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71" d="100"/>
          <a:sy n="7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du2000.cz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18-19.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listopadu 2014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www.edu2000.cz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registraci do 30.9.,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304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32</cp:revision>
  <dcterms:created xsi:type="dcterms:W3CDTF">2014-08-31T11:00:15Z</dcterms:created>
  <dcterms:modified xsi:type="dcterms:W3CDTF">2014-09-04T04:50:54Z</dcterms:modified>
</cp:coreProperties>
</file>