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49" autoAdjust="0"/>
  </p:normalViewPr>
  <p:slideViewPr>
    <p:cSldViewPr>
      <p:cViewPr varScale="1">
        <p:scale>
          <a:sx n="71" d="100"/>
          <a:sy n="71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4. 9. 2014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edu2000.cz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gismentors.eu/skoleni/qg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raugustyn\Desktop\gismentors.github.io\img\gisimages\programs\qgislogo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16632"/>
            <a:ext cx="1598613" cy="170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délník 11"/>
          <p:cNvSpPr/>
          <p:nvPr/>
        </p:nvSpPr>
        <p:spPr>
          <a:xfrm>
            <a:off x="1547664" y="116632"/>
            <a:ext cx="2880320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sz="3200" b="1" dirty="0" smtClean="0">
                <a:solidFill>
                  <a:schemeClr val="tx2"/>
                </a:solidFill>
              </a:rPr>
              <a:t>Základní kurz</a:t>
            </a:r>
          </a:p>
          <a:p>
            <a:pPr algn="r"/>
            <a:r>
              <a:rPr lang="cs-CZ" sz="4400" b="1" dirty="0" smtClean="0">
                <a:solidFill>
                  <a:schemeClr val="tx2"/>
                </a:solidFill>
              </a:rPr>
              <a:t>QGIS</a:t>
            </a:r>
          </a:p>
          <a:p>
            <a:pPr algn="r"/>
            <a:r>
              <a:rPr lang="cs-CZ" sz="2000" b="1" dirty="0" smtClean="0">
                <a:solidFill>
                  <a:schemeClr val="tx2"/>
                </a:solidFill>
              </a:rPr>
              <a:t>Úvod do systému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72008" y="1844824"/>
            <a:ext cx="4427984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 tomto kurzu Vás naučíme samostatně pracovat s prostorovými informacemi v prostředí QGIS, vytvářet mapy a analyzovat data. Naučíte se pracovat s rastrovými a vektorovými daty včetně dat online a pracovat se zásuvnými moduly.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5496" y="5013176"/>
            <a:ext cx="4248472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18-19. listopadu 2014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Kde: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www.edu2000.cz</a:t>
            </a:r>
            <a:endParaRPr lang="cs-CZ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Oldřichova 49, Praha 2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Tram Svatoplukova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50°04’N, 14°25’E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1000,- Kč student </a:t>
            </a:r>
            <a:r>
              <a:rPr lang="cs-CZ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při registraci do 30.9., maximálně 5 míst 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6000,- Kč včasná registrace do 30.9.</a:t>
            </a:r>
          </a:p>
          <a:p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8000,- Kč plná cena      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4644008" y="332656"/>
            <a:ext cx="4427984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QGIS je multiplatformní Geografický informační systém (GIS) s širokou komunitou uživatelů a nepřeberným množstvím zásuvných modulů. Má minimální požadavky na hardware a je zdarma, je proto vhodný jak pro občasné použití, tak pro nejnáročnější aplikace. Je vyvíjen jako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což zaručuje dlouhodobou udržitelnost fungování vyvinutého pracovního postupu i jeho rozšiřitelnost. Je klíčovou komponentou systému produktů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Source Geospatial Foundation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který umožňuje komplexní a profesionální využití Vašich geografických dat.</a:t>
            </a:r>
            <a:endParaRPr lang="cs-CZ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72008" y="2708920"/>
            <a:ext cx="421196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Maximální počet účastníků kurzu: 12 osob</a:t>
            </a:r>
          </a:p>
        </p:txBody>
      </p:sp>
      <p:cxnSp>
        <p:nvCxnSpPr>
          <p:cNvPr id="24" name="Přímá spojovací čára 23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/>
          <p:cNvSpPr/>
          <p:nvPr/>
        </p:nvSpPr>
        <p:spPr>
          <a:xfrm>
            <a:off x="4572000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hlinkClick r:id="rId4"/>
              </a:rPr>
              <a:t>http://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-36512" y="6624736"/>
            <a:ext cx="4572000" cy="260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cs-CZ" sz="1000" dirty="0" smtClean="0">
                <a:solidFill>
                  <a:schemeClr val="tx2"/>
                </a:solidFill>
                <a:hlinkClick r:id="rId4"/>
              </a:rPr>
              <a:t>http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://</a:t>
            </a:r>
            <a:r>
              <a:rPr lang="cs-CZ" sz="1000" dirty="0" smtClean="0">
                <a:solidFill>
                  <a:schemeClr val="tx2"/>
                </a:solidFill>
                <a:hlinkClick r:id="rId4"/>
              </a:rPr>
              <a:t>www.</a:t>
            </a:r>
            <a:r>
              <a:rPr lang="cs-CZ" sz="1000" dirty="0" err="1" smtClean="0">
                <a:solidFill>
                  <a:schemeClr val="tx2"/>
                </a:solidFill>
                <a:hlinkClick r:id="rId4"/>
              </a:rPr>
              <a:t>gismentors.eu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skoleni</a:t>
            </a:r>
            <a:r>
              <a:rPr lang="en-US" sz="1000" dirty="0" smtClean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000" dirty="0" err="1" smtClean="0">
                <a:solidFill>
                  <a:schemeClr val="tx2"/>
                </a:solidFill>
                <a:hlinkClick r:id="rId4"/>
              </a:rPr>
              <a:t>qgis</a:t>
            </a:r>
            <a:endParaRPr lang="cs-CZ" sz="1000" dirty="0" smtClean="0">
              <a:solidFill>
                <a:schemeClr val="tx2"/>
              </a:solidFill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066297"/>
            <a:ext cx="2627784" cy="158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39" y="4365104"/>
            <a:ext cx="3150733" cy="215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http://www.edu2000.cz/foto/1_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3429000"/>
            <a:ext cx="2551211" cy="17008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bdélník 29"/>
          <p:cNvSpPr/>
          <p:nvPr/>
        </p:nvSpPr>
        <p:spPr>
          <a:xfrm>
            <a:off x="4644008" y="1916832"/>
            <a:ext cx="4427984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cs-CZ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Obsah kurzu</a:t>
            </a: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Začínáme s QGIS: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Úvod do QGIS, ovládání mapového okna, přidání naší první vrstvy, ovládání programu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Vytváříme první mapu: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Nastavení mapy v systému S-JTSK, práce s vektorovými daty a jejich vykreslování, práce s vrstvami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Vektorovými data: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Popisné informace, nastavení popisků a jejich klasifikace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Příprava k tisku: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Vytváření a nastavení mapové kompozice, tisk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Editujeme vektorová data: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Vytváření nové vektorové vrstvy, topologie prvků, formuláře, akce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rastry: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Práce s rastrovými daty, nastavení vykreslování, analýzy terénu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cs-CZ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Práce s daty online: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ve standardech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Mapping Services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Feature Services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využití dat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 Street Map </a:t>
            </a:r>
            <a:r>
              <a:rPr lang="cs-CZ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</a:t>
            </a:r>
          </a:p>
          <a:p>
            <a:pPr algn="ctr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56376" y="4682055"/>
            <a:ext cx="1008112" cy="19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304</Words>
  <Application>Microsoft Office PowerPoint</Application>
  <PresentationFormat>Předvádění na obrazovce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sady Office</vt:lpstr>
      <vt:lpstr>Snímek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32</cp:revision>
  <dcterms:created xsi:type="dcterms:W3CDTF">2014-08-31T11:00:15Z</dcterms:created>
  <dcterms:modified xsi:type="dcterms:W3CDTF">2014-09-04T04:54:25Z</dcterms:modified>
</cp:coreProperties>
</file>