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114" d="100"/>
          <a:sy n="114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26. 1. 2015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du2000.cz/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gismentors.eu/skoleni/q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013176"/>
            <a:ext cx="424847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cs-CZ" sz="11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</a:t>
            </a:r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www.edu2000.cz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registraci do 30.9.,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 do 30.9.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hlinkClick r:id="rId4"/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298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33</cp:revision>
  <dcterms:created xsi:type="dcterms:W3CDTF">2014-08-31T11:00:15Z</dcterms:created>
  <dcterms:modified xsi:type="dcterms:W3CDTF">2015-01-26T06:55:07Z</dcterms:modified>
</cp:coreProperties>
</file>