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849" autoAdjust="0"/>
  </p:normalViewPr>
  <p:slideViewPr>
    <p:cSldViewPr>
      <p:cViewPr>
        <p:scale>
          <a:sx n="100" d="100"/>
          <a:sy n="100" d="100"/>
        </p:scale>
        <p:origin x="-1152" y="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71872"/>
            <a:ext cx="3168352" cy="231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Kurz</a:t>
            </a:r>
            <a:endParaRPr lang="cs-CZ" sz="3200" b="1" dirty="0" smtClean="0">
              <a:solidFill>
                <a:schemeClr val="tx2"/>
              </a:solidFill>
            </a:endParaRP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pro pokročilé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jako komplexní nástroj pro řešení nejnáročnějších úloh. Tento kurz je určen všem, kteří potřebují provádět pokročilé analýzy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geoprostorových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informací s využitím širokého sortimentu zásuvných modulů včetně využívání analytickým možností GRASS GIS.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</a:rPr>
              <a:t>http</a:t>
            </a:r>
            <a:r>
              <a:rPr lang="en-US" sz="1000" dirty="0" smtClean="0">
                <a:solidFill>
                  <a:schemeClr val="tx2"/>
                </a:solidFill>
              </a:rPr>
              <a:t>://</a:t>
            </a:r>
            <a:r>
              <a:rPr lang="cs-CZ" sz="1000" dirty="0" smtClean="0">
                <a:solidFill>
                  <a:schemeClr val="tx2"/>
                </a:solidFill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Vektorové analýzy: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Transformace dat, změna souřadnicového systému,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prostorové analýzy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síťové analýzy, statistiky vytvářené z prostorových dat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Pokročilé analýzy: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Konverze rastru do vektoru, kombinování analýz a další cvičení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Zásuvné moduly: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Instalace a správa zásuvných modulů, užitečné moduly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 GRASS: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GRASS, nástroje, vytvoření mapy, analýza dat, tvorba výstupu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Rozšířená 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daty online daty ve standardech WMST, WFS-T, data umístěná na databázovém serveru s prostorovým rozšířením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Automatizace v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Nebojme se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skriptování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 QGIS pomocí jazyka Python, podrobnosti o nástrojích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Toolbox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4509119"/>
            <a:ext cx="1028700" cy="19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3068960"/>
            <a:ext cx="1963385" cy="180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4221088"/>
            <a:ext cx="1337310" cy="13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239</Words>
  <Application>Microsoft Office PowerPoint</Application>
  <PresentationFormat>Předvádění na obrazovce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31</cp:revision>
  <dcterms:created xsi:type="dcterms:W3CDTF">2014-08-31T11:00:15Z</dcterms:created>
  <dcterms:modified xsi:type="dcterms:W3CDTF">2014-08-31T17:53:06Z</dcterms:modified>
</cp:coreProperties>
</file>