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3-4. října 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www.edu2000.cz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</a:rPr>
              <a:t>http</a:t>
            </a:r>
            <a:r>
              <a:rPr lang="en-US" sz="1000" dirty="0" smtClean="0">
                <a:solidFill>
                  <a:schemeClr val="tx2"/>
                </a:solidFill>
              </a:rPr>
              <a:t>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28</cp:revision>
  <dcterms:created xsi:type="dcterms:W3CDTF">2014-08-31T11:00:15Z</dcterms:created>
  <dcterms:modified xsi:type="dcterms:W3CDTF">2014-08-31T17:28:57Z</dcterms:modified>
</cp:coreProperties>
</file>