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849" autoAdjust="0"/>
  </p:normalViewPr>
  <p:slideViewPr>
    <p:cSldViewPr>
      <p:cViewPr>
        <p:scale>
          <a:sx n="100" d="100"/>
          <a:sy n="100" d="100"/>
        </p:scale>
        <p:origin x="-1152" y="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31. 8. 2014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gismentors.eu/skoleni/qg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271872"/>
            <a:ext cx="3168352" cy="231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2" descr="C:\Users\raugustyn\Desktop\gismentors.github.io\img\gisimages\programs\qgislogo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116632"/>
            <a:ext cx="1598613" cy="17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délník 11"/>
          <p:cNvSpPr/>
          <p:nvPr/>
        </p:nvSpPr>
        <p:spPr>
          <a:xfrm>
            <a:off x="1547664" y="116632"/>
            <a:ext cx="288032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sz="3200" b="1" dirty="0" smtClean="0">
                <a:solidFill>
                  <a:schemeClr val="tx2"/>
                </a:solidFill>
              </a:rPr>
              <a:t>Kurz</a:t>
            </a:r>
          </a:p>
          <a:p>
            <a:pPr algn="r"/>
            <a:r>
              <a:rPr lang="cs-CZ" sz="4400" b="1" dirty="0" smtClean="0">
                <a:solidFill>
                  <a:schemeClr val="tx2"/>
                </a:solidFill>
              </a:rPr>
              <a:t>QGIS</a:t>
            </a:r>
          </a:p>
          <a:p>
            <a:pPr algn="r"/>
            <a:r>
              <a:rPr lang="cs-CZ" sz="2000" b="1" dirty="0" smtClean="0">
                <a:solidFill>
                  <a:schemeClr val="tx2"/>
                </a:solidFill>
              </a:rPr>
              <a:t>pro pokročilé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72008" y="1844824"/>
            <a:ext cx="44279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jako komplexní nástroj pro řešení nejnáročnějších úloh. Tento kurz je určen všem, kteří potřebují provádět pokročilé analýzy </a:t>
            </a:r>
            <a:r>
              <a:rPr lang="cs-CZ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geoprostorových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informací s využitím širokého sortimentu zásuvných modulů včetně využívání analytickým možností GRASS GIS.</a:t>
            </a:r>
          </a:p>
        </p:txBody>
      </p:sp>
      <p:sp>
        <p:nvSpPr>
          <p:cNvPr id="16" name="Obdélník 15"/>
          <p:cNvSpPr/>
          <p:nvPr/>
        </p:nvSpPr>
        <p:spPr>
          <a:xfrm>
            <a:off x="4644008" y="332656"/>
            <a:ext cx="442798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je multiplatformní Geografický informační systém (GIS) s širokou komunitou uživatelů a nepřeberným množstvím zásuvných modulů. Má minimální požadavky na hardware a je zdarma, je proto vhodný jak pro občasné použití, tak pro nejnáročnější aplikace. Je vyvíjen jako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což zaručuje dlouhodobou udržitelnost fungování vyvinutého pracovního postupu i jeho rozšiřitelnost. Je klíčovou komponentou systému produktů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 Geospatial Foundation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který umožňuje komplexní a profesionální využití Vašich geografických dat.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72008" y="2708920"/>
            <a:ext cx="42119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Maximální počet účastníků kurzu: 8 osob</a:t>
            </a:r>
          </a:p>
        </p:txBody>
      </p:sp>
      <p:cxnSp>
        <p:nvCxnSpPr>
          <p:cNvPr id="24" name="Přímá spojovací čára 2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4572000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hlinkClick r:id="rId4"/>
              </a:rPr>
              <a:t>http://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-36512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sz="10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pic>
        <p:nvPicPr>
          <p:cNvPr id="1033" name="Picture 9" descr="http://www.edu2000.cz/foto/1_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3429000"/>
            <a:ext cx="2551211" cy="1700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bdélník 29"/>
          <p:cNvSpPr/>
          <p:nvPr/>
        </p:nvSpPr>
        <p:spPr>
          <a:xfrm>
            <a:off x="4644008" y="1916832"/>
            <a:ext cx="4427984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Obsah kurzu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Vektorové analýzy: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Transformace dat, změna souřadnicového systému,  prostorové analýzy, síťové analýzy, statistiky vytvářené z prostorových dat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Pokročilé analýzy: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Konverze rastru do vektoru, kombinování analýz a další cvičení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Zásuvné moduly: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Instalace a správa zásuvných modulů, užitečné moduly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 GRASS: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Nastavení GRASS, nástroje, vytvoření mapy, analýza dat, tvorba výstupu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Rozšířená práce s daty online: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Práce s daty online daty ve standardech WMST, WFS-T, data umístěná na databázovém serveru s prostorovým rozšířením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Automatizace v QGIS: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Nebojme se </a:t>
            </a:r>
            <a:r>
              <a:rPr lang="cs-CZ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skriptování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 QGIS pomocí jazyka Python, podrobnosti o nástrojích </a:t>
            </a:r>
            <a:r>
              <a:rPr lang="cs-CZ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Toolbox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352" y="4509119"/>
            <a:ext cx="1028700" cy="19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504" y="3068960"/>
            <a:ext cx="1963385" cy="180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6016" y="4221088"/>
            <a:ext cx="1337310" cy="134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239</Words>
  <Application>Microsoft Office PowerPoint</Application>
  <PresentationFormat>Předvádění na obrazovce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raugustyn</cp:lastModifiedBy>
  <cp:revision>32</cp:revision>
  <dcterms:created xsi:type="dcterms:W3CDTF">2014-08-31T11:00:15Z</dcterms:created>
  <dcterms:modified xsi:type="dcterms:W3CDTF">2014-08-31T19:54:30Z</dcterms:modified>
</cp:coreProperties>
</file>