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3ECC4-D1F5-45C7-9380-0244BACBDFC8}" v="14" dt="2022-11-23T01:15:38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Longhao" userId="2964de736bda0b76" providerId="LiveId" clId="{3C93ECC4-D1F5-45C7-9380-0244BACBDFC8}"/>
    <pc:docChg chg="undo custSel addSld modSld">
      <pc:chgData name="Wang Longhao" userId="2964de736bda0b76" providerId="LiveId" clId="{3C93ECC4-D1F5-45C7-9380-0244BACBDFC8}" dt="2022-11-23T01:16:09.588" v="141" actId="1036"/>
      <pc:docMkLst>
        <pc:docMk/>
      </pc:docMkLst>
      <pc:sldChg chg="addSp delSp modSp new mod">
        <pc:chgData name="Wang Longhao" userId="2964de736bda0b76" providerId="LiveId" clId="{3C93ECC4-D1F5-45C7-9380-0244BACBDFC8}" dt="2022-11-22T10:53:24.914" v="76" actId="20577"/>
        <pc:sldMkLst>
          <pc:docMk/>
          <pc:sldMk cId="716861986" sldId="256"/>
        </pc:sldMkLst>
        <pc:spChg chg="add mod">
          <ac:chgData name="Wang Longhao" userId="2964de736bda0b76" providerId="LiveId" clId="{3C93ECC4-D1F5-45C7-9380-0244BACBDFC8}" dt="2022-11-22T10:53:24.914" v="76" actId="20577"/>
          <ac:spMkLst>
            <pc:docMk/>
            <pc:sldMk cId="716861986" sldId="256"/>
            <ac:spMk id="2" creationId="{16EB5FDE-1608-8ECE-4F34-4CA313D6B078}"/>
          </ac:spMkLst>
        </pc:spChg>
        <pc:spChg chg="del">
          <ac:chgData name="Wang Longhao" userId="2964de736bda0b76" providerId="LiveId" clId="{3C93ECC4-D1F5-45C7-9380-0244BACBDFC8}" dt="2022-11-21T06:29:00.489" v="2" actId="478"/>
          <ac:spMkLst>
            <pc:docMk/>
            <pc:sldMk cId="716861986" sldId="256"/>
            <ac:spMk id="2" creationId="{3FDACD86-654D-075C-14CF-4F052D89A376}"/>
          </ac:spMkLst>
        </pc:spChg>
        <pc:spChg chg="del">
          <ac:chgData name="Wang Longhao" userId="2964de736bda0b76" providerId="LiveId" clId="{3C93ECC4-D1F5-45C7-9380-0244BACBDFC8}" dt="2022-11-21T06:28:59.799" v="1" actId="478"/>
          <ac:spMkLst>
            <pc:docMk/>
            <pc:sldMk cId="716861986" sldId="256"/>
            <ac:spMk id="3" creationId="{CEF0859A-EEC0-D43A-E15E-88E5712F67F6}"/>
          </ac:spMkLst>
        </pc:spChg>
        <pc:spChg chg="add mod">
          <ac:chgData name="Wang Longhao" userId="2964de736bda0b76" providerId="LiveId" clId="{3C93ECC4-D1F5-45C7-9380-0244BACBDFC8}" dt="2022-11-21T06:29:27.751" v="6" actId="1582"/>
          <ac:spMkLst>
            <pc:docMk/>
            <pc:sldMk cId="716861986" sldId="256"/>
            <ac:spMk id="4" creationId="{E7B29550-DF89-29FA-3EFC-97C7155E16BB}"/>
          </ac:spMkLst>
        </pc:spChg>
        <pc:spChg chg="add mod">
          <ac:chgData name="Wang Longhao" userId="2964de736bda0b76" providerId="LiveId" clId="{3C93ECC4-D1F5-45C7-9380-0244BACBDFC8}" dt="2022-11-21T06:29:32.567" v="8" actId="1076"/>
          <ac:spMkLst>
            <pc:docMk/>
            <pc:sldMk cId="716861986" sldId="256"/>
            <ac:spMk id="5" creationId="{A32555E9-7C19-17FB-7E74-82872A7D727D}"/>
          </ac:spMkLst>
        </pc:spChg>
        <pc:spChg chg="add mod">
          <ac:chgData name="Wang Longhao" userId="2964de736bda0b76" providerId="LiveId" clId="{3C93ECC4-D1F5-45C7-9380-0244BACBDFC8}" dt="2022-11-21T06:29:35.181" v="10" actId="1076"/>
          <ac:spMkLst>
            <pc:docMk/>
            <pc:sldMk cId="716861986" sldId="256"/>
            <ac:spMk id="6" creationId="{1056F4A9-428D-8CE7-E914-C71917BD3DA5}"/>
          </ac:spMkLst>
        </pc:spChg>
        <pc:spChg chg="add mod">
          <ac:chgData name="Wang Longhao" userId="2964de736bda0b76" providerId="LiveId" clId="{3C93ECC4-D1F5-45C7-9380-0244BACBDFC8}" dt="2022-11-21T06:29:37.421" v="12" actId="1076"/>
          <ac:spMkLst>
            <pc:docMk/>
            <pc:sldMk cId="716861986" sldId="256"/>
            <ac:spMk id="7" creationId="{557DCF32-481E-048C-4B9B-CEF5FDC2AE92}"/>
          </ac:spMkLst>
        </pc:spChg>
        <pc:spChg chg="add mod">
          <ac:chgData name="Wang Longhao" userId="2964de736bda0b76" providerId="LiveId" clId="{3C93ECC4-D1F5-45C7-9380-0244BACBDFC8}" dt="2022-11-21T06:30:08.371" v="19" actId="1076"/>
          <ac:spMkLst>
            <pc:docMk/>
            <pc:sldMk cId="716861986" sldId="256"/>
            <ac:spMk id="8" creationId="{629D279B-3E6F-0227-0CE2-214B4C4997DC}"/>
          </ac:spMkLst>
        </pc:spChg>
        <pc:spChg chg="add mod">
          <ac:chgData name="Wang Longhao" userId="2964de736bda0b76" providerId="LiveId" clId="{3C93ECC4-D1F5-45C7-9380-0244BACBDFC8}" dt="2022-11-21T06:30:21.314" v="25"/>
          <ac:spMkLst>
            <pc:docMk/>
            <pc:sldMk cId="716861986" sldId="256"/>
            <ac:spMk id="9" creationId="{8166211B-A82B-8267-EEC3-54FE77CD3BF8}"/>
          </ac:spMkLst>
        </pc:spChg>
        <pc:spChg chg="add del mod">
          <ac:chgData name="Wang Longhao" userId="2964de736bda0b76" providerId="LiveId" clId="{3C93ECC4-D1F5-45C7-9380-0244BACBDFC8}" dt="2022-11-21T06:30:47.858" v="36" actId="478"/>
          <ac:spMkLst>
            <pc:docMk/>
            <pc:sldMk cId="716861986" sldId="256"/>
            <ac:spMk id="11" creationId="{17226FAB-86E3-3191-5058-D90441D1501A}"/>
          </ac:spMkLst>
        </pc:spChg>
        <pc:spChg chg="add mod">
          <ac:chgData name="Wang Longhao" userId="2964de736bda0b76" providerId="LiveId" clId="{3C93ECC4-D1F5-45C7-9380-0244BACBDFC8}" dt="2022-11-21T06:30:58.745" v="39" actId="20577"/>
          <ac:spMkLst>
            <pc:docMk/>
            <pc:sldMk cId="716861986" sldId="256"/>
            <ac:spMk id="12" creationId="{D849F6D9-64BD-0DE9-2371-D70EDBF4C10B}"/>
          </ac:spMkLst>
        </pc:spChg>
        <pc:spChg chg="add mod">
          <ac:chgData name="Wang Longhao" userId="2964de736bda0b76" providerId="LiveId" clId="{3C93ECC4-D1F5-45C7-9380-0244BACBDFC8}" dt="2022-11-21T06:31:45.375" v="43" actId="20577"/>
          <ac:spMkLst>
            <pc:docMk/>
            <pc:sldMk cId="716861986" sldId="256"/>
            <ac:spMk id="13" creationId="{B851EBD5-AA27-CF1A-501F-C1CB70BDC6C3}"/>
          </ac:spMkLst>
        </pc:spChg>
        <pc:spChg chg="add mod">
          <ac:chgData name="Wang Longhao" userId="2964de736bda0b76" providerId="LiveId" clId="{3C93ECC4-D1F5-45C7-9380-0244BACBDFC8}" dt="2022-11-21T06:32:22.468" v="54" actId="1076"/>
          <ac:spMkLst>
            <pc:docMk/>
            <pc:sldMk cId="716861986" sldId="256"/>
            <ac:spMk id="15" creationId="{2F0B33BD-1C7A-1550-4C7C-6018EBC0F6A8}"/>
          </ac:spMkLst>
        </pc:spChg>
        <pc:spChg chg="add mod">
          <ac:chgData name="Wang Longhao" userId="2964de736bda0b76" providerId="LiveId" clId="{3C93ECC4-D1F5-45C7-9380-0244BACBDFC8}" dt="2022-11-21T06:33:04.210" v="69"/>
          <ac:spMkLst>
            <pc:docMk/>
            <pc:sldMk cId="716861986" sldId="256"/>
            <ac:spMk id="16" creationId="{F170DDB8-2903-5874-7251-D65C6AB5DF94}"/>
          </ac:spMkLst>
        </pc:spChg>
      </pc:sldChg>
      <pc:sldChg chg="addSp delSp modSp new mod">
        <pc:chgData name="Wang Longhao" userId="2964de736bda0b76" providerId="LiveId" clId="{3C93ECC4-D1F5-45C7-9380-0244BACBDFC8}" dt="2022-11-23T01:16:09.588" v="141" actId="1036"/>
        <pc:sldMkLst>
          <pc:docMk/>
          <pc:sldMk cId="484858458" sldId="257"/>
        </pc:sldMkLst>
        <pc:spChg chg="del">
          <ac:chgData name="Wang Longhao" userId="2964de736bda0b76" providerId="LiveId" clId="{3C93ECC4-D1F5-45C7-9380-0244BACBDFC8}" dt="2022-11-23T01:12:14.093" v="78" actId="478"/>
          <ac:spMkLst>
            <pc:docMk/>
            <pc:sldMk cId="484858458" sldId="257"/>
            <ac:spMk id="2" creationId="{9EBB2C78-B65F-CCB7-F1E4-5EF81D72C386}"/>
          </ac:spMkLst>
        </pc:spChg>
        <pc:spChg chg="del">
          <ac:chgData name="Wang Longhao" userId="2964de736bda0b76" providerId="LiveId" clId="{3C93ECC4-D1F5-45C7-9380-0244BACBDFC8}" dt="2022-11-23T01:12:14.970" v="79" actId="478"/>
          <ac:spMkLst>
            <pc:docMk/>
            <pc:sldMk cId="484858458" sldId="257"/>
            <ac:spMk id="3" creationId="{12AFA380-4B02-3EE3-C202-96231C400B86}"/>
          </ac:spMkLst>
        </pc:spChg>
        <pc:picChg chg="add del mod modCrop">
          <ac:chgData name="Wang Longhao" userId="2964de736bda0b76" providerId="LiveId" clId="{3C93ECC4-D1F5-45C7-9380-0244BACBDFC8}" dt="2022-11-23T01:12:30.373" v="85" actId="478"/>
          <ac:picMkLst>
            <pc:docMk/>
            <pc:sldMk cId="484858458" sldId="257"/>
            <ac:picMk id="5" creationId="{7792F880-4769-D9C7-E399-15AD3BC7871F}"/>
          </ac:picMkLst>
        </pc:picChg>
        <pc:picChg chg="add mod modCrop">
          <ac:chgData name="Wang Longhao" userId="2964de736bda0b76" providerId="LiveId" clId="{3C93ECC4-D1F5-45C7-9380-0244BACBDFC8}" dt="2022-11-23T01:16:09.588" v="141" actId="1036"/>
          <ac:picMkLst>
            <pc:docMk/>
            <pc:sldMk cId="484858458" sldId="257"/>
            <ac:picMk id="7" creationId="{5B5B3AE8-D762-7825-77F2-73539BC2703A}"/>
          </ac:picMkLst>
        </pc:picChg>
        <pc:picChg chg="add mod modCrop">
          <ac:chgData name="Wang Longhao" userId="2964de736bda0b76" providerId="LiveId" clId="{3C93ECC4-D1F5-45C7-9380-0244BACBDFC8}" dt="2022-11-23T01:16:09.588" v="141" actId="1036"/>
          <ac:picMkLst>
            <pc:docMk/>
            <pc:sldMk cId="484858458" sldId="257"/>
            <ac:picMk id="9" creationId="{E08FE5B8-D604-0DAF-C52D-7BBD4C3C0896}"/>
          </ac:picMkLst>
        </pc:picChg>
        <pc:picChg chg="add mod modCrop">
          <ac:chgData name="Wang Longhao" userId="2964de736bda0b76" providerId="LiveId" clId="{3C93ECC4-D1F5-45C7-9380-0244BACBDFC8}" dt="2022-11-23T01:16:09.588" v="141" actId="1036"/>
          <ac:picMkLst>
            <pc:docMk/>
            <pc:sldMk cId="484858458" sldId="257"/>
            <ac:picMk id="11" creationId="{F87C6FB6-C14E-D96F-A72B-3DE01D69330F}"/>
          </ac:picMkLst>
        </pc:picChg>
        <pc:picChg chg="add mod modCrop">
          <ac:chgData name="Wang Longhao" userId="2964de736bda0b76" providerId="LiveId" clId="{3C93ECC4-D1F5-45C7-9380-0244BACBDFC8}" dt="2022-11-23T01:16:09.588" v="141" actId="1036"/>
          <ac:picMkLst>
            <pc:docMk/>
            <pc:sldMk cId="484858458" sldId="257"/>
            <ac:picMk id="13" creationId="{D8905D52-8B85-6682-5112-827B5E5774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E123-95D2-1D46-5361-C7F24592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3339A9-258B-9777-3718-386502862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5B4AA-CB33-D253-425B-FD71A97F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62B36-A605-4017-7F15-F0629C78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42738-B551-8161-65F7-51CAA20F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AC6B7-9008-BA9D-0EA9-6122E4E2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0C1F6-3229-3E92-F6DC-0F55EB3F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E40F5-2D03-5438-A080-1C461FBD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3265A-5AB1-3F48-70EE-F3188643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C7F51-6EE5-C02B-A844-D05B01BE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B991FE-54CA-CDAB-C44D-C23233E12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C95AFC-1444-C048-1C8F-CEDD45DAC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84038-85B7-F1CF-9DAB-179F766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E09C3-932A-4FDB-1244-FA12B7A9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CB419-8133-6C80-EF38-C796BB14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0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34535-9967-389C-0E07-282BA404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A9BE1-745F-FD42-D09F-51BC5475B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84D5E-3BCA-8646-9DDD-806D9C1E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095AF-62E3-037C-D27E-3886C5B8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747DB-AD6D-5CC5-4FDE-DB4DA52D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4242-902D-A635-B074-DDD79B03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4914A-4B2F-D92E-202B-B00C857C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BCBD7-B888-DF18-5E93-90181CAC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58BF4-CC92-572F-D778-B25E947B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E93FB-6B97-59C1-CD1F-9170FF98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13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C5953-1F54-A35E-DD89-08ABE52E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86A96-8177-05B6-6A47-41DE75EE6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009593-1FD0-4267-DC40-F228D1C7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4C71F-8265-BE01-90DE-45385F13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FC85B-D4C0-597F-14E0-49839726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C1B1E-BB7B-9F43-C3D7-D45A8ED0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D75D-22B1-E4E2-FF63-774D9063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261EB3-D0CE-532D-7E17-0F08E6A9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A8F74-1F90-ADE8-1446-24D7B59D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63BFC2-5A0E-9510-2EFE-9B61273DA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742194-2C65-E714-E619-C9CD3CCCA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4A14A4-1B83-66AC-82AC-04D42E8A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069F3B-E983-14BF-CA44-24193901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53B7A1-C9A3-616F-F269-B39A16E6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1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99F26-7512-3349-AA0A-D5377CB7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61162F-66BC-DD26-152F-9A3F16B3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529671-EBB0-59B7-8AC6-55249BA8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C9EEF3-EAF1-2140-8022-7B2D26B3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0E4B5-916C-D6BC-087C-CD5266E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3C5E89-92F2-B405-2F0E-5A26FAE6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DEA81-9AC6-07B9-3285-7CD2E15B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5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3171B-12B6-860C-43DF-EB1F3C8F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8F10F-FA7B-28D7-5B14-E343C06C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27A9A-9B38-38FF-2FDC-EAA5EB30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0EE01-A67F-8DD1-B7DB-8E5751B4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3F6B7-E621-CC88-183B-A2A0D76D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2E9DB-3D86-43E9-8896-FD9D1FA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3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92A2B-C9AF-8572-3A64-1EE06088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3EF48-AAD7-AC6C-C76E-A80FDC9C0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F2F9C-7472-0FC2-A6AF-83167424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DE603E-FAFD-00DA-1732-943ACBDD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6C60D-0BE7-1176-6DF2-3A5BB18A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36555-B2EB-20C7-8EE1-7457759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2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1012F5-699E-4B11-2178-05CA61E7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2EAA6-4E9C-07F2-9D34-462F4F74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CDDB0-E9B3-AD63-EFDF-12ECC51A1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D01B5-CCED-4C2A-B4C1-F416C465A497}" type="datetimeFigureOut">
              <a:rPr lang="zh-CN" altLang="en-US" smtClean="0"/>
              <a:t>2022-11-23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9BCC0-1219-2B1A-44F3-4AC750980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21D12-95CB-2716-49FB-57261878B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9041-3E82-4A54-BF1A-0F29FD2D5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B29550-DF89-29FA-3EFC-97C7155E16BB}"/>
              </a:ext>
            </a:extLst>
          </p:cNvPr>
          <p:cNvSpPr/>
          <p:nvPr/>
        </p:nvSpPr>
        <p:spPr>
          <a:xfrm>
            <a:off x="3091992" y="1866507"/>
            <a:ext cx="2224726" cy="1357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555E9-7C19-17FB-7E74-82872A7D727D}"/>
              </a:ext>
            </a:extLst>
          </p:cNvPr>
          <p:cNvSpPr/>
          <p:nvPr/>
        </p:nvSpPr>
        <p:spPr>
          <a:xfrm>
            <a:off x="5316718" y="1866507"/>
            <a:ext cx="2224726" cy="1357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56F4A9-428D-8CE7-E914-C71917BD3DA5}"/>
              </a:ext>
            </a:extLst>
          </p:cNvPr>
          <p:cNvSpPr/>
          <p:nvPr/>
        </p:nvSpPr>
        <p:spPr>
          <a:xfrm>
            <a:off x="5316718" y="3223967"/>
            <a:ext cx="2224726" cy="1357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7DCF32-481E-048C-4B9B-CEF5FDC2AE92}"/>
              </a:ext>
            </a:extLst>
          </p:cNvPr>
          <p:cNvSpPr/>
          <p:nvPr/>
        </p:nvSpPr>
        <p:spPr>
          <a:xfrm>
            <a:off x="3091992" y="3223967"/>
            <a:ext cx="2224726" cy="13574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D279B-3E6F-0227-0CE2-214B4C4997DC}"/>
              </a:ext>
            </a:extLst>
          </p:cNvPr>
          <p:cNvSpPr txBox="1"/>
          <p:nvPr/>
        </p:nvSpPr>
        <p:spPr>
          <a:xfrm>
            <a:off x="3393649" y="2314405"/>
            <a:ext cx="192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J50E002007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66211B-A82B-8267-EEC3-54FE77CD3BF8}"/>
              </a:ext>
            </a:extLst>
          </p:cNvPr>
          <p:cNvSpPr txBox="1"/>
          <p:nvPr/>
        </p:nvSpPr>
        <p:spPr>
          <a:xfrm>
            <a:off x="5618375" y="2307521"/>
            <a:ext cx="192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J50E002008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49F6D9-64BD-0DE9-2371-D70EDBF4C10B}"/>
              </a:ext>
            </a:extLst>
          </p:cNvPr>
          <p:cNvSpPr txBox="1"/>
          <p:nvPr/>
        </p:nvSpPr>
        <p:spPr>
          <a:xfrm>
            <a:off x="3393648" y="3678748"/>
            <a:ext cx="192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J50E003007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1EBD5-AA27-CF1A-501F-C1CB70BDC6C3}"/>
              </a:ext>
            </a:extLst>
          </p:cNvPr>
          <p:cNvSpPr txBox="1"/>
          <p:nvPr/>
        </p:nvSpPr>
        <p:spPr>
          <a:xfrm>
            <a:off x="5618374" y="3671864"/>
            <a:ext cx="192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J50E003008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0B33BD-1C7A-1550-4C7C-6018EBC0F6A8}"/>
              </a:ext>
            </a:extLst>
          </p:cNvPr>
          <p:cNvSpPr txBox="1"/>
          <p:nvPr/>
        </p:nvSpPr>
        <p:spPr>
          <a:xfrm>
            <a:off x="1981987" y="4666876"/>
            <a:ext cx="244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(115°30′0″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39°30′0″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70DDB8-2903-5874-7251-D65C6AB5DF94}"/>
              </a:ext>
            </a:extLst>
          </p:cNvPr>
          <p:cNvSpPr txBox="1"/>
          <p:nvPr/>
        </p:nvSpPr>
        <p:spPr>
          <a:xfrm>
            <a:off x="7188727" y="1398139"/>
            <a:ext cx="244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(116°0′0″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0′0″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EB5FDE-1608-8ECE-4F34-4CA313D6B078}"/>
              </a:ext>
            </a:extLst>
          </p:cNvPr>
          <p:cNvSpPr txBox="1"/>
          <p:nvPr/>
        </p:nvSpPr>
        <p:spPr>
          <a:xfrm>
            <a:off x="4355182" y="2847751"/>
            <a:ext cx="244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(115°45′0″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′0″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图表&#10;&#10;描述已自动生成">
            <a:extLst>
              <a:ext uri="{FF2B5EF4-FFF2-40B4-BE49-F238E27FC236}">
                <a16:creationId xmlns:a16="http://schemas.microsoft.com/office/drawing/2014/main" id="{5B5B3AE8-D762-7825-77F2-73539BC27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25850" r="3818" b="23809"/>
          <a:stretch/>
        </p:blipFill>
        <p:spPr>
          <a:xfrm>
            <a:off x="1567543" y="163288"/>
            <a:ext cx="4444482" cy="3452327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E08FE5B8-D604-0DAF-C52D-7BBD4C3C0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25034" r="4395" b="22993"/>
          <a:stretch/>
        </p:blipFill>
        <p:spPr>
          <a:xfrm>
            <a:off x="5579706" y="149292"/>
            <a:ext cx="4444482" cy="3564294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F87C6FB6-C14E-D96F-A72B-3DE01D6933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9" t="24898" r="4041" b="23129"/>
          <a:stretch/>
        </p:blipFill>
        <p:spPr>
          <a:xfrm>
            <a:off x="1567543" y="3158415"/>
            <a:ext cx="4444482" cy="3564295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D8905D52-8B85-6682-5112-827B5E5774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25850" r="4972" b="23809"/>
          <a:stretch/>
        </p:blipFill>
        <p:spPr>
          <a:xfrm>
            <a:off x="5598366" y="3270383"/>
            <a:ext cx="4407162" cy="34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Longhao</dc:creator>
  <cp:lastModifiedBy>Wang Longhao</cp:lastModifiedBy>
  <cp:revision>1</cp:revision>
  <dcterms:created xsi:type="dcterms:W3CDTF">2022-11-21T06:28:56Z</dcterms:created>
  <dcterms:modified xsi:type="dcterms:W3CDTF">2022-11-23T01:16:17Z</dcterms:modified>
</cp:coreProperties>
</file>