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E29"/>
    <a:srgbClr val="74D4C1"/>
    <a:srgbClr val="747EC1"/>
    <a:srgbClr val="F6E8C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-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EB49-2B84-4B73-B9C3-575F9C13462E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1C9B-C307-4B59-80ED-CD8CA3FA9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0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 by Wang Longhao </a:t>
            </a:r>
          </a:p>
          <a:p>
            <a:r>
              <a:rPr lang="en-US" altLang="zh-CN" dirty="0"/>
              <a:t>Email: hhuwlh@163.com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B1C9B-C307-4B59-80ED-CD8CA3FA92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0AF79-D040-A17A-EED7-D42F0D9F7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C2D7A-975F-756B-8EE5-F0D544139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1B3F3-58B3-9983-0B10-F2B3A75C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4B9AA-BE05-1C92-71D1-68586B9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4B79-110B-F7E6-5DF0-F6BB6BE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94465-B5DB-91ED-A2CB-03C8BF50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89D63-35B5-76CC-512F-64A47C84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10F70-B1BD-2FF0-AA73-4C43F89C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76599-21B6-B65A-C443-ECD62140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F8C49-DA8B-4313-6893-2DEE363D3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886C9-E810-550F-9166-8630961F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894B8-E0EA-ED36-8ED1-670009C6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36E29-5F74-741C-24A2-5E31A6D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5C638-A37E-BC67-F338-10472593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5FCC-C060-4D37-9BDC-B80D39AE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47CE2-910C-3AD7-104A-660A0E82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D6BDE-6C04-7A55-B3EF-50F6866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07EEE-CE86-3955-96D9-B36B1DD4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128A-F42A-6351-C4DF-B032FA6C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771B9-CCBB-D5A9-674C-674CAFFA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14B72-DDE0-A88E-24A2-68D636D1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DBAEF-D146-995B-2113-AD65F453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D2F34-DF32-F97A-BF6C-13A554F0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61DF1-0305-F645-8E87-5CB1D559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FB0BE-5CED-4F07-7087-80BC39E88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59E02-8917-D63F-830B-7BD3FA5C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B2E9-A6A5-1B32-9664-26370682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5D655-0540-98C7-EAEF-E82B63B9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0969D-5A6B-9C60-183B-9C465E3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EBF1-190C-3605-694D-514D913D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14B67-12DA-F821-4050-FFADD27C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87530-8078-9C71-D367-7693A1B3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23D8C-B7F4-E0DA-91AC-C20F6C5C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D024F-A0AC-300A-4A92-DBB153A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4DBD9-06DA-7C70-B100-7BC706AD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9BCB28-0948-6649-827C-5D839CF4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67E43-9222-B8B0-C935-D11DDC49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817D5-180F-D01E-D7FD-FAE72F85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20E9-862B-6A43-006A-8C603C63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AC0694-F2D8-248C-34E7-3DC9F233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6F95D-6EC3-F2C1-E888-44EE2651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40B22-6590-2517-3358-D954AAD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006114-6A61-8124-2C41-A4F03A21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CAEE4-48EE-670D-E00E-AED252FD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7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922-A93A-52DE-CA1A-22AE99C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9C189-9071-1D36-6B0B-25DCE12E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59B6B-AA69-55B8-D845-B2917BDE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2632A-2BE9-984C-86E7-FB84C41A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8F634-EB34-A9B6-5ACA-247D0F01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628EF-149E-4995-7DCD-0DB3F7A6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B953C-7B96-66A5-5B85-FEF8C050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2C8519-B6A7-D822-8439-509C8D25F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F6E2-E0D9-D417-35BB-497C601E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32B7F-0953-9DE1-7333-BC41DECA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2935E-6D4A-467C-9A4B-61F91EC34CA3}" type="datetimeFigureOut">
              <a:rPr lang="zh-CN" altLang="en-US" smtClean="0"/>
              <a:t>2022-11-16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A84F0-9266-5D70-1B8A-19CF828F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275F4-4E10-2ED4-1D15-11CF7EEC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5A742-F572-0131-A93C-7DAF501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308D0-2BEA-2FBE-DBBB-424B7762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D34CE-6CC4-FF66-0432-D57D65D5F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D6CDD-C4C5-E2ED-8568-C701C860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E5F6-92FA-476A-92BD-CF3B922D4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矩形 376">
            <a:extLst>
              <a:ext uri="{FF2B5EF4-FFF2-40B4-BE49-F238E27FC236}">
                <a16:creationId xmlns:a16="http://schemas.microsoft.com/office/drawing/2014/main" id="{67A357EF-F401-C598-1973-E58B307B3EA1}"/>
              </a:ext>
            </a:extLst>
          </p:cNvPr>
          <p:cNvSpPr/>
          <p:nvPr/>
        </p:nvSpPr>
        <p:spPr>
          <a:xfrm>
            <a:off x="1907836" y="610737"/>
            <a:ext cx="8175354" cy="47418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FFC000"/>
              </a:gs>
              <a:gs pos="100000">
                <a:srgbClr val="FF3300"/>
              </a:gs>
              <a:gs pos="100000">
                <a:srgbClr val="FF33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A297422A-B864-2F05-2C06-871C8F73DA6F}"/>
              </a:ext>
            </a:extLst>
          </p:cNvPr>
          <p:cNvSpPr/>
          <p:nvPr/>
        </p:nvSpPr>
        <p:spPr>
          <a:xfrm>
            <a:off x="1501733" y="610737"/>
            <a:ext cx="8724900" cy="5486400"/>
          </a:xfrm>
          <a:custGeom>
            <a:avLst/>
            <a:gdLst>
              <a:gd name="connsiteX0" fmla="*/ 0 w 8724900"/>
              <a:gd name="connsiteY0" fmla="*/ 5486400 h 5486400"/>
              <a:gd name="connsiteX1" fmla="*/ 8724900 w 8724900"/>
              <a:gd name="connsiteY1" fmla="*/ 5486400 h 5486400"/>
              <a:gd name="connsiteX2" fmla="*/ 8724900 w 8724900"/>
              <a:gd name="connsiteY2" fmla="*/ 0 h 5486400"/>
              <a:gd name="connsiteX3" fmla="*/ 0 w 8724900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4900" h="5486400">
                <a:moveTo>
                  <a:pt x="0" y="5486400"/>
                </a:moveTo>
                <a:lnTo>
                  <a:pt x="8724900" y="5486400"/>
                </a:lnTo>
                <a:lnTo>
                  <a:pt x="8724900" y="0"/>
                </a:lnTo>
                <a:lnTo>
                  <a:pt x="0" y="0"/>
                </a:lnTo>
                <a:close/>
              </a:path>
            </a:pathLst>
          </a:custGeom>
          <a:noFill/>
          <a:ln w="1355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678AE7BF-6C23-82CC-F98E-7CFA7086935D}"/>
              </a:ext>
            </a:extLst>
          </p:cNvPr>
          <p:cNvSpPr/>
          <p:nvPr/>
        </p:nvSpPr>
        <p:spPr>
          <a:xfrm>
            <a:off x="3079025" y="2271595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D3467445-6858-83A1-663D-1B1925080CEE}"/>
              </a:ext>
            </a:extLst>
          </p:cNvPr>
          <p:cNvSpPr/>
          <p:nvPr/>
        </p:nvSpPr>
        <p:spPr>
          <a:xfrm>
            <a:off x="3079025" y="2950854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FF70175B-9DCD-04A3-2512-32466F2EAECF}"/>
              </a:ext>
            </a:extLst>
          </p:cNvPr>
          <p:cNvSpPr/>
          <p:nvPr/>
        </p:nvSpPr>
        <p:spPr>
          <a:xfrm>
            <a:off x="2786227" y="2271595"/>
            <a:ext cx="585597" cy="679259"/>
          </a:xfrm>
          <a:custGeom>
            <a:avLst/>
            <a:gdLst>
              <a:gd name="connsiteX0" fmla="*/ 0 w 585597"/>
              <a:gd name="connsiteY0" fmla="*/ 0 h 679259"/>
              <a:gd name="connsiteX1" fmla="*/ 0 w 585597"/>
              <a:gd name="connsiteY1" fmla="*/ 679260 h 679259"/>
              <a:gd name="connsiteX2" fmla="*/ 585597 w 585597"/>
              <a:gd name="connsiteY2" fmla="*/ 679260 h 679259"/>
              <a:gd name="connsiteX3" fmla="*/ 585597 w 585597"/>
              <a:gd name="connsiteY3" fmla="*/ 0 h 67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97" h="679259">
                <a:moveTo>
                  <a:pt x="0" y="0"/>
                </a:moveTo>
                <a:lnTo>
                  <a:pt x="0" y="679260"/>
                </a:lnTo>
                <a:lnTo>
                  <a:pt x="585597" y="679260"/>
                </a:lnTo>
                <a:lnTo>
                  <a:pt x="585597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355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059221A8-181D-B6CF-7D1F-4DF43EE41CCE}"/>
              </a:ext>
            </a:extLst>
          </p:cNvPr>
          <p:cNvSpPr/>
          <p:nvPr/>
        </p:nvSpPr>
        <p:spPr>
          <a:xfrm>
            <a:off x="2786227" y="2621543"/>
            <a:ext cx="585597" cy="12700"/>
          </a:xfrm>
          <a:custGeom>
            <a:avLst/>
            <a:gdLst>
              <a:gd name="connsiteX0" fmla="*/ 0 w 585597"/>
              <a:gd name="connsiteY0" fmla="*/ 0 h 12700"/>
              <a:gd name="connsiteX1" fmla="*/ 585597 w 585597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597" h="12700">
                <a:moveTo>
                  <a:pt x="0" y="0"/>
                </a:moveTo>
                <a:lnTo>
                  <a:pt x="585597" y="0"/>
                </a:lnTo>
              </a:path>
            </a:pathLst>
          </a:custGeom>
          <a:noFill/>
          <a:ln w="2710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54BD696D-26D0-7125-BB7A-236EFD8AAA44}"/>
              </a:ext>
            </a:extLst>
          </p:cNvPr>
          <p:cNvSpPr/>
          <p:nvPr/>
        </p:nvSpPr>
        <p:spPr>
          <a:xfrm>
            <a:off x="5031003" y="2016109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86E3B27B-A8F2-9A00-45ED-68E50C86DFF6}"/>
              </a:ext>
            </a:extLst>
          </p:cNvPr>
          <p:cNvSpPr/>
          <p:nvPr/>
        </p:nvSpPr>
        <p:spPr>
          <a:xfrm>
            <a:off x="5031003" y="3799468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114D81EC-4AA2-CF44-965A-82CA9C3523A0}"/>
              </a:ext>
            </a:extLst>
          </p:cNvPr>
          <p:cNvSpPr/>
          <p:nvPr/>
        </p:nvSpPr>
        <p:spPr>
          <a:xfrm>
            <a:off x="4738204" y="2016109"/>
            <a:ext cx="585596" cy="1783359"/>
          </a:xfrm>
          <a:custGeom>
            <a:avLst/>
            <a:gdLst>
              <a:gd name="connsiteX0" fmla="*/ 0 w 585596"/>
              <a:gd name="connsiteY0" fmla="*/ 0 h 1783359"/>
              <a:gd name="connsiteX1" fmla="*/ 0 w 585596"/>
              <a:gd name="connsiteY1" fmla="*/ 1783359 h 1783359"/>
              <a:gd name="connsiteX2" fmla="*/ 585597 w 585596"/>
              <a:gd name="connsiteY2" fmla="*/ 1783359 h 1783359"/>
              <a:gd name="connsiteX3" fmla="*/ 585597 w 585596"/>
              <a:gd name="connsiteY3" fmla="*/ 0 h 17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96" h="1783359">
                <a:moveTo>
                  <a:pt x="0" y="0"/>
                </a:moveTo>
                <a:lnTo>
                  <a:pt x="0" y="1783359"/>
                </a:lnTo>
                <a:lnTo>
                  <a:pt x="585597" y="1783359"/>
                </a:lnTo>
                <a:lnTo>
                  <a:pt x="585597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355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B11C28DA-6BBE-4BBE-D1AB-052EE9E6E5A5}"/>
              </a:ext>
            </a:extLst>
          </p:cNvPr>
          <p:cNvSpPr/>
          <p:nvPr/>
        </p:nvSpPr>
        <p:spPr>
          <a:xfrm>
            <a:off x="4738204" y="2898314"/>
            <a:ext cx="585596" cy="12700"/>
          </a:xfrm>
          <a:custGeom>
            <a:avLst/>
            <a:gdLst>
              <a:gd name="connsiteX0" fmla="*/ 0 w 585596"/>
              <a:gd name="connsiteY0" fmla="*/ 0 h 12700"/>
              <a:gd name="connsiteX1" fmla="*/ 585597 w 58559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596" h="12700">
                <a:moveTo>
                  <a:pt x="0" y="0"/>
                </a:moveTo>
                <a:lnTo>
                  <a:pt x="585597" y="0"/>
                </a:lnTo>
              </a:path>
            </a:pathLst>
          </a:custGeom>
          <a:noFill/>
          <a:ln w="2710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E14DEC35-84F7-A8AD-DCEB-C5A7E373ECEA}"/>
              </a:ext>
            </a:extLst>
          </p:cNvPr>
          <p:cNvSpPr/>
          <p:nvPr/>
        </p:nvSpPr>
        <p:spPr>
          <a:xfrm>
            <a:off x="6982929" y="2806887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C590E2FB-EE6A-D663-51FB-5B4C787696E9}"/>
              </a:ext>
            </a:extLst>
          </p:cNvPr>
          <p:cNvSpPr/>
          <p:nvPr/>
        </p:nvSpPr>
        <p:spPr>
          <a:xfrm>
            <a:off x="6982929" y="3566106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2B1CF1B4-6AB5-193A-B01D-973A979DEEA7}"/>
              </a:ext>
            </a:extLst>
          </p:cNvPr>
          <p:cNvSpPr/>
          <p:nvPr/>
        </p:nvSpPr>
        <p:spPr>
          <a:xfrm>
            <a:off x="6690143" y="2806887"/>
            <a:ext cx="585584" cy="759218"/>
          </a:xfrm>
          <a:custGeom>
            <a:avLst/>
            <a:gdLst>
              <a:gd name="connsiteX0" fmla="*/ 0 w 585584"/>
              <a:gd name="connsiteY0" fmla="*/ 0 h 759218"/>
              <a:gd name="connsiteX1" fmla="*/ 0 w 585584"/>
              <a:gd name="connsiteY1" fmla="*/ 759219 h 759218"/>
              <a:gd name="connsiteX2" fmla="*/ 585584 w 585584"/>
              <a:gd name="connsiteY2" fmla="*/ 759219 h 759218"/>
              <a:gd name="connsiteX3" fmla="*/ 585584 w 585584"/>
              <a:gd name="connsiteY3" fmla="*/ 0 h 7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84" h="759218">
                <a:moveTo>
                  <a:pt x="0" y="0"/>
                </a:moveTo>
                <a:lnTo>
                  <a:pt x="0" y="759219"/>
                </a:lnTo>
                <a:lnTo>
                  <a:pt x="585584" y="759219"/>
                </a:lnTo>
                <a:lnTo>
                  <a:pt x="58558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355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CA0179D8-255A-DA04-C479-76A6D389BADC}"/>
              </a:ext>
            </a:extLst>
          </p:cNvPr>
          <p:cNvSpPr/>
          <p:nvPr/>
        </p:nvSpPr>
        <p:spPr>
          <a:xfrm>
            <a:off x="6690143" y="3183861"/>
            <a:ext cx="585584" cy="12700"/>
          </a:xfrm>
          <a:custGeom>
            <a:avLst/>
            <a:gdLst>
              <a:gd name="connsiteX0" fmla="*/ 0 w 585584"/>
              <a:gd name="connsiteY0" fmla="*/ 0 h 12700"/>
              <a:gd name="connsiteX1" fmla="*/ 585584 w 585584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584" h="12700">
                <a:moveTo>
                  <a:pt x="0" y="0"/>
                </a:moveTo>
                <a:lnTo>
                  <a:pt x="585584" y="0"/>
                </a:lnTo>
              </a:path>
            </a:pathLst>
          </a:custGeom>
          <a:noFill/>
          <a:ln w="2710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1458DA6B-058A-6821-3387-A0E355F9972F}"/>
              </a:ext>
            </a:extLst>
          </p:cNvPr>
          <p:cNvSpPr/>
          <p:nvPr/>
        </p:nvSpPr>
        <p:spPr>
          <a:xfrm>
            <a:off x="8934869" y="3577561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53271493-FEFE-92F6-85DD-7A456A88FBFA}"/>
              </a:ext>
            </a:extLst>
          </p:cNvPr>
          <p:cNvSpPr/>
          <p:nvPr/>
        </p:nvSpPr>
        <p:spPr>
          <a:xfrm>
            <a:off x="8934869" y="4350623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0 w 127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CDB8896E-430F-F93A-61EE-80182F4B8F95}"/>
              </a:ext>
            </a:extLst>
          </p:cNvPr>
          <p:cNvSpPr/>
          <p:nvPr/>
        </p:nvSpPr>
        <p:spPr>
          <a:xfrm>
            <a:off x="8642069" y="3577561"/>
            <a:ext cx="585584" cy="773061"/>
          </a:xfrm>
          <a:custGeom>
            <a:avLst/>
            <a:gdLst>
              <a:gd name="connsiteX0" fmla="*/ 0 w 585584"/>
              <a:gd name="connsiteY0" fmla="*/ 0 h 773061"/>
              <a:gd name="connsiteX1" fmla="*/ 0 w 585584"/>
              <a:gd name="connsiteY1" fmla="*/ 773062 h 773061"/>
              <a:gd name="connsiteX2" fmla="*/ 585584 w 585584"/>
              <a:gd name="connsiteY2" fmla="*/ 773062 h 773061"/>
              <a:gd name="connsiteX3" fmla="*/ 585584 w 585584"/>
              <a:gd name="connsiteY3" fmla="*/ 0 h 7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84" h="773061">
                <a:moveTo>
                  <a:pt x="0" y="0"/>
                </a:moveTo>
                <a:lnTo>
                  <a:pt x="0" y="773062"/>
                </a:lnTo>
                <a:lnTo>
                  <a:pt x="585584" y="773062"/>
                </a:lnTo>
                <a:lnTo>
                  <a:pt x="58558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3551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FA9C5E1C-C89A-B1F8-DB06-2510F0BFA318}"/>
              </a:ext>
            </a:extLst>
          </p:cNvPr>
          <p:cNvSpPr/>
          <p:nvPr/>
        </p:nvSpPr>
        <p:spPr>
          <a:xfrm>
            <a:off x="8642069" y="4059615"/>
            <a:ext cx="585584" cy="12700"/>
          </a:xfrm>
          <a:custGeom>
            <a:avLst/>
            <a:gdLst>
              <a:gd name="connsiteX0" fmla="*/ 0 w 585584"/>
              <a:gd name="connsiteY0" fmla="*/ 0 h 12700"/>
              <a:gd name="connsiteX1" fmla="*/ 585584 w 585584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584" h="12700">
                <a:moveTo>
                  <a:pt x="0" y="0"/>
                </a:moveTo>
                <a:lnTo>
                  <a:pt x="585584" y="0"/>
                </a:lnTo>
              </a:path>
            </a:pathLst>
          </a:custGeom>
          <a:noFill/>
          <a:ln w="2710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93CDE218-F9EA-1D70-669C-A651208FD5DE}"/>
              </a:ext>
            </a:extLst>
          </p:cNvPr>
          <p:cNvSpPr/>
          <p:nvPr/>
        </p:nvSpPr>
        <p:spPr>
          <a:xfrm>
            <a:off x="2912541" y="1913528"/>
            <a:ext cx="36055" cy="36090"/>
          </a:xfrm>
          <a:custGeom>
            <a:avLst/>
            <a:gdLst>
              <a:gd name="connsiteX0" fmla="*/ 36055 w 36055"/>
              <a:gd name="connsiteY0" fmla="*/ 18050 h 36090"/>
              <a:gd name="connsiteX1" fmla="*/ 0 w 36055"/>
              <a:gd name="connsiteY1" fmla="*/ 18050 h 36090"/>
              <a:gd name="connsiteX2" fmla="*/ 36055 w 36055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5" h="36090">
                <a:moveTo>
                  <a:pt x="36055" y="18050"/>
                </a:moveTo>
                <a:cubicBezTo>
                  <a:pt x="36055" y="42104"/>
                  <a:pt x="0" y="42104"/>
                  <a:pt x="0" y="18050"/>
                </a:cubicBezTo>
                <a:cubicBezTo>
                  <a:pt x="0" y="-6017"/>
                  <a:pt x="36055" y="-6017"/>
                  <a:pt x="36055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61100FA8-85A0-D18D-9D0E-4E6395334E9F}"/>
              </a:ext>
            </a:extLst>
          </p:cNvPr>
          <p:cNvSpPr/>
          <p:nvPr/>
        </p:nvSpPr>
        <p:spPr>
          <a:xfrm>
            <a:off x="2990024" y="2302069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C3D5CD8F-C4EB-7767-8C61-BCE2AFCDE369}"/>
              </a:ext>
            </a:extLst>
          </p:cNvPr>
          <p:cNvSpPr/>
          <p:nvPr/>
        </p:nvSpPr>
        <p:spPr>
          <a:xfrm>
            <a:off x="2985464" y="2679005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152FF127-7B8C-D617-96B3-180252C31006}"/>
              </a:ext>
            </a:extLst>
          </p:cNvPr>
          <p:cNvSpPr/>
          <p:nvPr/>
        </p:nvSpPr>
        <p:spPr>
          <a:xfrm>
            <a:off x="2689938" y="3453962"/>
            <a:ext cx="36116" cy="36128"/>
          </a:xfrm>
          <a:custGeom>
            <a:avLst/>
            <a:gdLst>
              <a:gd name="connsiteX0" fmla="*/ 36116 w 36116"/>
              <a:gd name="connsiteY0" fmla="*/ 18088 h 36128"/>
              <a:gd name="connsiteX1" fmla="*/ 0 w 36116"/>
              <a:gd name="connsiteY1" fmla="*/ 18088 h 36128"/>
              <a:gd name="connsiteX2" fmla="*/ 36116 w 36116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6" h="36128">
                <a:moveTo>
                  <a:pt x="36116" y="18088"/>
                </a:moveTo>
                <a:cubicBezTo>
                  <a:pt x="36116" y="42142"/>
                  <a:pt x="0" y="42142"/>
                  <a:pt x="0" y="18088"/>
                </a:cubicBezTo>
                <a:cubicBezTo>
                  <a:pt x="0" y="-6029"/>
                  <a:pt x="36116" y="-6029"/>
                  <a:pt x="36116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506AC990-218D-3CD7-8A3C-3CF50647D1FE}"/>
              </a:ext>
            </a:extLst>
          </p:cNvPr>
          <p:cNvSpPr/>
          <p:nvPr/>
        </p:nvSpPr>
        <p:spPr>
          <a:xfrm>
            <a:off x="2671781" y="2260593"/>
            <a:ext cx="36066" cy="36090"/>
          </a:xfrm>
          <a:custGeom>
            <a:avLst/>
            <a:gdLst>
              <a:gd name="connsiteX0" fmla="*/ 36067 w 36066"/>
              <a:gd name="connsiteY0" fmla="*/ 18050 h 36090"/>
              <a:gd name="connsiteX1" fmla="*/ 0 w 36066"/>
              <a:gd name="connsiteY1" fmla="*/ 18050 h 36090"/>
              <a:gd name="connsiteX2" fmla="*/ 36067 w 3606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6" h="36090">
                <a:moveTo>
                  <a:pt x="36067" y="18050"/>
                </a:moveTo>
                <a:cubicBezTo>
                  <a:pt x="36067" y="42104"/>
                  <a:pt x="0" y="42104"/>
                  <a:pt x="0" y="18050"/>
                </a:cubicBezTo>
                <a:cubicBezTo>
                  <a:pt x="0" y="-6017"/>
                  <a:pt x="36067" y="-6017"/>
                  <a:pt x="36067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58CCF7DC-1B67-9D9A-A799-FCBF93AEFAA6}"/>
              </a:ext>
            </a:extLst>
          </p:cNvPr>
          <p:cNvSpPr/>
          <p:nvPr/>
        </p:nvSpPr>
        <p:spPr>
          <a:xfrm>
            <a:off x="2707004" y="2803985"/>
            <a:ext cx="36118" cy="36118"/>
          </a:xfrm>
          <a:custGeom>
            <a:avLst/>
            <a:gdLst>
              <a:gd name="connsiteX0" fmla="*/ 36119 w 36118"/>
              <a:gd name="connsiteY0" fmla="*/ 18078 h 36118"/>
              <a:gd name="connsiteX1" fmla="*/ 0 w 36118"/>
              <a:gd name="connsiteY1" fmla="*/ 18078 h 36118"/>
              <a:gd name="connsiteX2" fmla="*/ 36119 w 36118"/>
              <a:gd name="connsiteY2" fmla="*/ 18078 h 3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18">
                <a:moveTo>
                  <a:pt x="36119" y="18078"/>
                </a:moveTo>
                <a:cubicBezTo>
                  <a:pt x="36119" y="42132"/>
                  <a:pt x="0" y="42132"/>
                  <a:pt x="0" y="18078"/>
                </a:cubicBezTo>
                <a:cubicBezTo>
                  <a:pt x="0" y="-6026"/>
                  <a:pt x="36119" y="-6026"/>
                  <a:pt x="36119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7EB7F6E4-3F6A-5044-DA31-EA8E7CEF40A8}"/>
              </a:ext>
            </a:extLst>
          </p:cNvPr>
          <p:cNvSpPr/>
          <p:nvPr/>
        </p:nvSpPr>
        <p:spPr>
          <a:xfrm>
            <a:off x="2671731" y="3038872"/>
            <a:ext cx="36116" cy="36090"/>
          </a:xfrm>
          <a:custGeom>
            <a:avLst/>
            <a:gdLst>
              <a:gd name="connsiteX0" fmla="*/ 36116 w 36116"/>
              <a:gd name="connsiteY0" fmla="*/ 18040 h 36090"/>
              <a:gd name="connsiteX1" fmla="*/ 0 w 36116"/>
              <a:gd name="connsiteY1" fmla="*/ 18040 h 36090"/>
              <a:gd name="connsiteX2" fmla="*/ 36116 w 36116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6" h="36090">
                <a:moveTo>
                  <a:pt x="36116" y="18040"/>
                </a:moveTo>
                <a:cubicBezTo>
                  <a:pt x="36116" y="42107"/>
                  <a:pt x="0" y="42107"/>
                  <a:pt x="0" y="18040"/>
                </a:cubicBezTo>
                <a:cubicBezTo>
                  <a:pt x="0" y="-6013"/>
                  <a:pt x="36116" y="-6013"/>
                  <a:pt x="3611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9CFB7799-F295-C9BF-A3AF-978001CC7DBA}"/>
              </a:ext>
            </a:extLst>
          </p:cNvPr>
          <p:cNvSpPr/>
          <p:nvPr/>
        </p:nvSpPr>
        <p:spPr>
          <a:xfrm>
            <a:off x="2856331" y="1585326"/>
            <a:ext cx="36067" cy="36127"/>
          </a:xfrm>
          <a:custGeom>
            <a:avLst/>
            <a:gdLst>
              <a:gd name="connsiteX0" fmla="*/ 36068 w 36067"/>
              <a:gd name="connsiteY0" fmla="*/ 18082 h 36127"/>
              <a:gd name="connsiteX1" fmla="*/ 0 w 36067"/>
              <a:gd name="connsiteY1" fmla="*/ 18082 h 36127"/>
              <a:gd name="connsiteX2" fmla="*/ 36068 w 36067"/>
              <a:gd name="connsiteY2" fmla="*/ 18082 h 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127">
                <a:moveTo>
                  <a:pt x="36068" y="18082"/>
                </a:moveTo>
                <a:cubicBezTo>
                  <a:pt x="36068" y="42142"/>
                  <a:pt x="0" y="42142"/>
                  <a:pt x="0" y="18082"/>
                </a:cubicBezTo>
                <a:cubicBezTo>
                  <a:pt x="0" y="-6027"/>
                  <a:pt x="36068" y="-6027"/>
                  <a:pt x="36068" y="18082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DEBFF6A4-2987-4D81-0514-146DAD595BE3}"/>
              </a:ext>
            </a:extLst>
          </p:cNvPr>
          <p:cNvSpPr/>
          <p:nvPr/>
        </p:nvSpPr>
        <p:spPr>
          <a:xfrm>
            <a:off x="3100907" y="2473226"/>
            <a:ext cx="36105" cy="36090"/>
          </a:xfrm>
          <a:custGeom>
            <a:avLst/>
            <a:gdLst>
              <a:gd name="connsiteX0" fmla="*/ 36106 w 36105"/>
              <a:gd name="connsiteY0" fmla="*/ 18040 h 36090"/>
              <a:gd name="connsiteX1" fmla="*/ 0 w 36105"/>
              <a:gd name="connsiteY1" fmla="*/ 18040 h 36090"/>
              <a:gd name="connsiteX2" fmla="*/ 36106 w 3610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5" h="36090">
                <a:moveTo>
                  <a:pt x="36106" y="18040"/>
                </a:moveTo>
                <a:cubicBezTo>
                  <a:pt x="36106" y="42107"/>
                  <a:pt x="0" y="42107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824DBAEA-4548-6F69-057D-C96C86256625}"/>
              </a:ext>
            </a:extLst>
          </p:cNvPr>
          <p:cNvSpPr/>
          <p:nvPr/>
        </p:nvSpPr>
        <p:spPr>
          <a:xfrm>
            <a:off x="3222446" y="3015355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1F10B1F2-1A90-5536-D3B2-CDFC42892DFC}"/>
              </a:ext>
            </a:extLst>
          </p:cNvPr>
          <p:cNvSpPr/>
          <p:nvPr/>
        </p:nvSpPr>
        <p:spPr>
          <a:xfrm>
            <a:off x="2902013" y="3339252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98CF39D2-A353-767A-855B-5A805F680FC5}"/>
              </a:ext>
            </a:extLst>
          </p:cNvPr>
          <p:cNvSpPr/>
          <p:nvPr/>
        </p:nvSpPr>
        <p:spPr>
          <a:xfrm>
            <a:off x="2996082" y="2152894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B1E4828E-BB04-403B-C531-5DE5FC7EB6A3}"/>
              </a:ext>
            </a:extLst>
          </p:cNvPr>
          <p:cNvSpPr/>
          <p:nvPr/>
        </p:nvSpPr>
        <p:spPr>
          <a:xfrm>
            <a:off x="2966554" y="2742851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F84B2223-7A8B-AE37-6AFB-EF06F4AC3056}"/>
              </a:ext>
            </a:extLst>
          </p:cNvPr>
          <p:cNvSpPr/>
          <p:nvPr/>
        </p:nvSpPr>
        <p:spPr>
          <a:xfrm>
            <a:off x="2955251" y="2447230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C260142B-F579-B07A-247A-9DE22F02279C}"/>
              </a:ext>
            </a:extLst>
          </p:cNvPr>
          <p:cNvSpPr/>
          <p:nvPr/>
        </p:nvSpPr>
        <p:spPr>
          <a:xfrm>
            <a:off x="3392906" y="2996050"/>
            <a:ext cx="36118" cy="36099"/>
          </a:xfrm>
          <a:custGeom>
            <a:avLst/>
            <a:gdLst>
              <a:gd name="connsiteX0" fmla="*/ 36119 w 36118"/>
              <a:gd name="connsiteY0" fmla="*/ 18050 h 36099"/>
              <a:gd name="connsiteX1" fmla="*/ 0 w 36118"/>
              <a:gd name="connsiteY1" fmla="*/ 18050 h 36099"/>
              <a:gd name="connsiteX2" fmla="*/ 36119 w 36118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9">
                <a:moveTo>
                  <a:pt x="36119" y="18050"/>
                </a:moveTo>
                <a:cubicBezTo>
                  <a:pt x="36119" y="42116"/>
                  <a:pt x="0" y="42116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95B75778-AA57-E821-1413-DB106FB28896}"/>
              </a:ext>
            </a:extLst>
          </p:cNvPr>
          <p:cNvSpPr/>
          <p:nvPr/>
        </p:nvSpPr>
        <p:spPr>
          <a:xfrm>
            <a:off x="3056800" y="2425551"/>
            <a:ext cx="36067" cy="36128"/>
          </a:xfrm>
          <a:custGeom>
            <a:avLst/>
            <a:gdLst>
              <a:gd name="connsiteX0" fmla="*/ 36068 w 36067"/>
              <a:gd name="connsiteY0" fmla="*/ 18040 h 36128"/>
              <a:gd name="connsiteX1" fmla="*/ 0 w 36067"/>
              <a:gd name="connsiteY1" fmla="*/ 18040 h 36128"/>
              <a:gd name="connsiteX2" fmla="*/ 36068 w 36067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128">
                <a:moveTo>
                  <a:pt x="36068" y="18040"/>
                </a:moveTo>
                <a:cubicBezTo>
                  <a:pt x="36068" y="42158"/>
                  <a:pt x="0" y="42158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3C191B1E-3C2B-F9A8-04C5-08771F7B6A01}"/>
              </a:ext>
            </a:extLst>
          </p:cNvPr>
          <p:cNvSpPr/>
          <p:nvPr/>
        </p:nvSpPr>
        <p:spPr>
          <a:xfrm>
            <a:off x="3082149" y="2908163"/>
            <a:ext cx="36118" cy="36128"/>
          </a:xfrm>
          <a:custGeom>
            <a:avLst/>
            <a:gdLst>
              <a:gd name="connsiteX0" fmla="*/ 36119 w 36118"/>
              <a:gd name="connsiteY0" fmla="*/ 18078 h 36128"/>
              <a:gd name="connsiteX1" fmla="*/ 0 w 36118"/>
              <a:gd name="connsiteY1" fmla="*/ 18078 h 36128"/>
              <a:gd name="connsiteX2" fmla="*/ 36119 w 36118"/>
              <a:gd name="connsiteY2" fmla="*/ 1807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78"/>
                </a:moveTo>
                <a:cubicBezTo>
                  <a:pt x="36119" y="42145"/>
                  <a:pt x="0" y="42145"/>
                  <a:pt x="0" y="18078"/>
                </a:cubicBezTo>
                <a:cubicBezTo>
                  <a:pt x="0" y="-6026"/>
                  <a:pt x="36119" y="-6026"/>
                  <a:pt x="36119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1130BCEA-8A28-3190-89A7-696A090B5060}"/>
              </a:ext>
            </a:extLst>
          </p:cNvPr>
          <p:cNvSpPr/>
          <p:nvPr/>
        </p:nvSpPr>
        <p:spPr>
          <a:xfrm>
            <a:off x="3393147" y="1104202"/>
            <a:ext cx="36118" cy="36090"/>
          </a:xfrm>
          <a:custGeom>
            <a:avLst/>
            <a:gdLst>
              <a:gd name="connsiteX0" fmla="*/ 36119 w 36118"/>
              <a:gd name="connsiteY0" fmla="*/ 18045 h 36090"/>
              <a:gd name="connsiteX1" fmla="*/ 0 w 36118"/>
              <a:gd name="connsiteY1" fmla="*/ 18045 h 36090"/>
              <a:gd name="connsiteX2" fmla="*/ 36119 w 36118"/>
              <a:gd name="connsiteY2" fmla="*/ 18045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5"/>
                </a:moveTo>
                <a:cubicBezTo>
                  <a:pt x="36119" y="42105"/>
                  <a:pt x="0" y="42105"/>
                  <a:pt x="0" y="18045"/>
                </a:cubicBezTo>
                <a:cubicBezTo>
                  <a:pt x="0" y="-6015"/>
                  <a:pt x="36119" y="-6015"/>
                  <a:pt x="36119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8797B005-9C6F-3199-463C-B69851127C4E}"/>
              </a:ext>
            </a:extLst>
          </p:cNvPr>
          <p:cNvSpPr/>
          <p:nvPr/>
        </p:nvSpPr>
        <p:spPr>
          <a:xfrm>
            <a:off x="2903308" y="2432196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C8168EE4-547D-C476-1477-6CE76B1DEED1}"/>
              </a:ext>
            </a:extLst>
          </p:cNvPr>
          <p:cNvSpPr/>
          <p:nvPr/>
        </p:nvSpPr>
        <p:spPr>
          <a:xfrm>
            <a:off x="3088944" y="2569064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D06906D2-AA50-44B6-A559-42B8EC00E03B}"/>
              </a:ext>
            </a:extLst>
          </p:cNvPr>
          <p:cNvSpPr/>
          <p:nvPr/>
        </p:nvSpPr>
        <p:spPr>
          <a:xfrm>
            <a:off x="3291052" y="2660758"/>
            <a:ext cx="36118" cy="36128"/>
          </a:xfrm>
          <a:custGeom>
            <a:avLst/>
            <a:gdLst>
              <a:gd name="connsiteX0" fmla="*/ 36119 w 36118"/>
              <a:gd name="connsiteY0" fmla="*/ 18088 h 36128"/>
              <a:gd name="connsiteX1" fmla="*/ 0 w 36118"/>
              <a:gd name="connsiteY1" fmla="*/ 18088 h 36128"/>
              <a:gd name="connsiteX2" fmla="*/ 36119 w 36118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88"/>
                </a:moveTo>
                <a:cubicBezTo>
                  <a:pt x="36119" y="42142"/>
                  <a:pt x="0" y="42142"/>
                  <a:pt x="0" y="18088"/>
                </a:cubicBezTo>
                <a:cubicBezTo>
                  <a:pt x="0" y="-6029"/>
                  <a:pt x="36119" y="-6029"/>
                  <a:pt x="36119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B9CA5F0-F044-9C4F-663A-4E7D29978C81}"/>
              </a:ext>
            </a:extLst>
          </p:cNvPr>
          <p:cNvSpPr/>
          <p:nvPr/>
        </p:nvSpPr>
        <p:spPr>
          <a:xfrm>
            <a:off x="3199180" y="3627186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9F81F82C-470C-254D-FDCB-F2B323C67C5A}"/>
              </a:ext>
            </a:extLst>
          </p:cNvPr>
          <p:cNvSpPr/>
          <p:nvPr/>
        </p:nvSpPr>
        <p:spPr>
          <a:xfrm>
            <a:off x="3176256" y="2140347"/>
            <a:ext cx="36118" cy="36128"/>
          </a:xfrm>
          <a:custGeom>
            <a:avLst/>
            <a:gdLst>
              <a:gd name="connsiteX0" fmla="*/ 36119 w 36118"/>
              <a:gd name="connsiteY0" fmla="*/ 18040 h 36128"/>
              <a:gd name="connsiteX1" fmla="*/ 0 w 36118"/>
              <a:gd name="connsiteY1" fmla="*/ 18040 h 36128"/>
              <a:gd name="connsiteX2" fmla="*/ 36119 w 36118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40"/>
                </a:moveTo>
                <a:cubicBezTo>
                  <a:pt x="36119" y="42158"/>
                  <a:pt x="0" y="42158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1175A305-3618-44DD-D862-AA7377DC5A59}"/>
              </a:ext>
            </a:extLst>
          </p:cNvPr>
          <p:cNvSpPr/>
          <p:nvPr/>
        </p:nvSpPr>
        <p:spPr>
          <a:xfrm>
            <a:off x="2835884" y="814830"/>
            <a:ext cx="36118" cy="36128"/>
          </a:xfrm>
          <a:custGeom>
            <a:avLst/>
            <a:gdLst>
              <a:gd name="connsiteX0" fmla="*/ 36119 w 36118"/>
              <a:gd name="connsiteY0" fmla="*/ 18045 h 36128"/>
              <a:gd name="connsiteX1" fmla="*/ 0 w 36118"/>
              <a:gd name="connsiteY1" fmla="*/ 18045 h 36128"/>
              <a:gd name="connsiteX2" fmla="*/ 36119 w 36118"/>
              <a:gd name="connsiteY2" fmla="*/ 18045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45"/>
                </a:moveTo>
                <a:cubicBezTo>
                  <a:pt x="36119" y="42156"/>
                  <a:pt x="0" y="42156"/>
                  <a:pt x="0" y="18045"/>
                </a:cubicBezTo>
                <a:cubicBezTo>
                  <a:pt x="0" y="-6015"/>
                  <a:pt x="36119" y="-6015"/>
                  <a:pt x="36119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2E7FB26D-AE1D-0026-FE31-ADEEEFE1141D}"/>
              </a:ext>
            </a:extLst>
          </p:cNvPr>
          <p:cNvSpPr/>
          <p:nvPr/>
        </p:nvSpPr>
        <p:spPr>
          <a:xfrm>
            <a:off x="3116731" y="2624144"/>
            <a:ext cx="36106" cy="36128"/>
          </a:xfrm>
          <a:custGeom>
            <a:avLst/>
            <a:gdLst>
              <a:gd name="connsiteX0" fmla="*/ 36106 w 36106"/>
              <a:gd name="connsiteY0" fmla="*/ 18088 h 36128"/>
              <a:gd name="connsiteX1" fmla="*/ 0 w 36106"/>
              <a:gd name="connsiteY1" fmla="*/ 18088 h 36128"/>
              <a:gd name="connsiteX2" fmla="*/ 36106 w 36106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88"/>
                </a:moveTo>
                <a:cubicBezTo>
                  <a:pt x="36106" y="42142"/>
                  <a:pt x="0" y="42142"/>
                  <a:pt x="0" y="18088"/>
                </a:cubicBezTo>
                <a:cubicBezTo>
                  <a:pt x="0" y="-6029"/>
                  <a:pt x="36106" y="-6029"/>
                  <a:pt x="36106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2E7993F9-BE43-15F1-704E-B134D981BE67}"/>
              </a:ext>
            </a:extLst>
          </p:cNvPr>
          <p:cNvSpPr/>
          <p:nvPr/>
        </p:nvSpPr>
        <p:spPr>
          <a:xfrm>
            <a:off x="2935058" y="2797585"/>
            <a:ext cx="36118" cy="36128"/>
          </a:xfrm>
          <a:custGeom>
            <a:avLst/>
            <a:gdLst>
              <a:gd name="connsiteX0" fmla="*/ 36119 w 36118"/>
              <a:gd name="connsiteY0" fmla="*/ 18078 h 36128"/>
              <a:gd name="connsiteX1" fmla="*/ 0 w 36118"/>
              <a:gd name="connsiteY1" fmla="*/ 18078 h 36128"/>
              <a:gd name="connsiteX2" fmla="*/ 36119 w 36118"/>
              <a:gd name="connsiteY2" fmla="*/ 1807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78"/>
                </a:moveTo>
                <a:cubicBezTo>
                  <a:pt x="36119" y="42145"/>
                  <a:pt x="0" y="42145"/>
                  <a:pt x="0" y="18078"/>
                </a:cubicBezTo>
                <a:cubicBezTo>
                  <a:pt x="0" y="-6026"/>
                  <a:pt x="36119" y="-6026"/>
                  <a:pt x="36119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50D579FE-80CE-B58E-F2B2-54AE7BFE1898}"/>
              </a:ext>
            </a:extLst>
          </p:cNvPr>
          <p:cNvSpPr/>
          <p:nvPr/>
        </p:nvSpPr>
        <p:spPr>
          <a:xfrm>
            <a:off x="3086810" y="1803147"/>
            <a:ext cx="36118" cy="36130"/>
          </a:xfrm>
          <a:custGeom>
            <a:avLst/>
            <a:gdLst>
              <a:gd name="connsiteX0" fmla="*/ 36119 w 36118"/>
              <a:gd name="connsiteY0" fmla="*/ 18042 h 36130"/>
              <a:gd name="connsiteX1" fmla="*/ 0 w 36118"/>
              <a:gd name="connsiteY1" fmla="*/ 18042 h 36130"/>
              <a:gd name="connsiteX2" fmla="*/ 36119 w 36118"/>
              <a:gd name="connsiteY2" fmla="*/ 18042 h 3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30">
                <a:moveTo>
                  <a:pt x="36119" y="18042"/>
                </a:moveTo>
                <a:cubicBezTo>
                  <a:pt x="36119" y="42160"/>
                  <a:pt x="0" y="42160"/>
                  <a:pt x="0" y="18042"/>
                </a:cubicBezTo>
                <a:cubicBezTo>
                  <a:pt x="0" y="-6014"/>
                  <a:pt x="36119" y="-6014"/>
                  <a:pt x="36119" y="18042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65FAA8EB-F302-AFB1-F711-4DB513145C46}"/>
              </a:ext>
            </a:extLst>
          </p:cNvPr>
          <p:cNvSpPr/>
          <p:nvPr/>
        </p:nvSpPr>
        <p:spPr>
          <a:xfrm>
            <a:off x="2955302" y="2478780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63825EDA-45BF-A4C2-6E87-DD5196549BA1}"/>
              </a:ext>
            </a:extLst>
          </p:cNvPr>
          <p:cNvSpPr/>
          <p:nvPr/>
        </p:nvSpPr>
        <p:spPr>
          <a:xfrm>
            <a:off x="3069500" y="1845465"/>
            <a:ext cx="36118" cy="36128"/>
          </a:xfrm>
          <a:custGeom>
            <a:avLst/>
            <a:gdLst>
              <a:gd name="connsiteX0" fmla="*/ 36119 w 36118"/>
              <a:gd name="connsiteY0" fmla="*/ 18040 h 36128"/>
              <a:gd name="connsiteX1" fmla="*/ 0 w 36118"/>
              <a:gd name="connsiteY1" fmla="*/ 18040 h 36128"/>
              <a:gd name="connsiteX2" fmla="*/ 36119 w 36118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40"/>
                </a:moveTo>
                <a:cubicBezTo>
                  <a:pt x="36119" y="42158"/>
                  <a:pt x="0" y="42158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4F2889B9-8704-5C50-9F6C-72EDCEEA1216}"/>
              </a:ext>
            </a:extLst>
          </p:cNvPr>
          <p:cNvSpPr/>
          <p:nvPr/>
        </p:nvSpPr>
        <p:spPr>
          <a:xfrm>
            <a:off x="2892449" y="2766812"/>
            <a:ext cx="36106" cy="36128"/>
          </a:xfrm>
          <a:custGeom>
            <a:avLst/>
            <a:gdLst>
              <a:gd name="connsiteX0" fmla="*/ 36106 w 36106"/>
              <a:gd name="connsiteY0" fmla="*/ 18040 h 36128"/>
              <a:gd name="connsiteX1" fmla="*/ 0 w 36106"/>
              <a:gd name="connsiteY1" fmla="*/ 18040 h 36128"/>
              <a:gd name="connsiteX2" fmla="*/ 36106 w 36106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40"/>
                </a:moveTo>
                <a:cubicBezTo>
                  <a:pt x="36106" y="42158"/>
                  <a:pt x="0" y="42158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670DE4A7-BB2C-66CB-2334-87BB0A3C84DB}"/>
              </a:ext>
            </a:extLst>
          </p:cNvPr>
          <p:cNvSpPr/>
          <p:nvPr/>
        </p:nvSpPr>
        <p:spPr>
          <a:xfrm>
            <a:off x="3334168" y="3432419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920BA109-5E42-20FA-0662-F3485C2BC5F9}"/>
              </a:ext>
            </a:extLst>
          </p:cNvPr>
          <p:cNvSpPr/>
          <p:nvPr/>
        </p:nvSpPr>
        <p:spPr>
          <a:xfrm>
            <a:off x="3096094" y="2714174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F607216B-133A-18F1-65C6-0C32F661E989}"/>
              </a:ext>
            </a:extLst>
          </p:cNvPr>
          <p:cNvSpPr/>
          <p:nvPr/>
        </p:nvSpPr>
        <p:spPr>
          <a:xfrm>
            <a:off x="2839414" y="2542975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105D354E-BB2D-C06C-6544-29A6D5940A9B}"/>
              </a:ext>
            </a:extLst>
          </p:cNvPr>
          <p:cNvSpPr/>
          <p:nvPr/>
        </p:nvSpPr>
        <p:spPr>
          <a:xfrm>
            <a:off x="2804731" y="3033808"/>
            <a:ext cx="36068" cy="36128"/>
          </a:xfrm>
          <a:custGeom>
            <a:avLst/>
            <a:gdLst>
              <a:gd name="connsiteX0" fmla="*/ 36068 w 36068"/>
              <a:gd name="connsiteY0" fmla="*/ 18050 h 36128"/>
              <a:gd name="connsiteX1" fmla="*/ 0 w 36068"/>
              <a:gd name="connsiteY1" fmla="*/ 18050 h 36128"/>
              <a:gd name="connsiteX2" fmla="*/ 36068 w 36068"/>
              <a:gd name="connsiteY2" fmla="*/ 1805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8" h="36128">
                <a:moveTo>
                  <a:pt x="36068" y="18050"/>
                </a:moveTo>
                <a:cubicBezTo>
                  <a:pt x="36068" y="42155"/>
                  <a:pt x="0" y="42155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D5972BD7-CD39-9D32-8C3A-5478BFAE8760}"/>
              </a:ext>
            </a:extLst>
          </p:cNvPr>
          <p:cNvSpPr/>
          <p:nvPr/>
        </p:nvSpPr>
        <p:spPr>
          <a:xfrm>
            <a:off x="2851911" y="2232485"/>
            <a:ext cx="36118" cy="36118"/>
          </a:xfrm>
          <a:custGeom>
            <a:avLst/>
            <a:gdLst>
              <a:gd name="connsiteX0" fmla="*/ 36119 w 36118"/>
              <a:gd name="connsiteY0" fmla="*/ 18078 h 36118"/>
              <a:gd name="connsiteX1" fmla="*/ 0 w 36118"/>
              <a:gd name="connsiteY1" fmla="*/ 18078 h 36118"/>
              <a:gd name="connsiteX2" fmla="*/ 36119 w 36118"/>
              <a:gd name="connsiteY2" fmla="*/ 18078 h 3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18">
                <a:moveTo>
                  <a:pt x="36119" y="18078"/>
                </a:moveTo>
                <a:cubicBezTo>
                  <a:pt x="36119" y="42132"/>
                  <a:pt x="0" y="42132"/>
                  <a:pt x="0" y="18078"/>
                </a:cubicBezTo>
                <a:cubicBezTo>
                  <a:pt x="0" y="-6026"/>
                  <a:pt x="36119" y="-6026"/>
                  <a:pt x="36119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F0EC53E2-28E9-FA6D-DA88-B827B7D00720}"/>
              </a:ext>
            </a:extLst>
          </p:cNvPr>
          <p:cNvSpPr/>
          <p:nvPr/>
        </p:nvSpPr>
        <p:spPr>
          <a:xfrm>
            <a:off x="3146145" y="2979134"/>
            <a:ext cx="36118" cy="36099"/>
          </a:xfrm>
          <a:custGeom>
            <a:avLst/>
            <a:gdLst>
              <a:gd name="connsiteX0" fmla="*/ 36119 w 36118"/>
              <a:gd name="connsiteY0" fmla="*/ 18050 h 36099"/>
              <a:gd name="connsiteX1" fmla="*/ 0 w 36118"/>
              <a:gd name="connsiteY1" fmla="*/ 18050 h 36099"/>
              <a:gd name="connsiteX2" fmla="*/ 36119 w 36118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9">
                <a:moveTo>
                  <a:pt x="36119" y="18050"/>
                </a:moveTo>
                <a:cubicBezTo>
                  <a:pt x="36119" y="42116"/>
                  <a:pt x="0" y="42116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99EDDCF4-D4F4-2C5C-2ACC-7712D7C841FF}"/>
              </a:ext>
            </a:extLst>
          </p:cNvPr>
          <p:cNvSpPr/>
          <p:nvPr/>
        </p:nvSpPr>
        <p:spPr>
          <a:xfrm>
            <a:off x="3002178" y="2582805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6C4E3AE6-31B3-5069-9441-22AAD68E64CF}"/>
              </a:ext>
            </a:extLst>
          </p:cNvPr>
          <p:cNvSpPr/>
          <p:nvPr/>
        </p:nvSpPr>
        <p:spPr>
          <a:xfrm>
            <a:off x="2798431" y="2917323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B251F601-2E11-EAAA-B29D-01F3D24D7D10}"/>
              </a:ext>
            </a:extLst>
          </p:cNvPr>
          <p:cNvSpPr/>
          <p:nvPr/>
        </p:nvSpPr>
        <p:spPr>
          <a:xfrm>
            <a:off x="3129533" y="3345453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67F72A44-ECD7-9913-3237-1E1C95A137DC}"/>
              </a:ext>
            </a:extLst>
          </p:cNvPr>
          <p:cNvSpPr/>
          <p:nvPr/>
        </p:nvSpPr>
        <p:spPr>
          <a:xfrm>
            <a:off x="2913087" y="2205031"/>
            <a:ext cx="36055" cy="36090"/>
          </a:xfrm>
          <a:custGeom>
            <a:avLst/>
            <a:gdLst>
              <a:gd name="connsiteX0" fmla="*/ 36055 w 36055"/>
              <a:gd name="connsiteY0" fmla="*/ 18050 h 36090"/>
              <a:gd name="connsiteX1" fmla="*/ 0 w 36055"/>
              <a:gd name="connsiteY1" fmla="*/ 18050 h 36090"/>
              <a:gd name="connsiteX2" fmla="*/ 36055 w 36055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5" h="36090">
                <a:moveTo>
                  <a:pt x="36055" y="18050"/>
                </a:moveTo>
                <a:cubicBezTo>
                  <a:pt x="36055" y="42104"/>
                  <a:pt x="0" y="42104"/>
                  <a:pt x="0" y="18050"/>
                </a:cubicBezTo>
                <a:cubicBezTo>
                  <a:pt x="0" y="-6017"/>
                  <a:pt x="36055" y="-6017"/>
                  <a:pt x="36055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10C927B8-B286-A333-1834-652771F213C5}"/>
              </a:ext>
            </a:extLst>
          </p:cNvPr>
          <p:cNvSpPr/>
          <p:nvPr/>
        </p:nvSpPr>
        <p:spPr>
          <a:xfrm>
            <a:off x="5224233" y="4901698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580AD8EB-37EF-B8C2-76C1-213CB43FFC61}"/>
              </a:ext>
            </a:extLst>
          </p:cNvPr>
          <p:cNvSpPr/>
          <p:nvPr/>
        </p:nvSpPr>
        <p:spPr>
          <a:xfrm>
            <a:off x="4733594" y="3781619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446CF084-6553-AB44-03FA-8FB81A74CDF8}"/>
              </a:ext>
            </a:extLst>
          </p:cNvPr>
          <p:cNvSpPr/>
          <p:nvPr/>
        </p:nvSpPr>
        <p:spPr>
          <a:xfrm>
            <a:off x="5062562" y="2993876"/>
            <a:ext cx="36055" cy="36090"/>
          </a:xfrm>
          <a:custGeom>
            <a:avLst/>
            <a:gdLst>
              <a:gd name="connsiteX0" fmla="*/ 36056 w 36055"/>
              <a:gd name="connsiteY0" fmla="*/ 18040 h 36090"/>
              <a:gd name="connsiteX1" fmla="*/ 0 w 36055"/>
              <a:gd name="connsiteY1" fmla="*/ 18040 h 36090"/>
              <a:gd name="connsiteX2" fmla="*/ 36056 w 3605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5" h="36090">
                <a:moveTo>
                  <a:pt x="36056" y="18040"/>
                </a:moveTo>
                <a:cubicBezTo>
                  <a:pt x="36056" y="42107"/>
                  <a:pt x="0" y="42107"/>
                  <a:pt x="0" y="18040"/>
                </a:cubicBezTo>
                <a:cubicBezTo>
                  <a:pt x="0" y="-6013"/>
                  <a:pt x="36056" y="-6013"/>
                  <a:pt x="3605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3AAB665A-E9AF-DCB5-2F5B-62D23131B46E}"/>
              </a:ext>
            </a:extLst>
          </p:cNvPr>
          <p:cNvSpPr/>
          <p:nvPr/>
        </p:nvSpPr>
        <p:spPr>
          <a:xfrm>
            <a:off x="4995836" y="1580104"/>
            <a:ext cx="36106" cy="36091"/>
          </a:xfrm>
          <a:custGeom>
            <a:avLst/>
            <a:gdLst>
              <a:gd name="connsiteX0" fmla="*/ 36106 w 36106"/>
              <a:gd name="connsiteY0" fmla="*/ 18045 h 36091"/>
              <a:gd name="connsiteX1" fmla="*/ 0 w 36106"/>
              <a:gd name="connsiteY1" fmla="*/ 18045 h 36091"/>
              <a:gd name="connsiteX2" fmla="*/ 36106 w 36106"/>
              <a:gd name="connsiteY2" fmla="*/ 18045 h 3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1">
                <a:moveTo>
                  <a:pt x="36106" y="18045"/>
                </a:moveTo>
                <a:cubicBezTo>
                  <a:pt x="36106" y="42107"/>
                  <a:pt x="0" y="42107"/>
                  <a:pt x="0" y="18045"/>
                </a:cubicBezTo>
                <a:cubicBezTo>
                  <a:pt x="0" y="-6015"/>
                  <a:pt x="36106" y="-6015"/>
                  <a:pt x="36106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CFABB055-CBA0-9E7A-2B2E-C0238D3697BF}"/>
              </a:ext>
            </a:extLst>
          </p:cNvPr>
          <p:cNvSpPr/>
          <p:nvPr/>
        </p:nvSpPr>
        <p:spPr>
          <a:xfrm>
            <a:off x="5206923" y="3322631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76ABAB08-82DE-B5EC-46E5-6369DE92EF8D}"/>
              </a:ext>
            </a:extLst>
          </p:cNvPr>
          <p:cNvSpPr/>
          <p:nvPr/>
        </p:nvSpPr>
        <p:spPr>
          <a:xfrm>
            <a:off x="5388685" y="1677438"/>
            <a:ext cx="36067" cy="36090"/>
          </a:xfrm>
          <a:custGeom>
            <a:avLst/>
            <a:gdLst>
              <a:gd name="connsiteX0" fmla="*/ 36068 w 36067"/>
              <a:gd name="connsiteY0" fmla="*/ 18045 h 36090"/>
              <a:gd name="connsiteX1" fmla="*/ 0 w 36067"/>
              <a:gd name="connsiteY1" fmla="*/ 18045 h 36090"/>
              <a:gd name="connsiteX2" fmla="*/ 36068 w 36067"/>
              <a:gd name="connsiteY2" fmla="*/ 18045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5"/>
                </a:moveTo>
                <a:cubicBezTo>
                  <a:pt x="36068" y="42105"/>
                  <a:pt x="0" y="42105"/>
                  <a:pt x="0" y="18045"/>
                </a:cubicBezTo>
                <a:cubicBezTo>
                  <a:pt x="0" y="-6015"/>
                  <a:pt x="36068" y="-6015"/>
                  <a:pt x="36068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657008BC-9A03-E586-1676-2E2AF9889BDE}"/>
              </a:ext>
            </a:extLst>
          </p:cNvPr>
          <p:cNvSpPr/>
          <p:nvPr/>
        </p:nvSpPr>
        <p:spPr>
          <a:xfrm>
            <a:off x="5035117" y="2222989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0CB89517-B65B-5527-DFB6-12BA05C07AC0}"/>
              </a:ext>
            </a:extLst>
          </p:cNvPr>
          <p:cNvSpPr/>
          <p:nvPr/>
        </p:nvSpPr>
        <p:spPr>
          <a:xfrm>
            <a:off x="4809552" y="1273022"/>
            <a:ext cx="36106" cy="36128"/>
          </a:xfrm>
          <a:custGeom>
            <a:avLst/>
            <a:gdLst>
              <a:gd name="connsiteX0" fmla="*/ 36106 w 36106"/>
              <a:gd name="connsiteY0" fmla="*/ 18046 h 36128"/>
              <a:gd name="connsiteX1" fmla="*/ 0 w 36106"/>
              <a:gd name="connsiteY1" fmla="*/ 18046 h 36128"/>
              <a:gd name="connsiteX2" fmla="*/ 36106 w 36106"/>
              <a:gd name="connsiteY2" fmla="*/ 18046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46"/>
                </a:moveTo>
                <a:cubicBezTo>
                  <a:pt x="36106" y="42156"/>
                  <a:pt x="0" y="42156"/>
                  <a:pt x="0" y="18046"/>
                </a:cubicBezTo>
                <a:cubicBezTo>
                  <a:pt x="0" y="-6015"/>
                  <a:pt x="36106" y="-6015"/>
                  <a:pt x="36106" y="18046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E2033245-2798-8D19-C588-534BD9CB5E6B}"/>
              </a:ext>
            </a:extLst>
          </p:cNvPr>
          <p:cNvSpPr/>
          <p:nvPr/>
        </p:nvSpPr>
        <p:spPr>
          <a:xfrm>
            <a:off x="4763464" y="4463498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EF363C67-90AC-C457-5A5E-5F0094825A20}"/>
              </a:ext>
            </a:extLst>
          </p:cNvPr>
          <p:cNvSpPr/>
          <p:nvPr/>
        </p:nvSpPr>
        <p:spPr>
          <a:xfrm>
            <a:off x="4866449" y="3865010"/>
            <a:ext cx="36067" cy="36128"/>
          </a:xfrm>
          <a:custGeom>
            <a:avLst/>
            <a:gdLst>
              <a:gd name="connsiteX0" fmla="*/ 36068 w 36067"/>
              <a:gd name="connsiteY0" fmla="*/ 18050 h 36128"/>
              <a:gd name="connsiteX1" fmla="*/ 0 w 36067"/>
              <a:gd name="connsiteY1" fmla="*/ 18050 h 36128"/>
              <a:gd name="connsiteX2" fmla="*/ 36068 w 36067"/>
              <a:gd name="connsiteY2" fmla="*/ 1805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128">
                <a:moveTo>
                  <a:pt x="36068" y="18050"/>
                </a:moveTo>
                <a:cubicBezTo>
                  <a:pt x="36068" y="42155"/>
                  <a:pt x="0" y="42155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06FB118F-624C-E27F-9CD3-50793939C210}"/>
              </a:ext>
            </a:extLst>
          </p:cNvPr>
          <p:cNvSpPr/>
          <p:nvPr/>
        </p:nvSpPr>
        <p:spPr>
          <a:xfrm>
            <a:off x="5141785" y="1998031"/>
            <a:ext cx="36118" cy="36128"/>
          </a:xfrm>
          <a:custGeom>
            <a:avLst/>
            <a:gdLst>
              <a:gd name="connsiteX0" fmla="*/ 36119 w 36118"/>
              <a:gd name="connsiteY0" fmla="*/ 18078 h 36128"/>
              <a:gd name="connsiteX1" fmla="*/ 0 w 36118"/>
              <a:gd name="connsiteY1" fmla="*/ 18078 h 36128"/>
              <a:gd name="connsiteX2" fmla="*/ 36119 w 36118"/>
              <a:gd name="connsiteY2" fmla="*/ 1807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78"/>
                </a:moveTo>
                <a:cubicBezTo>
                  <a:pt x="36119" y="42145"/>
                  <a:pt x="0" y="42145"/>
                  <a:pt x="0" y="18078"/>
                </a:cubicBezTo>
                <a:cubicBezTo>
                  <a:pt x="0" y="-6026"/>
                  <a:pt x="36119" y="-6026"/>
                  <a:pt x="36119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12062020-17DA-43D1-F136-D68F5B0DF5AA}"/>
              </a:ext>
            </a:extLst>
          </p:cNvPr>
          <p:cNvSpPr/>
          <p:nvPr/>
        </p:nvSpPr>
        <p:spPr>
          <a:xfrm>
            <a:off x="5279694" y="1532133"/>
            <a:ext cx="36067" cy="36090"/>
          </a:xfrm>
          <a:custGeom>
            <a:avLst/>
            <a:gdLst>
              <a:gd name="connsiteX0" fmla="*/ 36068 w 36067"/>
              <a:gd name="connsiteY0" fmla="*/ 18045 h 36090"/>
              <a:gd name="connsiteX1" fmla="*/ 0 w 36067"/>
              <a:gd name="connsiteY1" fmla="*/ 18045 h 36090"/>
              <a:gd name="connsiteX2" fmla="*/ 36068 w 36067"/>
              <a:gd name="connsiteY2" fmla="*/ 18045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5"/>
                </a:moveTo>
                <a:cubicBezTo>
                  <a:pt x="36068" y="42105"/>
                  <a:pt x="0" y="42105"/>
                  <a:pt x="0" y="18045"/>
                </a:cubicBezTo>
                <a:cubicBezTo>
                  <a:pt x="0" y="-6015"/>
                  <a:pt x="36068" y="-6015"/>
                  <a:pt x="36068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904139F7-51CE-8DEC-CE6C-B40A49598B0C}"/>
              </a:ext>
            </a:extLst>
          </p:cNvPr>
          <p:cNvSpPr/>
          <p:nvPr/>
        </p:nvSpPr>
        <p:spPr>
          <a:xfrm>
            <a:off x="4763160" y="4184694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F2C8877A-A33B-2F38-06FE-05DC374F201C}"/>
              </a:ext>
            </a:extLst>
          </p:cNvPr>
          <p:cNvSpPr/>
          <p:nvPr/>
        </p:nvSpPr>
        <p:spPr>
          <a:xfrm>
            <a:off x="5316905" y="2880214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2E010EE8-FB22-B3EC-5F9E-169AADFA5991}"/>
              </a:ext>
            </a:extLst>
          </p:cNvPr>
          <p:cNvSpPr/>
          <p:nvPr/>
        </p:nvSpPr>
        <p:spPr>
          <a:xfrm>
            <a:off x="4651146" y="3029347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E062DCDA-BF9A-CBDE-9510-AA65BB94C378}"/>
              </a:ext>
            </a:extLst>
          </p:cNvPr>
          <p:cNvSpPr/>
          <p:nvPr/>
        </p:nvSpPr>
        <p:spPr>
          <a:xfrm>
            <a:off x="4979009" y="2219620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7E38901D-D572-21DC-77DE-8BAE39344341}"/>
              </a:ext>
            </a:extLst>
          </p:cNvPr>
          <p:cNvSpPr/>
          <p:nvPr/>
        </p:nvSpPr>
        <p:spPr>
          <a:xfrm>
            <a:off x="5130964" y="1670592"/>
            <a:ext cx="36118" cy="36091"/>
          </a:xfrm>
          <a:custGeom>
            <a:avLst/>
            <a:gdLst>
              <a:gd name="connsiteX0" fmla="*/ 36119 w 36118"/>
              <a:gd name="connsiteY0" fmla="*/ 18045 h 36091"/>
              <a:gd name="connsiteX1" fmla="*/ 0 w 36118"/>
              <a:gd name="connsiteY1" fmla="*/ 18045 h 36091"/>
              <a:gd name="connsiteX2" fmla="*/ 36119 w 36118"/>
              <a:gd name="connsiteY2" fmla="*/ 18045 h 3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1">
                <a:moveTo>
                  <a:pt x="36119" y="18045"/>
                </a:moveTo>
                <a:cubicBezTo>
                  <a:pt x="36119" y="42107"/>
                  <a:pt x="0" y="42107"/>
                  <a:pt x="0" y="18045"/>
                </a:cubicBezTo>
                <a:cubicBezTo>
                  <a:pt x="0" y="-6015"/>
                  <a:pt x="36119" y="-6015"/>
                  <a:pt x="36119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B7CBC50B-2B69-7B87-4F25-A445C336E313}"/>
              </a:ext>
            </a:extLst>
          </p:cNvPr>
          <p:cNvSpPr/>
          <p:nvPr/>
        </p:nvSpPr>
        <p:spPr>
          <a:xfrm>
            <a:off x="4900485" y="3022098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631ECE6-B36F-C841-4451-A00B646D6CAC}"/>
              </a:ext>
            </a:extLst>
          </p:cNvPr>
          <p:cNvSpPr/>
          <p:nvPr/>
        </p:nvSpPr>
        <p:spPr>
          <a:xfrm>
            <a:off x="4977675" y="2609793"/>
            <a:ext cx="36067" cy="36099"/>
          </a:xfrm>
          <a:custGeom>
            <a:avLst/>
            <a:gdLst>
              <a:gd name="connsiteX0" fmla="*/ 36068 w 36067"/>
              <a:gd name="connsiteY0" fmla="*/ 18050 h 36099"/>
              <a:gd name="connsiteX1" fmla="*/ 0 w 36067"/>
              <a:gd name="connsiteY1" fmla="*/ 18050 h 36099"/>
              <a:gd name="connsiteX2" fmla="*/ 36068 w 36067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9">
                <a:moveTo>
                  <a:pt x="36068" y="18050"/>
                </a:moveTo>
                <a:cubicBezTo>
                  <a:pt x="36068" y="42116"/>
                  <a:pt x="0" y="42116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9FDC2899-DB44-1C33-47D4-968161473DCE}"/>
              </a:ext>
            </a:extLst>
          </p:cNvPr>
          <p:cNvSpPr/>
          <p:nvPr/>
        </p:nvSpPr>
        <p:spPr>
          <a:xfrm>
            <a:off x="5182018" y="2673150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B6665C6A-39D9-8A4E-010D-E1495E6AB748}"/>
              </a:ext>
            </a:extLst>
          </p:cNvPr>
          <p:cNvSpPr/>
          <p:nvPr/>
        </p:nvSpPr>
        <p:spPr>
          <a:xfrm>
            <a:off x="5068455" y="1526043"/>
            <a:ext cx="36067" cy="36128"/>
          </a:xfrm>
          <a:custGeom>
            <a:avLst/>
            <a:gdLst>
              <a:gd name="connsiteX0" fmla="*/ 36068 w 36067"/>
              <a:gd name="connsiteY0" fmla="*/ 18082 h 36128"/>
              <a:gd name="connsiteX1" fmla="*/ 0 w 36067"/>
              <a:gd name="connsiteY1" fmla="*/ 18082 h 36128"/>
              <a:gd name="connsiteX2" fmla="*/ 36068 w 36067"/>
              <a:gd name="connsiteY2" fmla="*/ 18082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128">
                <a:moveTo>
                  <a:pt x="36068" y="18082"/>
                </a:moveTo>
                <a:cubicBezTo>
                  <a:pt x="36068" y="42144"/>
                  <a:pt x="0" y="42144"/>
                  <a:pt x="0" y="18082"/>
                </a:cubicBezTo>
                <a:cubicBezTo>
                  <a:pt x="0" y="-6027"/>
                  <a:pt x="36068" y="-6027"/>
                  <a:pt x="36068" y="18082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A0BE7B90-7831-5788-3887-B59FAD11D60B}"/>
              </a:ext>
            </a:extLst>
          </p:cNvPr>
          <p:cNvSpPr/>
          <p:nvPr/>
        </p:nvSpPr>
        <p:spPr>
          <a:xfrm>
            <a:off x="4947208" y="3641525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53A9EC4E-72E4-BCEC-B5B0-B43D3C0FCE1B}"/>
              </a:ext>
            </a:extLst>
          </p:cNvPr>
          <p:cNvSpPr/>
          <p:nvPr/>
        </p:nvSpPr>
        <p:spPr>
          <a:xfrm>
            <a:off x="5243486" y="3969734"/>
            <a:ext cx="36106" cy="36099"/>
          </a:xfrm>
          <a:custGeom>
            <a:avLst/>
            <a:gdLst>
              <a:gd name="connsiteX0" fmla="*/ 36106 w 36106"/>
              <a:gd name="connsiteY0" fmla="*/ 18050 h 36099"/>
              <a:gd name="connsiteX1" fmla="*/ 0 w 36106"/>
              <a:gd name="connsiteY1" fmla="*/ 18050 h 36099"/>
              <a:gd name="connsiteX2" fmla="*/ 36106 w 36106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9">
                <a:moveTo>
                  <a:pt x="36106" y="18050"/>
                </a:moveTo>
                <a:cubicBezTo>
                  <a:pt x="36106" y="42116"/>
                  <a:pt x="0" y="42116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A3EA4134-1624-B617-1D68-8FAA3DA1B8F2}"/>
              </a:ext>
            </a:extLst>
          </p:cNvPr>
          <p:cNvSpPr/>
          <p:nvPr/>
        </p:nvSpPr>
        <p:spPr>
          <a:xfrm>
            <a:off x="5359564" y="2175716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E5C2F382-730F-8EF2-37D1-F6AFA4E9C391}"/>
              </a:ext>
            </a:extLst>
          </p:cNvPr>
          <p:cNvSpPr/>
          <p:nvPr/>
        </p:nvSpPr>
        <p:spPr>
          <a:xfrm>
            <a:off x="4688852" y="3781469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EC226783-4B60-AE98-ACA8-FC3F56EA302A}"/>
              </a:ext>
            </a:extLst>
          </p:cNvPr>
          <p:cNvSpPr/>
          <p:nvPr/>
        </p:nvSpPr>
        <p:spPr>
          <a:xfrm>
            <a:off x="6693318" y="3803018"/>
            <a:ext cx="36067" cy="36128"/>
          </a:xfrm>
          <a:custGeom>
            <a:avLst/>
            <a:gdLst>
              <a:gd name="connsiteX0" fmla="*/ 36068 w 36067"/>
              <a:gd name="connsiteY0" fmla="*/ 18079 h 36128"/>
              <a:gd name="connsiteX1" fmla="*/ 0 w 36067"/>
              <a:gd name="connsiteY1" fmla="*/ 18079 h 36128"/>
              <a:gd name="connsiteX2" fmla="*/ 36068 w 36067"/>
              <a:gd name="connsiteY2" fmla="*/ 18079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128">
                <a:moveTo>
                  <a:pt x="36068" y="18079"/>
                </a:moveTo>
                <a:cubicBezTo>
                  <a:pt x="36068" y="42145"/>
                  <a:pt x="0" y="42145"/>
                  <a:pt x="0" y="18079"/>
                </a:cubicBezTo>
                <a:cubicBezTo>
                  <a:pt x="0" y="-6026"/>
                  <a:pt x="36068" y="-6026"/>
                  <a:pt x="36068" y="18079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49790F1B-B4E2-0F9B-9BA0-F3E3DBC1C5DF}"/>
              </a:ext>
            </a:extLst>
          </p:cNvPr>
          <p:cNvSpPr/>
          <p:nvPr/>
        </p:nvSpPr>
        <p:spPr>
          <a:xfrm>
            <a:off x="6812571" y="3608978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303B5632-BF11-824B-1968-7A60C8C6D938}"/>
              </a:ext>
            </a:extLst>
          </p:cNvPr>
          <p:cNvSpPr/>
          <p:nvPr/>
        </p:nvSpPr>
        <p:spPr>
          <a:xfrm>
            <a:off x="7125956" y="2970257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0E74BF99-4A1A-93D9-DB33-84CA0BC1339C}"/>
              </a:ext>
            </a:extLst>
          </p:cNvPr>
          <p:cNvSpPr/>
          <p:nvPr/>
        </p:nvSpPr>
        <p:spPr>
          <a:xfrm>
            <a:off x="6697039" y="2902591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2D8D9D6C-2D29-366C-1713-040F876D17E6}"/>
              </a:ext>
            </a:extLst>
          </p:cNvPr>
          <p:cNvSpPr/>
          <p:nvPr/>
        </p:nvSpPr>
        <p:spPr>
          <a:xfrm>
            <a:off x="7295628" y="3506781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7C5058E9-FC29-66D1-2139-A30FAF9001C4}"/>
              </a:ext>
            </a:extLst>
          </p:cNvPr>
          <p:cNvSpPr/>
          <p:nvPr/>
        </p:nvSpPr>
        <p:spPr>
          <a:xfrm>
            <a:off x="7227861" y="3517944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775E60B6-AE34-F430-D287-979C6436AEAA}"/>
              </a:ext>
            </a:extLst>
          </p:cNvPr>
          <p:cNvSpPr/>
          <p:nvPr/>
        </p:nvSpPr>
        <p:spPr>
          <a:xfrm>
            <a:off x="6695147" y="2732627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A2E49EFB-26EC-4D8B-67D7-A4BBAD4D0D1E}"/>
              </a:ext>
            </a:extLst>
          </p:cNvPr>
          <p:cNvSpPr/>
          <p:nvPr/>
        </p:nvSpPr>
        <p:spPr>
          <a:xfrm>
            <a:off x="7029271" y="2595607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FE16C018-933A-C573-94AB-46067B1AC0C4}"/>
              </a:ext>
            </a:extLst>
          </p:cNvPr>
          <p:cNvSpPr/>
          <p:nvPr/>
        </p:nvSpPr>
        <p:spPr>
          <a:xfrm>
            <a:off x="7341856" y="2833932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8" name="任意多边形: 形状 287">
            <a:extLst>
              <a:ext uri="{FF2B5EF4-FFF2-40B4-BE49-F238E27FC236}">
                <a16:creationId xmlns:a16="http://schemas.microsoft.com/office/drawing/2014/main" id="{87E3C789-493F-D86B-CC65-E3823F527916}"/>
              </a:ext>
            </a:extLst>
          </p:cNvPr>
          <p:cNvSpPr/>
          <p:nvPr/>
        </p:nvSpPr>
        <p:spPr>
          <a:xfrm>
            <a:off x="7226324" y="4165794"/>
            <a:ext cx="36055" cy="36090"/>
          </a:xfrm>
          <a:custGeom>
            <a:avLst/>
            <a:gdLst>
              <a:gd name="connsiteX0" fmla="*/ 36056 w 36055"/>
              <a:gd name="connsiteY0" fmla="*/ 18040 h 36090"/>
              <a:gd name="connsiteX1" fmla="*/ 0 w 36055"/>
              <a:gd name="connsiteY1" fmla="*/ 18040 h 36090"/>
              <a:gd name="connsiteX2" fmla="*/ 36056 w 3605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5" h="36090">
                <a:moveTo>
                  <a:pt x="36056" y="18040"/>
                </a:moveTo>
                <a:cubicBezTo>
                  <a:pt x="36056" y="42107"/>
                  <a:pt x="0" y="42107"/>
                  <a:pt x="0" y="18040"/>
                </a:cubicBezTo>
                <a:cubicBezTo>
                  <a:pt x="0" y="-6013"/>
                  <a:pt x="36056" y="-6013"/>
                  <a:pt x="3605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9" name="任意多边形: 形状 288">
            <a:extLst>
              <a:ext uri="{FF2B5EF4-FFF2-40B4-BE49-F238E27FC236}">
                <a16:creationId xmlns:a16="http://schemas.microsoft.com/office/drawing/2014/main" id="{514A384D-8728-E10B-6A1A-D623E9D77FB6}"/>
              </a:ext>
            </a:extLst>
          </p:cNvPr>
          <p:cNvSpPr/>
          <p:nvPr/>
        </p:nvSpPr>
        <p:spPr>
          <a:xfrm>
            <a:off x="7313485" y="2399071"/>
            <a:ext cx="36118" cy="36128"/>
          </a:xfrm>
          <a:custGeom>
            <a:avLst/>
            <a:gdLst>
              <a:gd name="connsiteX0" fmla="*/ 36119 w 36118"/>
              <a:gd name="connsiteY0" fmla="*/ 18079 h 36128"/>
              <a:gd name="connsiteX1" fmla="*/ 0 w 36118"/>
              <a:gd name="connsiteY1" fmla="*/ 18079 h 36128"/>
              <a:gd name="connsiteX2" fmla="*/ 36119 w 36118"/>
              <a:gd name="connsiteY2" fmla="*/ 18079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79"/>
                </a:moveTo>
                <a:cubicBezTo>
                  <a:pt x="36119" y="42145"/>
                  <a:pt x="0" y="42145"/>
                  <a:pt x="0" y="18079"/>
                </a:cubicBezTo>
                <a:cubicBezTo>
                  <a:pt x="0" y="-6026"/>
                  <a:pt x="36119" y="-6026"/>
                  <a:pt x="36119" y="18079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DC4713F6-BBF5-F548-A8D0-047D79241D39}"/>
              </a:ext>
            </a:extLst>
          </p:cNvPr>
          <p:cNvSpPr/>
          <p:nvPr/>
        </p:nvSpPr>
        <p:spPr>
          <a:xfrm>
            <a:off x="6825728" y="4844850"/>
            <a:ext cx="36055" cy="36090"/>
          </a:xfrm>
          <a:custGeom>
            <a:avLst/>
            <a:gdLst>
              <a:gd name="connsiteX0" fmla="*/ 36056 w 36055"/>
              <a:gd name="connsiteY0" fmla="*/ 18040 h 36090"/>
              <a:gd name="connsiteX1" fmla="*/ 0 w 36055"/>
              <a:gd name="connsiteY1" fmla="*/ 18040 h 36090"/>
              <a:gd name="connsiteX2" fmla="*/ 36056 w 3605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5" h="36090">
                <a:moveTo>
                  <a:pt x="36056" y="18040"/>
                </a:moveTo>
                <a:cubicBezTo>
                  <a:pt x="36056" y="42107"/>
                  <a:pt x="0" y="42107"/>
                  <a:pt x="0" y="18040"/>
                </a:cubicBezTo>
                <a:cubicBezTo>
                  <a:pt x="0" y="-6013"/>
                  <a:pt x="36056" y="-6013"/>
                  <a:pt x="3605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46EA0032-D37D-3068-7DC7-FF84E40B49E5}"/>
              </a:ext>
            </a:extLst>
          </p:cNvPr>
          <p:cNvSpPr/>
          <p:nvPr/>
        </p:nvSpPr>
        <p:spPr>
          <a:xfrm>
            <a:off x="7101001" y="3353937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E1174805-9D3D-439D-F70D-AAD5D3E794C1}"/>
              </a:ext>
            </a:extLst>
          </p:cNvPr>
          <p:cNvSpPr/>
          <p:nvPr/>
        </p:nvSpPr>
        <p:spPr>
          <a:xfrm>
            <a:off x="6656552" y="3034303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8F28B5EF-38AC-2211-1519-DA8E6B5691A8}"/>
              </a:ext>
            </a:extLst>
          </p:cNvPr>
          <p:cNvSpPr/>
          <p:nvPr/>
        </p:nvSpPr>
        <p:spPr>
          <a:xfrm>
            <a:off x="7236383" y="3572910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4" name="任意多边形: 形状 293">
            <a:extLst>
              <a:ext uri="{FF2B5EF4-FFF2-40B4-BE49-F238E27FC236}">
                <a16:creationId xmlns:a16="http://schemas.microsoft.com/office/drawing/2014/main" id="{D40E62A0-9765-CD8E-1946-DDE386F4157F}"/>
              </a:ext>
            </a:extLst>
          </p:cNvPr>
          <p:cNvSpPr/>
          <p:nvPr/>
        </p:nvSpPr>
        <p:spPr>
          <a:xfrm>
            <a:off x="6918540" y="2779262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2A361413-5DFD-D1FD-4D03-7156FB8018E9}"/>
              </a:ext>
            </a:extLst>
          </p:cNvPr>
          <p:cNvSpPr/>
          <p:nvPr/>
        </p:nvSpPr>
        <p:spPr>
          <a:xfrm>
            <a:off x="7260843" y="2978496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47CD0610-E624-DCAE-FCC7-EE93D3C5BD22}"/>
              </a:ext>
            </a:extLst>
          </p:cNvPr>
          <p:cNvSpPr/>
          <p:nvPr/>
        </p:nvSpPr>
        <p:spPr>
          <a:xfrm>
            <a:off x="6833018" y="3939530"/>
            <a:ext cx="36118" cy="36128"/>
          </a:xfrm>
          <a:custGeom>
            <a:avLst/>
            <a:gdLst>
              <a:gd name="connsiteX0" fmla="*/ 36119 w 36118"/>
              <a:gd name="connsiteY0" fmla="*/ 18040 h 36128"/>
              <a:gd name="connsiteX1" fmla="*/ 0 w 36118"/>
              <a:gd name="connsiteY1" fmla="*/ 18040 h 36128"/>
              <a:gd name="connsiteX2" fmla="*/ 36119 w 36118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40"/>
                </a:moveTo>
                <a:cubicBezTo>
                  <a:pt x="36119" y="42158"/>
                  <a:pt x="0" y="42158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DA35EB74-86AB-F004-8575-65319E138790}"/>
              </a:ext>
            </a:extLst>
          </p:cNvPr>
          <p:cNvSpPr/>
          <p:nvPr/>
        </p:nvSpPr>
        <p:spPr>
          <a:xfrm>
            <a:off x="7297660" y="3855736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8" name="任意多边形: 形状 297">
            <a:extLst>
              <a:ext uri="{FF2B5EF4-FFF2-40B4-BE49-F238E27FC236}">
                <a16:creationId xmlns:a16="http://schemas.microsoft.com/office/drawing/2014/main" id="{2ABF43BE-0019-6E7C-ABB5-83295F20EB00}"/>
              </a:ext>
            </a:extLst>
          </p:cNvPr>
          <p:cNvSpPr/>
          <p:nvPr/>
        </p:nvSpPr>
        <p:spPr>
          <a:xfrm>
            <a:off x="6669506" y="4564208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1362A68B-60E9-04DA-9A15-9CAE45679747}"/>
              </a:ext>
            </a:extLst>
          </p:cNvPr>
          <p:cNvSpPr/>
          <p:nvPr/>
        </p:nvSpPr>
        <p:spPr>
          <a:xfrm>
            <a:off x="6856983" y="2838694"/>
            <a:ext cx="36106" cy="36090"/>
          </a:xfrm>
          <a:custGeom>
            <a:avLst/>
            <a:gdLst>
              <a:gd name="connsiteX0" fmla="*/ 36106 w 36106"/>
              <a:gd name="connsiteY0" fmla="*/ 18040 h 36090"/>
              <a:gd name="connsiteX1" fmla="*/ 0 w 36106"/>
              <a:gd name="connsiteY1" fmla="*/ 18040 h 36090"/>
              <a:gd name="connsiteX2" fmla="*/ 36106 w 36106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40"/>
                </a:moveTo>
                <a:cubicBezTo>
                  <a:pt x="36106" y="42107"/>
                  <a:pt x="0" y="42107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44B58474-0CFC-8371-2EE3-81482B1BEF8E}"/>
              </a:ext>
            </a:extLst>
          </p:cNvPr>
          <p:cNvSpPr/>
          <p:nvPr/>
        </p:nvSpPr>
        <p:spPr>
          <a:xfrm>
            <a:off x="6902068" y="2367947"/>
            <a:ext cx="36067" cy="36099"/>
          </a:xfrm>
          <a:custGeom>
            <a:avLst/>
            <a:gdLst>
              <a:gd name="connsiteX0" fmla="*/ 36068 w 36067"/>
              <a:gd name="connsiteY0" fmla="*/ 18050 h 36099"/>
              <a:gd name="connsiteX1" fmla="*/ 0 w 36067"/>
              <a:gd name="connsiteY1" fmla="*/ 18050 h 36099"/>
              <a:gd name="connsiteX2" fmla="*/ 36068 w 36067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9">
                <a:moveTo>
                  <a:pt x="36068" y="18050"/>
                </a:moveTo>
                <a:cubicBezTo>
                  <a:pt x="36068" y="42116"/>
                  <a:pt x="0" y="42116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1D17F65F-2610-0147-7D15-6555B2247B63}"/>
              </a:ext>
            </a:extLst>
          </p:cNvPr>
          <p:cNvSpPr/>
          <p:nvPr/>
        </p:nvSpPr>
        <p:spPr>
          <a:xfrm>
            <a:off x="7133208" y="2798413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8FE3AF02-FF10-3827-6CAD-6AE914700272}"/>
              </a:ext>
            </a:extLst>
          </p:cNvPr>
          <p:cNvSpPr/>
          <p:nvPr/>
        </p:nvSpPr>
        <p:spPr>
          <a:xfrm>
            <a:off x="7246810" y="3278880"/>
            <a:ext cx="36118" cy="36128"/>
          </a:xfrm>
          <a:custGeom>
            <a:avLst/>
            <a:gdLst>
              <a:gd name="connsiteX0" fmla="*/ 36119 w 36118"/>
              <a:gd name="connsiteY0" fmla="*/ 18050 h 36128"/>
              <a:gd name="connsiteX1" fmla="*/ 0 w 36118"/>
              <a:gd name="connsiteY1" fmla="*/ 18050 h 36128"/>
              <a:gd name="connsiteX2" fmla="*/ 36119 w 36118"/>
              <a:gd name="connsiteY2" fmla="*/ 1805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50"/>
                </a:moveTo>
                <a:cubicBezTo>
                  <a:pt x="36119" y="42154"/>
                  <a:pt x="0" y="4215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E7566025-A539-D14D-60D3-C4731C375B27}"/>
              </a:ext>
            </a:extLst>
          </p:cNvPr>
          <p:cNvSpPr/>
          <p:nvPr/>
        </p:nvSpPr>
        <p:spPr>
          <a:xfrm>
            <a:off x="6636067" y="3165770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69ECD959-2F5A-8D4A-C8B8-02B2FE320F84}"/>
              </a:ext>
            </a:extLst>
          </p:cNvPr>
          <p:cNvSpPr/>
          <p:nvPr/>
        </p:nvSpPr>
        <p:spPr>
          <a:xfrm>
            <a:off x="7071334" y="4127249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8D2D57ED-EF42-6B9E-C993-A442FD46DB22}"/>
              </a:ext>
            </a:extLst>
          </p:cNvPr>
          <p:cNvSpPr/>
          <p:nvPr/>
        </p:nvSpPr>
        <p:spPr>
          <a:xfrm>
            <a:off x="7272260" y="2605992"/>
            <a:ext cx="36106" cy="36128"/>
          </a:xfrm>
          <a:custGeom>
            <a:avLst/>
            <a:gdLst>
              <a:gd name="connsiteX0" fmla="*/ 36106 w 36106"/>
              <a:gd name="connsiteY0" fmla="*/ 18078 h 36128"/>
              <a:gd name="connsiteX1" fmla="*/ 0 w 36106"/>
              <a:gd name="connsiteY1" fmla="*/ 18078 h 36128"/>
              <a:gd name="connsiteX2" fmla="*/ 36106 w 36106"/>
              <a:gd name="connsiteY2" fmla="*/ 1807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78"/>
                </a:moveTo>
                <a:cubicBezTo>
                  <a:pt x="36106" y="42145"/>
                  <a:pt x="0" y="42145"/>
                  <a:pt x="0" y="18078"/>
                </a:cubicBezTo>
                <a:cubicBezTo>
                  <a:pt x="0" y="-6026"/>
                  <a:pt x="36106" y="-6026"/>
                  <a:pt x="36106" y="1807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B7B78CBE-B152-32DB-0529-0EED445D7A52}"/>
              </a:ext>
            </a:extLst>
          </p:cNvPr>
          <p:cNvSpPr/>
          <p:nvPr/>
        </p:nvSpPr>
        <p:spPr>
          <a:xfrm>
            <a:off x="6826567" y="3201190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BDE46769-7EF4-7A82-097C-31F7632F996B}"/>
              </a:ext>
            </a:extLst>
          </p:cNvPr>
          <p:cNvSpPr/>
          <p:nvPr/>
        </p:nvSpPr>
        <p:spPr>
          <a:xfrm>
            <a:off x="6843483" y="3410439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3B87175C-CABD-8F6B-3E7B-0E9CD79F8021}"/>
              </a:ext>
            </a:extLst>
          </p:cNvPr>
          <p:cNvSpPr/>
          <p:nvPr/>
        </p:nvSpPr>
        <p:spPr>
          <a:xfrm>
            <a:off x="6753249" y="3523202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FB450105-9FC1-0305-2EBE-94B57D2BED11}"/>
              </a:ext>
            </a:extLst>
          </p:cNvPr>
          <p:cNvSpPr/>
          <p:nvPr/>
        </p:nvSpPr>
        <p:spPr>
          <a:xfrm>
            <a:off x="6743724" y="1552919"/>
            <a:ext cx="36106" cy="36091"/>
          </a:xfrm>
          <a:custGeom>
            <a:avLst/>
            <a:gdLst>
              <a:gd name="connsiteX0" fmla="*/ 36106 w 36106"/>
              <a:gd name="connsiteY0" fmla="*/ 18045 h 36091"/>
              <a:gd name="connsiteX1" fmla="*/ 0 w 36106"/>
              <a:gd name="connsiteY1" fmla="*/ 18045 h 36091"/>
              <a:gd name="connsiteX2" fmla="*/ 36106 w 36106"/>
              <a:gd name="connsiteY2" fmla="*/ 18045 h 3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1">
                <a:moveTo>
                  <a:pt x="36106" y="18045"/>
                </a:moveTo>
                <a:cubicBezTo>
                  <a:pt x="36106" y="42107"/>
                  <a:pt x="0" y="42107"/>
                  <a:pt x="0" y="18045"/>
                </a:cubicBezTo>
                <a:cubicBezTo>
                  <a:pt x="0" y="-6015"/>
                  <a:pt x="36106" y="-6015"/>
                  <a:pt x="36106" y="18045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ADE6E71B-9574-BC78-CF87-EA551C1BF195}"/>
              </a:ext>
            </a:extLst>
          </p:cNvPr>
          <p:cNvSpPr/>
          <p:nvPr/>
        </p:nvSpPr>
        <p:spPr>
          <a:xfrm>
            <a:off x="6848741" y="3260474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5401C249-DF49-6EEA-2534-866DBE1FCCED}"/>
              </a:ext>
            </a:extLst>
          </p:cNvPr>
          <p:cNvSpPr/>
          <p:nvPr/>
        </p:nvSpPr>
        <p:spPr>
          <a:xfrm>
            <a:off x="6877417" y="2416715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CD9D86AB-4ED2-C747-907A-9F59E2B6A3E2}"/>
              </a:ext>
            </a:extLst>
          </p:cNvPr>
          <p:cNvSpPr/>
          <p:nvPr/>
        </p:nvSpPr>
        <p:spPr>
          <a:xfrm>
            <a:off x="6981202" y="2036261"/>
            <a:ext cx="36106" cy="36090"/>
          </a:xfrm>
          <a:custGeom>
            <a:avLst/>
            <a:gdLst>
              <a:gd name="connsiteX0" fmla="*/ 36106 w 36106"/>
              <a:gd name="connsiteY0" fmla="*/ 18050 h 36090"/>
              <a:gd name="connsiteX1" fmla="*/ 0 w 36106"/>
              <a:gd name="connsiteY1" fmla="*/ 18050 h 36090"/>
              <a:gd name="connsiteX2" fmla="*/ 36106 w 36106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FEEC4B36-E892-8D16-033B-3FE419322A49}"/>
              </a:ext>
            </a:extLst>
          </p:cNvPr>
          <p:cNvSpPr/>
          <p:nvPr/>
        </p:nvSpPr>
        <p:spPr>
          <a:xfrm>
            <a:off x="6659435" y="3032614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E8FE0F55-50BB-5D18-AF38-E83970FD7AF3}"/>
              </a:ext>
            </a:extLst>
          </p:cNvPr>
          <p:cNvSpPr/>
          <p:nvPr/>
        </p:nvSpPr>
        <p:spPr>
          <a:xfrm>
            <a:off x="9171012" y="4062457"/>
            <a:ext cx="36105" cy="36090"/>
          </a:xfrm>
          <a:custGeom>
            <a:avLst/>
            <a:gdLst>
              <a:gd name="connsiteX0" fmla="*/ 36106 w 36105"/>
              <a:gd name="connsiteY0" fmla="*/ 18050 h 36090"/>
              <a:gd name="connsiteX1" fmla="*/ 0 w 36105"/>
              <a:gd name="connsiteY1" fmla="*/ 18050 h 36090"/>
              <a:gd name="connsiteX2" fmla="*/ 36106 w 36105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5" h="36090">
                <a:moveTo>
                  <a:pt x="36106" y="18050"/>
                </a:moveTo>
                <a:cubicBezTo>
                  <a:pt x="36106" y="42104"/>
                  <a:pt x="0" y="42104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4CED30BB-7ABF-0111-8245-9A8F4396C265}"/>
              </a:ext>
            </a:extLst>
          </p:cNvPr>
          <p:cNvSpPr/>
          <p:nvPr/>
        </p:nvSpPr>
        <p:spPr>
          <a:xfrm>
            <a:off x="9051251" y="3827608"/>
            <a:ext cx="36118" cy="36128"/>
          </a:xfrm>
          <a:custGeom>
            <a:avLst/>
            <a:gdLst>
              <a:gd name="connsiteX0" fmla="*/ 36119 w 36118"/>
              <a:gd name="connsiteY0" fmla="*/ 18050 h 36128"/>
              <a:gd name="connsiteX1" fmla="*/ 0 w 36118"/>
              <a:gd name="connsiteY1" fmla="*/ 18050 h 36128"/>
              <a:gd name="connsiteX2" fmla="*/ 36119 w 36118"/>
              <a:gd name="connsiteY2" fmla="*/ 1805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50"/>
                </a:moveTo>
                <a:cubicBezTo>
                  <a:pt x="36119" y="42155"/>
                  <a:pt x="0" y="42155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6" name="任意多边形: 形状 315">
            <a:extLst>
              <a:ext uri="{FF2B5EF4-FFF2-40B4-BE49-F238E27FC236}">
                <a16:creationId xmlns:a16="http://schemas.microsoft.com/office/drawing/2014/main" id="{CD18A8A5-2FDF-5301-1783-653AC6730BD6}"/>
              </a:ext>
            </a:extLst>
          </p:cNvPr>
          <p:cNvSpPr/>
          <p:nvPr/>
        </p:nvSpPr>
        <p:spPr>
          <a:xfrm>
            <a:off x="8923451" y="5263505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57A8894B-3180-A7F0-2C60-A96B50A1C3E2}"/>
              </a:ext>
            </a:extLst>
          </p:cNvPr>
          <p:cNvSpPr/>
          <p:nvPr/>
        </p:nvSpPr>
        <p:spPr>
          <a:xfrm>
            <a:off x="8708402" y="4235847"/>
            <a:ext cx="36068" cy="36090"/>
          </a:xfrm>
          <a:custGeom>
            <a:avLst/>
            <a:gdLst>
              <a:gd name="connsiteX0" fmla="*/ 36068 w 36068"/>
              <a:gd name="connsiteY0" fmla="*/ 18040 h 36090"/>
              <a:gd name="connsiteX1" fmla="*/ 0 w 36068"/>
              <a:gd name="connsiteY1" fmla="*/ 18040 h 36090"/>
              <a:gd name="connsiteX2" fmla="*/ 36068 w 3606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8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F7E9990D-8879-B6CC-D262-65EDD19A2300}"/>
              </a:ext>
            </a:extLst>
          </p:cNvPr>
          <p:cNvSpPr/>
          <p:nvPr/>
        </p:nvSpPr>
        <p:spPr>
          <a:xfrm>
            <a:off x="9167189" y="5301999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C909AE47-F37D-B173-9768-B788A3ADCE95}"/>
              </a:ext>
            </a:extLst>
          </p:cNvPr>
          <p:cNvSpPr/>
          <p:nvPr/>
        </p:nvSpPr>
        <p:spPr>
          <a:xfrm>
            <a:off x="8605405" y="4020636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283B6870-D9AE-1062-F755-7C5CD32A49B4}"/>
              </a:ext>
            </a:extLst>
          </p:cNvPr>
          <p:cNvSpPr/>
          <p:nvPr/>
        </p:nvSpPr>
        <p:spPr>
          <a:xfrm>
            <a:off x="9086963" y="3553517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1" name="任意多边形: 形状 320">
            <a:extLst>
              <a:ext uri="{FF2B5EF4-FFF2-40B4-BE49-F238E27FC236}">
                <a16:creationId xmlns:a16="http://schemas.microsoft.com/office/drawing/2014/main" id="{75FBC68E-3508-59C0-2804-680D3DCF5373}"/>
              </a:ext>
            </a:extLst>
          </p:cNvPr>
          <p:cNvSpPr/>
          <p:nvPr/>
        </p:nvSpPr>
        <p:spPr>
          <a:xfrm>
            <a:off x="9212186" y="4943519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EC509885-D3E0-01FA-235A-5D866C6FE959}"/>
              </a:ext>
            </a:extLst>
          </p:cNvPr>
          <p:cNvSpPr/>
          <p:nvPr/>
        </p:nvSpPr>
        <p:spPr>
          <a:xfrm>
            <a:off x="8581999" y="4210602"/>
            <a:ext cx="36106" cy="36128"/>
          </a:xfrm>
          <a:custGeom>
            <a:avLst/>
            <a:gdLst>
              <a:gd name="connsiteX0" fmla="*/ 36106 w 36106"/>
              <a:gd name="connsiteY0" fmla="*/ 18088 h 36128"/>
              <a:gd name="connsiteX1" fmla="*/ 0 w 36106"/>
              <a:gd name="connsiteY1" fmla="*/ 18088 h 36128"/>
              <a:gd name="connsiteX2" fmla="*/ 36106 w 36106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88"/>
                </a:moveTo>
                <a:cubicBezTo>
                  <a:pt x="36106" y="42142"/>
                  <a:pt x="0" y="42142"/>
                  <a:pt x="0" y="18088"/>
                </a:cubicBezTo>
                <a:cubicBezTo>
                  <a:pt x="0" y="-6029"/>
                  <a:pt x="36106" y="-6029"/>
                  <a:pt x="36106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0C31C193-F53C-E4A5-70EC-6E95EEE06728}"/>
              </a:ext>
            </a:extLst>
          </p:cNvPr>
          <p:cNvSpPr/>
          <p:nvPr/>
        </p:nvSpPr>
        <p:spPr>
          <a:xfrm>
            <a:off x="8888475" y="4524877"/>
            <a:ext cx="36118" cy="36128"/>
          </a:xfrm>
          <a:custGeom>
            <a:avLst/>
            <a:gdLst>
              <a:gd name="connsiteX0" fmla="*/ 36119 w 36118"/>
              <a:gd name="connsiteY0" fmla="*/ 18088 h 36128"/>
              <a:gd name="connsiteX1" fmla="*/ 0 w 36118"/>
              <a:gd name="connsiteY1" fmla="*/ 18088 h 36128"/>
              <a:gd name="connsiteX2" fmla="*/ 36119 w 36118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88"/>
                </a:moveTo>
                <a:cubicBezTo>
                  <a:pt x="36119" y="42142"/>
                  <a:pt x="0" y="42142"/>
                  <a:pt x="0" y="18088"/>
                </a:cubicBezTo>
                <a:cubicBezTo>
                  <a:pt x="0" y="-6029"/>
                  <a:pt x="36119" y="-6029"/>
                  <a:pt x="36119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7788C04F-57A7-482D-55B0-E076AEA31F1F}"/>
              </a:ext>
            </a:extLst>
          </p:cNvPr>
          <p:cNvSpPr/>
          <p:nvPr/>
        </p:nvSpPr>
        <p:spPr>
          <a:xfrm>
            <a:off x="8672626" y="4219375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51F1EFCF-C644-4487-15D2-EF4311EFE2AB}"/>
              </a:ext>
            </a:extLst>
          </p:cNvPr>
          <p:cNvSpPr/>
          <p:nvPr/>
        </p:nvSpPr>
        <p:spPr>
          <a:xfrm>
            <a:off x="8668358" y="3536943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F70F2C02-5256-B351-B3BF-8EB957299157}"/>
              </a:ext>
            </a:extLst>
          </p:cNvPr>
          <p:cNvSpPr/>
          <p:nvPr/>
        </p:nvSpPr>
        <p:spPr>
          <a:xfrm>
            <a:off x="9234804" y="5380383"/>
            <a:ext cx="36067" cy="36090"/>
          </a:xfrm>
          <a:custGeom>
            <a:avLst/>
            <a:gdLst>
              <a:gd name="connsiteX0" fmla="*/ 36068 w 36067"/>
              <a:gd name="connsiteY0" fmla="*/ 18040 h 36090"/>
              <a:gd name="connsiteX1" fmla="*/ 0 w 36067"/>
              <a:gd name="connsiteY1" fmla="*/ 18040 h 36090"/>
              <a:gd name="connsiteX2" fmla="*/ 36068 w 36067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40"/>
                </a:moveTo>
                <a:cubicBezTo>
                  <a:pt x="36068" y="42107"/>
                  <a:pt x="0" y="42107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A03B89F9-7EF0-0C2E-C2C0-D01415013694}"/>
              </a:ext>
            </a:extLst>
          </p:cNvPr>
          <p:cNvSpPr/>
          <p:nvPr/>
        </p:nvSpPr>
        <p:spPr>
          <a:xfrm>
            <a:off x="8719705" y="4627175"/>
            <a:ext cx="36118" cy="36128"/>
          </a:xfrm>
          <a:custGeom>
            <a:avLst/>
            <a:gdLst>
              <a:gd name="connsiteX0" fmla="*/ 36119 w 36118"/>
              <a:gd name="connsiteY0" fmla="*/ 18088 h 36128"/>
              <a:gd name="connsiteX1" fmla="*/ 0 w 36118"/>
              <a:gd name="connsiteY1" fmla="*/ 18088 h 36128"/>
              <a:gd name="connsiteX2" fmla="*/ 36119 w 36118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88"/>
                </a:moveTo>
                <a:cubicBezTo>
                  <a:pt x="36119" y="42142"/>
                  <a:pt x="0" y="42142"/>
                  <a:pt x="0" y="18088"/>
                </a:cubicBezTo>
                <a:cubicBezTo>
                  <a:pt x="0" y="-6029"/>
                  <a:pt x="36119" y="-6029"/>
                  <a:pt x="36119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7C47A2AF-B46C-E4CA-1062-484F260A9574}"/>
              </a:ext>
            </a:extLst>
          </p:cNvPr>
          <p:cNvSpPr/>
          <p:nvPr/>
        </p:nvSpPr>
        <p:spPr>
          <a:xfrm>
            <a:off x="8644508" y="4333818"/>
            <a:ext cx="36106" cy="36099"/>
          </a:xfrm>
          <a:custGeom>
            <a:avLst/>
            <a:gdLst>
              <a:gd name="connsiteX0" fmla="*/ 36106 w 36106"/>
              <a:gd name="connsiteY0" fmla="*/ 18050 h 36099"/>
              <a:gd name="connsiteX1" fmla="*/ 0 w 36106"/>
              <a:gd name="connsiteY1" fmla="*/ 18050 h 36099"/>
              <a:gd name="connsiteX2" fmla="*/ 36106 w 36106"/>
              <a:gd name="connsiteY2" fmla="*/ 18050 h 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099">
                <a:moveTo>
                  <a:pt x="36106" y="18050"/>
                </a:moveTo>
                <a:cubicBezTo>
                  <a:pt x="36106" y="42116"/>
                  <a:pt x="0" y="42116"/>
                  <a:pt x="0" y="18050"/>
                </a:cubicBezTo>
                <a:cubicBezTo>
                  <a:pt x="0" y="-6017"/>
                  <a:pt x="36106" y="-6017"/>
                  <a:pt x="36106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E0DF30A-4C36-125B-27AC-7195C45426C2}"/>
              </a:ext>
            </a:extLst>
          </p:cNvPr>
          <p:cNvSpPr/>
          <p:nvPr/>
        </p:nvSpPr>
        <p:spPr>
          <a:xfrm>
            <a:off x="8682646" y="3550440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C28032CD-3312-FE4C-3C2B-0257FD26504F}"/>
              </a:ext>
            </a:extLst>
          </p:cNvPr>
          <p:cNvSpPr/>
          <p:nvPr/>
        </p:nvSpPr>
        <p:spPr>
          <a:xfrm>
            <a:off x="9135833" y="4329055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1" name="任意多边形: 形状 330">
            <a:extLst>
              <a:ext uri="{FF2B5EF4-FFF2-40B4-BE49-F238E27FC236}">
                <a16:creationId xmlns:a16="http://schemas.microsoft.com/office/drawing/2014/main" id="{BCE6E733-8D58-1973-B356-EF79D38A66A6}"/>
              </a:ext>
            </a:extLst>
          </p:cNvPr>
          <p:cNvSpPr/>
          <p:nvPr/>
        </p:nvSpPr>
        <p:spPr>
          <a:xfrm>
            <a:off x="9067825" y="2812405"/>
            <a:ext cx="36105" cy="36090"/>
          </a:xfrm>
          <a:custGeom>
            <a:avLst/>
            <a:gdLst>
              <a:gd name="connsiteX0" fmla="*/ 36106 w 36105"/>
              <a:gd name="connsiteY0" fmla="*/ 18040 h 36090"/>
              <a:gd name="connsiteX1" fmla="*/ 0 w 36105"/>
              <a:gd name="connsiteY1" fmla="*/ 18040 h 36090"/>
              <a:gd name="connsiteX2" fmla="*/ 36106 w 3610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5" h="36090">
                <a:moveTo>
                  <a:pt x="36106" y="18040"/>
                </a:moveTo>
                <a:cubicBezTo>
                  <a:pt x="36106" y="42107"/>
                  <a:pt x="0" y="42107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88D7500E-5B72-B33F-C48B-85C68C89D9FC}"/>
              </a:ext>
            </a:extLst>
          </p:cNvPr>
          <p:cNvSpPr/>
          <p:nvPr/>
        </p:nvSpPr>
        <p:spPr>
          <a:xfrm>
            <a:off x="9009481" y="3919337"/>
            <a:ext cx="36118" cy="36090"/>
          </a:xfrm>
          <a:custGeom>
            <a:avLst/>
            <a:gdLst>
              <a:gd name="connsiteX0" fmla="*/ 36119 w 36118"/>
              <a:gd name="connsiteY0" fmla="*/ 18040 h 36090"/>
              <a:gd name="connsiteX1" fmla="*/ 0 w 36118"/>
              <a:gd name="connsiteY1" fmla="*/ 18040 h 36090"/>
              <a:gd name="connsiteX2" fmla="*/ 36119 w 36118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40"/>
                </a:moveTo>
                <a:cubicBezTo>
                  <a:pt x="36119" y="42107"/>
                  <a:pt x="0" y="42107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3" name="任意多边形: 形状 332">
            <a:extLst>
              <a:ext uri="{FF2B5EF4-FFF2-40B4-BE49-F238E27FC236}">
                <a16:creationId xmlns:a16="http://schemas.microsoft.com/office/drawing/2014/main" id="{454F3DB5-AE58-E8DD-4EBD-3D2EF1CEFF11}"/>
              </a:ext>
            </a:extLst>
          </p:cNvPr>
          <p:cNvSpPr/>
          <p:nvPr/>
        </p:nvSpPr>
        <p:spPr>
          <a:xfrm>
            <a:off x="8911741" y="3577672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4" name="任意多边形: 形状 333">
            <a:extLst>
              <a:ext uri="{FF2B5EF4-FFF2-40B4-BE49-F238E27FC236}">
                <a16:creationId xmlns:a16="http://schemas.microsoft.com/office/drawing/2014/main" id="{F2A97E51-CDD5-0EF5-4999-35184C35BD92}"/>
              </a:ext>
            </a:extLst>
          </p:cNvPr>
          <p:cNvSpPr/>
          <p:nvPr/>
        </p:nvSpPr>
        <p:spPr>
          <a:xfrm>
            <a:off x="8898800" y="3034058"/>
            <a:ext cx="36118" cy="36128"/>
          </a:xfrm>
          <a:custGeom>
            <a:avLst/>
            <a:gdLst>
              <a:gd name="connsiteX0" fmla="*/ 36119 w 36118"/>
              <a:gd name="connsiteY0" fmla="*/ 18040 h 36128"/>
              <a:gd name="connsiteX1" fmla="*/ 0 w 36118"/>
              <a:gd name="connsiteY1" fmla="*/ 18040 h 36128"/>
              <a:gd name="connsiteX2" fmla="*/ 36119 w 36118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128">
                <a:moveTo>
                  <a:pt x="36119" y="18040"/>
                </a:moveTo>
                <a:cubicBezTo>
                  <a:pt x="36119" y="42158"/>
                  <a:pt x="0" y="42158"/>
                  <a:pt x="0" y="18040"/>
                </a:cubicBezTo>
                <a:cubicBezTo>
                  <a:pt x="0" y="-6013"/>
                  <a:pt x="36119" y="-6013"/>
                  <a:pt x="36119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B670E00D-C221-5F60-BE2A-8CA3CF23D364}"/>
              </a:ext>
            </a:extLst>
          </p:cNvPr>
          <p:cNvSpPr/>
          <p:nvPr/>
        </p:nvSpPr>
        <p:spPr>
          <a:xfrm>
            <a:off x="9169819" y="4160387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6" name="任意多边形: 形状 335">
            <a:extLst>
              <a:ext uri="{FF2B5EF4-FFF2-40B4-BE49-F238E27FC236}">
                <a16:creationId xmlns:a16="http://schemas.microsoft.com/office/drawing/2014/main" id="{371FE8CF-F23E-C063-CB1C-2CCE3F51B5BE}"/>
              </a:ext>
            </a:extLst>
          </p:cNvPr>
          <p:cNvSpPr/>
          <p:nvPr/>
        </p:nvSpPr>
        <p:spPr>
          <a:xfrm>
            <a:off x="8761780" y="3291922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59F9B154-C897-CD66-287E-A4B9EECFA4D0}"/>
              </a:ext>
            </a:extLst>
          </p:cNvPr>
          <p:cNvSpPr/>
          <p:nvPr/>
        </p:nvSpPr>
        <p:spPr>
          <a:xfrm>
            <a:off x="9155137" y="3326209"/>
            <a:ext cx="36105" cy="36090"/>
          </a:xfrm>
          <a:custGeom>
            <a:avLst/>
            <a:gdLst>
              <a:gd name="connsiteX0" fmla="*/ 36106 w 36105"/>
              <a:gd name="connsiteY0" fmla="*/ 18040 h 36090"/>
              <a:gd name="connsiteX1" fmla="*/ 0 w 36105"/>
              <a:gd name="connsiteY1" fmla="*/ 18040 h 36090"/>
              <a:gd name="connsiteX2" fmla="*/ 36106 w 3610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5" h="36090">
                <a:moveTo>
                  <a:pt x="36106" y="18040"/>
                </a:moveTo>
                <a:cubicBezTo>
                  <a:pt x="36106" y="42107"/>
                  <a:pt x="0" y="42107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4A6272DF-796D-4EA0-6088-37FD1D00CE3D}"/>
              </a:ext>
            </a:extLst>
          </p:cNvPr>
          <p:cNvSpPr/>
          <p:nvPr/>
        </p:nvSpPr>
        <p:spPr>
          <a:xfrm>
            <a:off x="9121291" y="4382141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7498CBB7-5CE2-A6BA-6F62-32CB769F7FB8}"/>
              </a:ext>
            </a:extLst>
          </p:cNvPr>
          <p:cNvSpPr/>
          <p:nvPr/>
        </p:nvSpPr>
        <p:spPr>
          <a:xfrm>
            <a:off x="8592019" y="3628330"/>
            <a:ext cx="36068" cy="36128"/>
          </a:xfrm>
          <a:custGeom>
            <a:avLst/>
            <a:gdLst>
              <a:gd name="connsiteX0" fmla="*/ 36068 w 36068"/>
              <a:gd name="connsiteY0" fmla="*/ 18040 h 36128"/>
              <a:gd name="connsiteX1" fmla="*/ 0 w 36068"/>
              <a:gd name="connsiteY1" fmla="*/ 18040 h 36128"/>
              <a:gd name="connsiteX2" fmla="*/ 36068 w 36068"/>
              <a:gd name="connsiteY2" fmla="*/ 18040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8" h="36128">
                <a:moveTo>
                  <a:pt x="36068" y="18040"/>
                </a:moveTo>
                <a:cubicBezTo>
                  <a:pt x="36068" y="42158"/>
                  <a:pt x="0" y="42158"/>
                  <a:pt x="0" y="18040"/>
                </a:cubicBezTo>
                <a:cubicBezTo>
                  <a:pt x="0" y="-6013"/>
                  <a:pt x="36068" y="-6013"/>
                  <a:pt x="36068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0" name="任意多边形: 形状 339">
            <a:extLst>
              <a:ext uri="{FF2B5EF4-FFF2-40B4-BE49-F238E27FC236}">
                <a16:creationId xmlns:a16="http://schemas.microsoft.com/office/drawing/2014/main" id="{E08D0E6A-214E-E916-2752-5B43F9AAF1D1}"/>
              </a:ext>
            </a:extLst>
          </p:cNvPr>
          <p:cNvSpPr/>
          <p:nvPr/>
        </p:nvSpPr>
        <p:spPr>
          <a:xfrm>
            <a:off x="8942856" y="3666585"/>
            <a:ext cx="36106" cy="36128"/>
          </a:xfrm>
          <a:custGeom>
            <a:avLst/>
            <a:gdLst>
              <a:gd name="connsiteX0" fmla="*/ 36106 w 36106"/>
              <a:gd name="connsiteY0" fmla="*/ 18088 h 36128"/>
              <a:gd name="connsiteX1" fmla="*/ 0 w 36106"/>
              <a:gd name="connsiteY1" fmla="*/ 18088 h 36128"/>
              <a:gd name="connsiteX2" fmla="*/ 36106 w 36106"/>
              <a:gd name="connsiteY2" fmla="*/ 18088 h 3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6" h="36128">
                <a:moveTo>
                  <a:pt x="36106" y="18088"/>
                </a:moveTo>
                <a:cubicBezTo>
                  <a:pt x="36106" y="42142"/>
                  <a:pt x="0" y="42142"/>
                  <a:pt x="0" y="18088"/>
                </a:cubicBezTo>
                <a:cubicBezTo>
                  <a:pt x="0" y="-6029"/>
                  <a:pt x="36106" y="-6029"/>
                  <a:pt x="36106" y="18088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775DBFB1-BA72-1D11-3E52-FD981CF54ECD}"/>
              </a:ext>
            </a:extLst>
          </p:cNvPr>
          <p:cNvSpPr/>
          <p:nvPr/>
        </p:nvSpPr>
        <p:spPr>
          <a:xfrm>
            <a:off x="8671940" y="3188440"/>
            <a:ext cx="36105" cy="36090"/>
          </a:xfrm>
          <a:custGeom>
            <a:avLst/>
            <a:gdLst>
              <a:gd name="connsiteX0" fmla="*/ 36106 w 36105"/>
              <a:gd name="connsiteY0" fmla="*/ 18040 h 36090"/>
              <a:gd name="connsiteX1" fmla="*/ 0 w 36105"/>
              <a:gd name="connsiteY1" fmla="*/ 18040 h 36090"/>
              <a:gd name="connsiteX2" fmla="*/ 36106 w 36105"/>
              <a:gd name="connsiteY2" fmla="*/ 1804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5" h="36090">
                <a:moveTo>
                  <a:pt x="36106" y="18040"/>
                </a:moveTo>
                <a:cubicBezTo>
                  <a:pt x="36106" y="42107"/>
                  <a:pt x="0" y="42107"/>
                  <a:pt x="0" y="18040"/>
                </a:cubicBezTo>
                <a:cubicBezTo>
                  <a:pt x="0" y="-6013"/>
                  <a:pt x="36106" y="-6013"/>
                  <a:pt x="36106" y="1804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2" name="任意多边形: 形状 341">
            <a:extLst>
              <a:ext uri="{FF2B5EF4-FFF2-40B4-BE49-F238E27FC236}">
                <a16:creationId xmlns:a16="http://schemas.microsoft.com/office/drawing/2014/main" id="{438E22C3-04D8-E142-A17A-6BFD0F7B76F5}"/>
              </a:ext>
            </a:extLst>
          </p:cNvPr>
          <p:cNvSpPr/>
          <p:nvPr/>
        </p:nvSpPr>
        <p:spPr>
          <a:xfrm>
            <a:off x="8582291" y="3676694"/>
            <a:ext cx="36118" cy="36090"/>
          </a:xfrm>
          <a:custGeom>
            <a:avLst/>
            <a:gdLst>
              <a:gd name="connsiteX0" fmla="*/ 36119 w 36118"/>
              <a:gd name="connsiteY0" fmla="*/ 18050 h 36090"/>
              <a:gd name="connsiteX1" fmla="*/ 0 w 36118"/>
              <a:gd name="connsiteY1" fmla="*/ 18050 h 36090"/>
              <a:gd name="connsiteX2" fmla="*/ 36119 w 36118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" h="36090">
                <a:moveTo>
                  <a:pt x="36119" y="18050"/>
                </a:moveTo>
                <a:cubicBezTo>
                  <a:pt x="36119" y="42104"/>
                  <a:pt x="0" y="42104"/>
                  <a:pt x="0" y="18050"/>
                </a:cubicBezTo>
                <a:cubicBezTo>
                  <a:pt x="0" y="-6017"/>
                  <a:pt x="36119" y="-6017"/>
                  <a:pt x="36119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3" name="任意多边形: 形状 342">
            <a:extLst>
              <a:ext uri="{FF2B5EF4-FFF2-40B4-BE49-F238E27FC236}">
                <a16:creationId xmlns:a16="http://schemas.microsoft.com/office/drawing/2014/main" id="{2908D54A-FD71-263E-05E5-32CB20BDD832}"/>
              </a:ext>
            </a:extLst>
          </p:cNvPr>
          <p:cNvSpPr/>
          <p:nvPr/>
        </p:nvSpPr>
        <p:spPr>
          <a:xfrm>
            <a:off x="9095447" y="4185736"/>
            <a:ext cx="36067" cy="36090"/>
          </a:xfrm>
          <a:custGeom>
            <a:avLst/>
            <a:gdLst>
              <a:gd name="connsiteX0" fmla="*/ 36068 w 36067"/>
              <a:gd name="connsiteY0" fmla="*/ 18050 h 36090"/>
              <a:gd name="connsiteX1" fmla="*/ 0 w 36067"/>
              <a:gd name="connsiteY1" fmla="*/ 18050 h 36090"/>
              <a:gd name="connsiteX2" fmla="*/ 36068 w 36067"/>
              <a:gd name="connsiteY2" fmla="*/ 18050 h 3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7" h="36090">
                <a:moveTo>
                  <a:pt x="36068" y="18050"/>
                </a:moveTo>
                <a:cubicBezTo>
                  <a:pt x="36068" y="42104"/>
                  <a:pt x="0" y="42104"/>
                  <a:pt x="0" y="18050"/>
                </a:cubicBezTo>
                <a:cubicBezTo>
                  <a:pt x="0" y="-6017"/>
                  <a:pt x="36068" y="-6017"/>
                  <a:pt x="36068" y="18050"/>
                </a:cubicBezTo>
              </a:path>
            </a:pathLst>
          </a:custGeom>
          <a:solidFill>
            <a:srgbClr val="000000">
              <a:alpha val="90000"/>
            </a:srgbClr>
          </a:solidFill>
          <a:ln w="9000" cap="rnd">
            <a:solidFill>
              <a:srgbClr val="000000">
                <a:alpha val="9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8E9F0B33-DA03-994D-B43D-85506A29918F}"/>
              </a:ext>
            </a:extLst>
          </p:cNvPr>
          <p:cNvSpPr/>
          <p:nvPr/>
        </p:nvSpPr>
        <p:spPr>
          <a:xfrm>
            <a:off x="1907846" y="604573"/>
            <a:ext cx="56702" cy="4786500"/>
          </a:xfrm>
          <a:custGeom>
            <a:avLst/>
            <a:gdLst>
              <a:gd name="connsiteX0" fmla="*/ 0 w 12700"/>
              <a:gd name="connsiteY0" fmla="*/ 5022158 h 5022158"/>
              <a:gd name="connsiteX1" fmla="*/ 0 w 12700"/>
              <a:gd name="connsiteY1" fmla="*/ 0 h 502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5022158">
                <a:moveTo>
                  <a:pt x="0" y="5022158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877ADC44-40E2-7570-4CF9-5DFE69D82497}"/>
              </a:ext>
            </a:extLst>
          </p:cNvPr>
          <p:cNvSpPr/>
          <p:nvPr/>
        </p:nvSpPr>
        <p:spPr>
          <a:xfrm>
            <a:off x="1873070" y="4653594"/>
            <a:ext cx="34776" cy="12700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4" name="任意多边形: 形状 353">
            <a:extLst>
              <a:ext uri="{FF2B5EF4-FFF2-40B4-BE49-F238E27FC236}">
                <a16:creationId xmlns:a16="http://schemas.microsoft.com/office/drawing/2014/main" id="{AE7CBB87-F972-E289-AE1E-3D56A4639022}"/>
              </a:ext>
            </a:extLst>
          </p:cNvPr>
          <p:cNvSpPr/>
          <p:nvPr/>
        </p:nvSpPr>
        <p:spPr>
          <a:xfrm>
            <a:off x="1873070" y="3247311"/>
            <a:ext cx="34776" cy="12700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1B134B9B-AF73-D351-4C32-E5E92138FACC}"/>
              </a:ext>
            </a:extLst>
          </p:cNvPr>
          <p:cNvSpPr/>
          <p:nvPr/>
        </p:nvSpPr>
        <p:spPr>
          <a:xfrm>
            <a:off x="1873070" y="1841039"/>
            <a:ext cx="34776" cy="12700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0D5F90A9-E1D8-CA9A-A302-0BE4677BB7D2}"/>
              </a:ext>
            </a:extLst>
          </p:cNvPr>
          <p:cNvSpPr/>
          <p:nvPr/>
        </p:nvSpPr>
        <p:spPr>
          <a:xfrm flipV="1">
            <a:off x="2329265" y="5582585"/>
            <a:ext cx="7753924" cy="45719"/>
          </a:xfrm>
          <a:custGeom>
            <a:avLst/>
            <a:gdLst>
              <a:gd name="connsiteX0" fmla="*/ 0 w 8198203"/>
              <a:gd name="connsiteY0" fmla="*/ 0 h 12700"/>
              <a:gd name="connsiteX1" fmla="*/ 8198204 w 8198203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8203" h="12700">
                <a:moveTo>
                  <a:pt x="0" y="0"/>
                </a:moveTo>
                <a:lnTo>
                  <a:pt x="8198204" y="0"/>
                </a:lnTo>
              </a:path>
            </a:pathLst>
          </a:custGeom>
          <a:noFill/>
          <a:ln w="13551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4F870379-DB3E-D145-951D-2150BA6C5145}"/>
              </a:ext>
            </a:extLst>
          </p:cNvPr>
          <p:cNvSpPr/>
          <p:nvPr/>
        </p:nvSpPr>
        <p:spPr>
          <a:xfrm>
            <a:off x="3079025" y="5626732"/>
            <a:ext cx="12700" cy="34772"/>
          </a:xfrm>
          <a:custGeom>
            <a:avLst/>
            <a:gdLst>
              <a:gd name="connsiteX0" fmla="*/ 0 w 12700"/>
              <a:gd name="connsiteY0" fmla="*/ 34773 h 34772"/>
              <a:gd name="connsiteX1" fmla="*/ 0 w 12700"/>
              <a:gd name="connsiteY1" fmla="*/ 0 h 3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4772">
                <a:moveTo>
                  <a:pt x="0" y="34773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8" name="任意多边形: 形状 357">
            <a:extLst>
              <a:ext uri="{FF2B5EF4-FFF2-40B4-BE49-F238E27FC236}">
                <a16:creationId xmlns:a16="http://schemas.microsoft.com/office/drawing/2014/main" id="{5DAD8675-B00A-B219-F7B6-C87DB6BBA236}"/>
              </a:ext>
            </a:extLst>
          </p:cNvPr>
          <p:cNvSpPr/>
          <p:nvPr/>
        </p:nvSpPr>
        <p:spPr>
          <a:xfrm>
            <a:off x="5031003" y="5626732"/>
            <a:ext cx="12700" cy="34772"/>
          </a:xfrm>
          <a:custGeom>
            <a:avLst/>
            <a:gdLst>
              <a:gd name="connsiteX0" fmla="*/ 0 w 12700"/>
              <a:gd name="connsiteY0" fmla="*/ 34773 h 34772"/>
              <a:gd name="connsiteX1" fmla="*/ 0 w 12700"/>
              <a:gd name="connsiteY1" fmla="*/ 0 h 3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4772">
                <a:moveTo>
                  <a:pt x="0" y="34773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A9E558A3-7C74-960A-2AD7-62525B5E9699}"/>
              </a:ext>
            </a:extLst>
          </p:cNvPr>
          <p:cNvSpPr/>
          <p:nvPr/>
        </p:nvSpPr>
        <p:spPr>
          <a:xfrm>
            <a:off x="6982929" y="5626732"/>
            <a:ext cx="12700" cy="34772"/>
          </a:xfrm>
          <a:custGeom>
            <a:avLst/>
            <a:gdLst>
              <a:gd name="connsiteX0" fmla="*/ 0 w 12700"/>
              <a:gd name="connsiteY0" fmla="*/ 34773 h 34772"/>
              <a:gd name="connsiteX1" fmla="*/ 0 w 12700"/>
              <a:gd name="connsiteY1" fmla="*/ 0 h 3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4772">
                <a:moveTo>
                  <a:pt x="0" y="34773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0" name="任意多边形: 形状 359">
            <a:extLst>
              <a:ext uri="{FF2B5EF4-FFF2-40B4-BE49-F238E27FC236}">
                <a16:creationId xmlns:a16="http://schemas.microsoft.com/office/drawing/2014/main" id="{F027BD0F-51D9-026D-A7E8-F681BF600E64}"/>
              </a:ext>
            </a:extLst>
          </p:cNvPr>
          <p:cNvSpPr/>
          <p:nvPr/>
        </p:nvSpPr>
        <p:spPr>
          <a:xfrm>
            <a:off x="8934869" y="5626732"/>
            <a:ext cx="12700" cy="34772"/>
          </a:xfrm>
          <a:custGeom>
            <a:avLst/>
            <a:gdLst>
              <a:gd name="connsiteX0" fmla="*/ 0 w 12700"/>
              <a:gd name="connsiteY0" fmla="*/ 34773 h 34772"/>
              <a:gd name="connsiteX1" fmla="*/ 0 w 12700"/>
              <a:gd name="connsiteY1" fmla="*/ 0 h 3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4772">
                <a:moveTo>
                  <a:pt x="0" y="34773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A2D11A62-5EFC-4DC6-CB40-E3CAF604445B}"/>
              </a:ext>
            </a:extLst>
          </p:cNvPr>
          <p:cNvSpPr txBox="1"/>
          <p:nvPr/>
        </p:nvSpPr>
        <p:spPr>
          <a:xfrm>
            <a:off x="1410748" y="1611043"/>
            <a:ext cx="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5DCC8A26-2899-717E-EFA9-CE2E243B8FD4}"/>
              </a:ext>
            </a:extLst>
          </p:cNvPr>
          <p:cNvSpPr txBox="1"/>
          <p:nvPr/>
        </p:nvSpPr>
        <p:spPr>
          <a:xfrm>
            <a:off x="1487016" y="2978496"/>
            <a:ext cx="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66D21F9-8162-7983-1B81-E6C9D2740E24}"/>
              </a:ext>
            </a:extLst>
          </p:cNvPr>
          <p:cNvSpPr txBox="1"/>
          <p:nvPr/>
        </p:nvSpPr>
        <p:spPr>
          <a:xfrm>
            <a:off x="1309121" y="4414406"/>
            <a:ext cx="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755A5D4-EC1C-1C48-2552-3D202466499B}"/>
              </a:ext>
            </a:extLst>
          </p:cNvPr>
          <p:cNvSpPr txBox="1"/>
          <p:nvPr/>
        </p:nvSpPr>
        <p:spPr>
          <a:xfrm>
            <a:off x="2816490" y="5697501"/>
            <a:ext cx="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FA591DB-43BA-FD41-2B77-FB4EF40F634C}"/>
              </a:ext>
            </a:extLst>
          </p:cNvPr>
          <p:cNvSpPr txBox="1"/>
          <p:nvPr/>
        </p:nvSpPr>
        <p:spPr>
          <a:xfrm>
            <a:off x="4670703" y="5697501"/>
            <a:ext cx="81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&gt;1.5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976DC310-C347-99EF-64CA-746A4061642D}"/>
              </a:ext>
            </a:extLst>
          </p:cNvPr>
          <p:cNvSpPr txBox="1"/>
          <p:nvPr/>
        </p:nvSpPr>
        <p:spPr>
          <a:xfrm>
            <a:off x="6716070" y="5689949"/>
            <a:ext cx="81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F6CAEA19-9F38-66FD-7138-FC8E88AB78E4}"/>
              </a:ext>
            </a:extLst>
          </p:cNvPr>
          <p:cNvSpPr txBox="1"/>
          <p:nvPr/>
        </p:nvSpPr>
        <p:spPr>
          <a:xfrm>
            <a:off x="8765630" y="5672451"/>
            <a:ext cx="81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09AA7E3-B716-E056-DCA6-C17DDB978650}"/>
              </a:ext>
            </a:extLst>
          </p:cNvPr>
          <p:cNvSpPr txBox="1"/>
          <p:nvPr/>
        </p:nvSpPr>
        <p:spPr>
          <a:xfrm>
            <a:off x="4605444" y="6215662"/>
            <a:ext cx="293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 (°C)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51321BA-3F98-77FC-F66F-1B7230BE797C}"/>
              </a:ext>
            </a:extLst>
          </p:cNvPr>
          <p:cNvSpPr txBox="1"/>
          <p:nvPr/>
        </p:nvSpPr>
        <p:spPr>
          <a:xfrm rot="16200000">
            <a:off x="-690854" y="2652073"/>
            <a:ext cx="33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Biodiversity change 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9BD1E35-339F-DBF3-5D19-C3946AF5E068}"/>
              </a:ext>
            </a:extLst>
          </p:cNvPr>
          <p:cNvSpPr/>
          <p:nvPr/>
        </p:nvSpPr>
        <p:spPr>
          <a:xfrm>
            <a:off x="3813107" y="3543219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E206269-53FB-DEC0-DEFF-DB41B3AD9E42}"/>
              </a:ext>
            </a:extLst>
          </p:cNvPr>
          <p:cNvSpPr/>
          <p:nvPr/>
        </p:nvSpPr>
        <p:spPr>
          <a:xfrm>
            <a:off x="3684682" y="3053552"/>
            <a:ext cx="93130" cy="93138"/>
          </a:xfrm>
          <a:custGeom>
            <a:avLst/>
            <a:gdLst>
              <a:gd name="connsiteX0" fmla="*/ 93131 w 93130"/>
              <a:gd name="connsiteY0" fmla="*/ 46565 h 93138"/>
              <a:gd name="connsiteX1" fmla="*/ 0 w 93130"/>
              <a:gd name="connsiteY1" fmla="*/ 46565 h 93138"/>
              <a:gd name="connsiteX2" fmla="*/ 93131 w 93130"/>
              <a:gd name="connsiteY2" fmla="*/ 46565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8">
                <a:moveTo>
                  <a:pt x="93131" y="46565"/>
                </a:moveTo>
                <a:cubicBezTo>
                  <a:pt x="93131" y="108663"/>
                  <a:pt x="0" y="10866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673E07D-791A-7D44-AB21-44EE4E194A77}"/>
              </a:ext>
            </a:extLst>
          </p:cNvPr>
          <p:cNvSpPr/>
          <p:nvPr/>
        </p:nvSpPr>
        <p:spPr>
          <a:xfrm>
            <a:off x="3457104" y="2932138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66376D5-6959-C25E-C061-66EF195986C7}"/>
              </a:ext>
            </a:extLst>
          </p:cNvPr>
          <p:cNvSpPr/>
          <p:nvPr/>
        </p:nvSpPr>
        <p:spPr>
          <a:xfrm>
            <a:off x="3791542" y="2956201"/>
            <a:ext cx="93130" cy="93108"/>
          </a:xfrm>
          <a:custGeom>
            <a:avLst/>
            <a:gdLst>
              <a:gd name="connsiteX0" fmla="*/ 93131 w 93130"/>
              <a:gd name="connsiteY0" fmla="*/ 46535 h 93108"/>
              <a:gd name="connsiteX1" fmla="*/ 0 w 93130"/>
              <a:gd name="connsiteY1" fmla="*/ 46535 h 93108"/>
              <a:gd name="connsiteX2" fmla="*/ 93131 w 93130"/>
              <a:gd name="connsiteY2" fmla="*/ 4653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35"/>
                </a:moveTo>
                <a:cubicBezTo>
                  <a:pt x="93131" y="108632"/>
                  <a:pt x="0" y="10863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0E806D7-2B8F-F3D9-B6ED-B0C43447A741}"/>
              </a:ext>
            </a:extLst>
          </p:cNvPr>
          <p:cNvSpPr/>
          <p:nvPr/>
        </p:nvSpPr>
        <p:spPr>
          <a:xfrm>
            <a:off x="3643294" y="3114542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8872B4E-62E5-9409-3B2E-07318ABAE845}"/>
              </a:ext>
            </a:extLst>
          </p:cNvPr>
          <p:cNvSpPr/>
          <p:nvPr/>
        </p:nvSpPr>
        <p:spPr>
          <a:xfrm>
            <a:off x="3660921" y="3623245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7406A4E-CCDE-71DB-D62A-0723CDC572AE}"/>
              </a:ext>
            </a:extLst>
          </p:cNvPr>
          <p:cNvSpPr/>
          <p:nvPr/>
        </p:nvSpPr>
        <p:spPr>
          <a:xfrm>
            <a:off x="3402490" y="2853824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140A08A-969E-7C4B-3E5D-5E99DDBC00A8}"/>
              </a:ext>
            </a:extLst>
          </p:cNvPr>
          <p:cNvSpPr/>
          <p:nvPr/>
        </p:nvSpPr>
        <p:spPr>
          <a:xfrm>
            <a:off x="3770027" y="2416665"/>
            <a:ext cx="93130" cy="93132"/>
          </a:xfrm>
          <a:custGeom>
            <a:avLst/>
            <a:gdLst>
              <a:gd name="connsiteX0" fmla="*/ 93131 w 93130"/>
              <a:gd name="connsiteY0" fmla="*/ 46566 h 93132"/>
              <a:gd name="connsiteX1" fmla="*/ 0 w 93130"/>
              <a:gd name="connsiteY1" fmla="*/ 46566 h 93132"/>
              <a:gd name="connsiteX2" fmla="*/ 93131 w 93130"/>
              <a:gd name="connsiteY2" fmla="*/ 46566 h 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2">
                <a:moveTo>
                  <a:pt x="93131" y="46566"/>
                </a:moveTo>
                <a:cubicBezTo>
                  <a:pt x="93131" y="108654"/>
                  <a:pt x="0" y="108654"/>
                  <a:pt x="0" y="46566"/>
                </a:cubicBezTo>
                <a:cubicBezTo>
                  <a:pt x="0" y="-15522"/>
                  <a:pt x="93131" y="-15522"/>
                  <a:pt x="93131" y="46566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891D668-E915-7224-C137-7EE0E0B7B31C}"/>
              </a:ext>
            </a:extLst>
          </p:cNvPr>
          <p:cNvSpPr/>
          <p:nvPr/>
        </p:nvSpPr>
        <p:spPr>
          <a:xfrm>
            <a:off x="3762936" y="3970043"/>
            <a:ext cx="93100" cy="93100"/>
          </a:xfrm>
          <a:custGeom>
            <a:avLst/>
            <a:gdLst>
              <a:gd name="connsiteX0" fmla="*/ 93101 w 93100"/>
              <a:gd name="connsiteY0" fmla="*/ 46565 h 93100"/>
              <a:gd name="connsiteX1" fmla="*/ 0 w 93100"/>
              <a:gd name="connsiteY1" fmla="*/ 46565 h 93100"/>
              <a:gd name="connsiteX2" fmla="*/ 93101 w 9310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00">
                <a:moveTo>
                  <a:pt x="93101" y="46565"/>
                </a:moveTo>
                <a:cubicBezTo>
                  <a:pt x="93101" y="108612"/>
                  <a:pt x="0" y="108612"/>
                  <a:pt x="0" y="46565"/>
                </a:cubicBezTo>
                <a:cubicBezTo>
                  <a:pt x="0" y="-15522"/>
                  <a:pt x="93101" y="-15522"/>
                  <a:pt x="9310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FC58B57-F3B4-B13D-060D-A5C95DB93785}"/>
              </a:ext>
            </a:extLst>
          </p:cNvPr>
          <p:cNvSpPr/>
          <p:nvPr/>
        </p:nvSpPr>
        <p:spPr>
          <a:xfrm>
            <a:off x="3498894" y="2800017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3ABAB66-8649-DFBA-37F3-719D039D5D96}"/>
              </a:ext>
            </a:extLst>
          </p:cNvPr>
          <p:cNvSpPr/>
          <p:nvPr/>
        </p:nvSpPr>
        <p:spPr>
          <a:xfrm>
            <a:off x="3607638" y="3376269"/>
            <a:ext cx="93100" cy="93138"/>
          </a:xfrm>
          <a:custGeom>
            <a:avLst/>
            <a:gdLst>
              <a:gd name="connsiteX0" fmla="*/ 93101 w 93100"/>
              <a:gd name="connsiteY0" fmla="*/ 46573 h 93138"/>
              <a:gd name="connsiteX1" fmla="*/ 0 w 93100"/>
              <a:gd name="connsiteY1" fmla="*/ 46573 h 93138"/>
              <a:gd name="connsiteX2" fmla="*/ 93101 w 93100"/>
              <a:gd name="connsiteY2" fmla="*/ 46573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8">
                <a:moveTo>
                  <a:pt x="93101" y="46573"/>
                </a:moveTo>
                <a:cubicBezTo>
                  <a:pt x="93101" y="108660"/>
                  <a:pt x="0" y="108660"/>
                  <a:pt x="0" y="46573"/>
                </a:cubicBezTo>
                <a:cubicBezTo>
                  <a:pt x="0" y="-15524"/>
                  <a:pt x="93101" y="-15524"/>
                  <a:pt x="93101" y="4657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7B7BEFD-E847-A50E-8E74-AEE846346F81}"/>
              </a:ext>
            </a:extLst>
          </p:cNvPr>
          <p:cNvSpPr/>
          <p:nvPr/>
        </p:nvSpPr>
        <p:spPr>
          <a:xfrm>
            <a:off x="3796034" y="3023617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069AD6F-CAE7-6CCA-B70E-DA78A5939EE6}"/>
              </a:ext>
            </a:extLst>
          </p:cNvPr>
          <p:cNvSpPr/>
          <p:nvPr/>
        </p:nvSpPr>
        <p:spPr>
          <a:xfrm>
            <a:off x="3339305" y="3192956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4B5ED30-A0E9-744D-FF25-B4137C78415B}"/>
              </a:ext>
            </a:extLst>
          </p:cNvPr>
          <p:cNvSpPr/>
          <p:nvPr/>
        </p:nvSpPr>
        <p:spPr>
          <a:xfrm>
            <a:off x="3839548" y="3919428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E2F6042-E42A-3C98-A4C2-E6EEE9440677}"/>
              </a:ext>
            </a:extLst>
          </p:cNvPr>
          <p:cNvSpPr/>
          <p:nvPr/>
        </p:nvSpPr>
        <p:spPr>
          <a:xfrm>
            <a:off x="3363348" y="2329120"/>
            <a:ext cx="93130" cy="93102"/>
          </a:xfrm>
          <a:custGeom>
            <a:avLst/>
            <a:gdLst>
              <a:gd name="connsiteX0" fmla="*/ 93131 w 93130"/>
              <a:gd name="connsiteY0" fmla="*/ 46566 h 93102"/>
              <a:gd name="connsiteX1" fmla="*/ 0 w 93130"/>
              <a:gd name="connsiteY1" fmla="*/ 46566 h 93102"/>
              <a:gd name="connsiteX2" fmla="*/ 93131 w 93130"/>
              <a:gd name="connsiteY2" fmla="*/ 46566 h 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2">
                <a:moveTo>
                  <a:pt x="93131" y="46566"/>
                </a:moveTo>
                <a:cubicBezTo>
                  <a:pt x="93131" y="108615"/>
                  <a:pt x="0" y="108615"/>
                  <a:pt x="0" y="46566"/>
                </a:cubicBezTo>
                <a:cubicBezTo>
                  <a:pt x="0" y="-15522"/>
                  <a:pt x="93131" y="-15522"/>
                  <a:pt x="93131" y="46566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89AB6DC-84D5-8533-094F-0D29621E0649}"/>
              </a:ext>
            </a:extLst>
          </p:cNvPr>
          <p:cNvSpPr/>
          <p:nvPr/>
        </p:nvSpPr>
        <p:spPr>
          <a:xfrm>
            <a:off x="3652692" y="2895424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3AC95E7-D69A-B448-D4AD-86280632F5DB}"/>
              </a:ext>
            </a:extLst>
          </p:cNvPr>
          <p:cNvSpPr/>
          <p:nvPr/>
        </p:nvSpPr>
        <p:spPr>
          <a:xfrm>
            <a:off x="3307083" y="2895728"/>
            <a:ext cx="93130" cy="93108"/>
          </a:xfrm>
          <a:custGeom>
            <a:avLst/>
            <a:gdLst>
              <a:gd name="connsiteX0" fmla="*/ 93131 w 93130"/>
              <a:gd name="connsiteY0" fmla="*/ 46543 h 93108"/>
              <a:gd name="connsiteX1" fmla="*/ 0 w 93130"/>
              <a:gd name="connsiteY1" fmla="*/ 46543 h 93108"/>
              <a:gd name="connsiteX2" fmla="*/ 93131 w 9313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43"/>
                </a:moveTo>
                <a:cubicBezTo>
                  <a:pt x="93131" y="108630"/>
                  <a:pt x="0" y="108630"/>
                  <a:pt x="0" y="46543"/>
                </a:cubicBezTo>
                <a:cubicBezTo>
                  <a:pt x="0" y="-15514"/>
                  <a:pt x="93131" y="-15514"/>
                  <a:pt x="93131" y="4654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266F202-8694-E23B-715A-50C709B96839}"/>
              </a:ext>
            </a:extLst>
          </p:cNvPr>
          <p:cNvSpPr/>
          <p:nvPr/>
        </p:nvSpPr>
        <p:spPr>
          <a:xfrm>
            <a:off x="3314315" y="2503501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5FAB4DA-3826-C39E-F2A9-20DBBF2AB7CB}"/>
              </a:ext>
            </a:extLst>
          </p:cNvPr>
          <p:cNvSpPr/>
          <p:nvPr/>
        </p:nvSpPr>
        <p:spPr>
          <a:xfrm>
            <a:off x="3270527" y="2774634"/>
            <a:ext cx="93093" cy="93130"/>
          </a:xfrm>
          <a:custGeom>
            <a:avLst/>
            <a:gdLst>
              <a:gd name="connsiteX0" fmla="*/ 93093 w 93093"/>
              <a:gd name="connsiteY0" fmla="*/ 46565 h 93130"/>
              <a:gd name="connsiteX1" fmla="*/ 0 w 93093"/>
              <a:gd name="connsiteY1" fmla="*/ 46565 h 93130"/>
              <a:gd name="connsiteX2" fmla="*/ 93093 w 93093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3" h="93130">
                <a:moveTo>
                  <a:pt x="93093" y="46565"/>
                </a:moveTo>
                <a:cubicBezTo>
                  <a:pt x="93093" y="108653"/>
                  <a:pt x="0" y="108653"/>
                  <a:pt x="0" y="46565"/>
                </a:cubicBezTo>
                <a:cubicBezTo>
                  <a:pt x="0" y="-15522"/>
                  <a:pt x="93093" y="-15522"/>
                  <a:pt x="93093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55F1B380-C567-2D81-3806-8AE37A08006B}"/>
              </a:ext>
            </a:extLst>
          </p:cNvPr>
          <p:cNvSpPr/>
          <p:nvPr/>
        </p:nvSpPr>
        <p:spPr>
          <a:xfrm>
            <a:off x="3296338" y="3785705"/>
            <a:ext cx="93088" cy="93130"/>
          </a:xfrm>
          <a:custGeom>
            <a:avLst/>
            <a:gdLst>
              <a:gd name="connsiteX0" fmla="*/ 93088 w 93088"/>
              <a:gd name="connsiteY0" fmla="*/ 46565 h 93130"/>
              <a:gd name="connsiteX1" fmla="*/ 0 w 93088"/>
              <a:gd name="connsiteY1" fmla="*/ 46565 h 93130"/>
              <a:gd name="connsiteX2" fmla="*/ 93088 w 93088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88" h="93130">
                <a:moveTo>
                  <a:pt x="93088" y="46565"/>
                </a:moveTo>
                <a:cubicBezTo>
                  <a:pt x="93088" y="108653"/>
                  <a:pt x="0" y="108653"/>
                  <a:pt x="0" y="46565"/>
                </a:cubicBezTo>
                <a:cubicBezTo>
                  <a:pt x="0" y="-15522"/>
                  <a:pt x="93088" y="-15522"/>
                  <a:pt x="93088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E538310-F6FF-E56E-19B1-6AB6C0B7FAA2}"/>
              </a:ext>
            </a:extLst>
          </p:cNvPr>
          <p:cNvSpPr/>
          <p:nvPr/>
        </p:nvSpPr>
        <p:spPr>
          <a:xfrm>
            <a:off x="3534380" y="3239300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0D19E41-B59C-48AD-2FF5-DADB3E491310}"/>
              </a:ext>
            </a:extLst>
          </p:cNvPr>
          <p:cNvSpPr/>
          <p:nvPr/>
        </p:nvSpPr>
        <p:spPr>
          <a:xfrm>
            <a:off x="3745239" y="2740790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4ABED99-D105-929B-2F0D-3DBD36C8947B}"/>
              </a:ext>
            </a:extLst>
          </p:cNvPr>
          <p:cNvSpPr/>
          <p:nvPr/>
        </p:nvSpPr>
        <p:spPr>
          <a:xfrm>
            <a:off x="3398874" y="3081725"/>
            <a:ext cx="93130" cy="93108"/>
          </a:xfrm>
          <a:custGeom>
            <a:avLst/>
            <a:gdLst>
              <a:gd name="connsiteX0" fmla="*/ 93131 w 93130"/>
              <a:gd name="connsiteY0" fmla="*/ 46565 h 93108"/>
              <a:gd name="connsiteX1" fmla="*/ 0 w 93130"/>
              <a:gd name="connsiteY1" fmla="*/ 46565 h 93108"/>
              <a:gd name="connsiteX2" fmla="*/ 93131 w 93130"/>
              <a:gd name="connsiteY2" fmla="*/ 4656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65"/>
                </a:moveTo>
                <a:cubicBezTo>
                  <a:pt x="93131" y="108622"/>
                  <a:pt x="0" y="10862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BC29ADDC-66D2-5DF6-A13A-A2E788AD6F4F}"/>
              </a:ext>
            </a:extLst>
          </p:cNvPr>
          <p:cNvSpPr/>
          <p:nvPr/>
        </p:nvSpPr>
        <p:spPr>
          <a:xfrm>
            <a:off x="3784310" y="2856503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E8496D6-49A3-6D34-573B-0FABD14B26FB}"/>
              </a:ext>
            </a:extLst>
          </p:cNvPr>
          <p:cNvSpPr/>
          <p:nvPr/>
        </p:nvSpPr>
        <p:spPr>
          <a:xfrm>
            <a:off x="3452933" y="3353090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65DFA820-073D-3D78-435C-93F5EF089D42}"/>
              </a:ext>
            </a:extLst>
          </p:cNvPr>
          <p:cNvSpPr/>
          <p:nvPr/>
        </p:nvSpPr>
        <p:spPr>
          <a:xfrm>
            <a:off x="3259982" y="3822289"/>
            <a:ext cx="93132" cy="93100"/>
          </a:xfrm>
          <a:custGeom>
            <a:avLst/>
            <a:gdLst>
              <a:gd name="connsiteX0" fmla="*/ 93133 w 93132"/>
              <a:gd name="connsiteY0" fmla="*/ 46535 h 93100"/>
              <a:gd name="connsiteX1" fmla="*/ 0 w 93132"/>
              <a:gd name="connsiteY1" fmla="*/ 46535 h 93100"/>
              <a:gd name="connsiteX2" fmla="*/ 93133 w 93132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2" h="93100">
                <a:moveTo>
                  <a:pt x="93133" y="46535"/>
                </a:moveTo>
                <a:cubicBezTo>
                  <a:pt x="93133" y="108622"/>
                  <a:pt x="0" y="108622"/>
                  <a:pt x="0" y="46535"/>
                </a:cubicBezTo>
                <a:cubicBezTo>
                  <a:pt x="0" y="-15512"/>
                  <a:pt x="93133" y="-15512"/>
                  <a:pt x="93133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383134E-E642-C8F6-3DF1-FC8CEF3227D5}"/>
              </a:ext>
            </a:extLst>
          </p:cNvPr>
          <p:cNvSpPr/>
          <p:nvPr/>
        </p:nvSpPr>
        <p:spPr>
          <a:xfrm>
            <a:off x="3589306" y="2121247"/>
            <a:ext cx="93130" cy="93102"/>
          </a:xfrm>
          <a:custGeom>
            <a:avLst/>
            <a:gdLst>
              <a:gd name="connsiteX0" fmla="*/ 93131 w 93130"/>
              <a:gd name="connsiteY0" fmla="*/ 46537 h 93102"/>
              <a:gd name="connsiteX1" fmla="*/ 0 w 93130"/>
              <a:gd name="connsiteY1" fmla="*/ 46537 h 93102"/>
              <a:gd name="connsiteX2" fmla="*/ 93131 w 93130"/>
              <a:gd name="connsiteY2" fmla="*/ 46537 h 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2">
                <a:moveTo>
                  <a:pt x="93131" y="46537"/>
                </a:moveTo>
                <a:cubicBezTo>
                  <a:pt x="93131" y="108624"/>
                  <a:pt x="0" y="108624"/>
                  <a:pt x="0" y="46537"/>
                </a:cubicBezTo>
                <a:cubicBezTo>
                  <a:pt x="0" y="-15512"/>
                  <a:pt x="93131" y="-15512"/>
                  <a:pt x="93131" y="46537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CB6EDD3-F8BA-6AE5-6650-04391F03F1B9}"/>
              </a:ext>
            </a:extLst>
          </p:cNvPr>
          <p:cNvSpPr/>
          <p:nvPr/>
        </p:nvSpPr>
        <p:spPr>
          <a:xfrm>
            <a:off x="3562634" y="3371263"/>
            <a:ext cx="93130" cy="93108"/>
          </a:xfrm>
          <a:custGeom>
            <a:avLst/>
            <a:gdLst>
              <a:gd name="connsiteX0" fmla="*/ 93131 w 93130"/>
              <a:gd name="connsiteY0" fmla="*/ 46543 h 93108"/>
              <a:gd name="connsiteX1" fmla="*/ 0 w 93130"/>
              <a:gd name="connsiteY1" fmla="*/ 46543 h 93108"/>
              <a:gd name="connsiteX2" fmla="*/ 93131 w 9313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43"/>
                </a:moveTo>
                <a:cubicBezTo>
                  <a:pt x="93131" y="108630"/>
                  <a:pt x="0" y="108630"/>
                  <a:pt x="0" y="46543"/>
                </a:cubicBezTo>
                <a:cubicBezTo>
                  <a:pt x="0" y="-15514"/>
                  <a:pt x="93131" y="-15514"/>
                  <a:pt x="93131" y="4654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0142590-A190-1B8E-A432-4F7E961A49A1}"/>
              </a:ext>
            </a:extLst>
          </p:cNvPr>
          <p:cNvSpPr/>
          <p:nvPr/>
        </p:nvSpPr>
        <p:spPr>
          <a:xfrm>
            <a:off x="3464779" y="2996189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0CE2E7B-A372-E976-F355-A33C52A0C9A0}"/>
              </a:ext>
            </a:extLst>
          </p:cNvPr>
          <p:cNvSpPr/>
          <p:nvPr/>
        </p:nvSpPr>
        <p:spPr>
          <a:xfrm>
            <a:off x="3550667" y="3478453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07F8CAD-8BA1-92BA-AF23-A1005453D751}"/>
              </a:ext>
            </a:extLst>
          </p:cNvPr>
          <p:cNvSpPr/>
          <p:nvPr/>
        </p:nvSpPr>
        <p:spPr>
          <a:xfrm>
            <a:off x="3615313" y="3069024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D91AEB6-9B5C-4769-EAE3-47AD817945E4}"/>
              </a:ext>
            </a:extLst>
          </p:cNvPr>
          <p:cNvSpPr/>
          <p:nvPr/>
        </p:nvSpPr>
        <p:spPr>
          <a:xfrm>
            <a:off x="3573290" y="1713712"/>
            <a:ext cx="93130" cy="93131"/>
          </a:xfrm>
          <a:custGeom>
            <a:avLst/>
            <a:gdLst>
              <a:gd name="connsiteX0" fmla="*/ 93131 w 93130"/>
              <a:gd name="connsiteY0" fmla="*/ 46565 h 93131"/>
              <a:gd name="connsiteX1" fmla="*/ 0 w 93130"/>
              <a:gd name="connsiteY1" fmla="*/ 46565 h 93131"/>
              <a:gd name="connsiteX2" fmla="*/ 93131 w 93130"/>
              <a:gd name="connsiteY2" fmla="*/ 46565 h 9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1">
                <a:moveTo>
                  <a:pt x="93131" y="46565"/>
                </a:moveTo>
                <a:cubicBezTo>
                  <a:pt x="93131" y="108654"/>
                  <a:pt x="0" y="108654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D50C844F-78B5-6440-4D3D-26B490F97A63}"/>
              </a:ext>
            </a:extLst>
          </p:cNvPr>
          <p:cNvSpPr/>
          <p:nvPr/>
        </p:nvSpPr>
        <p:spPr>
          <a:xfrm>
            <a:off x="3291735" y="2800802"/>
            <a:ext cx="93088" cy="93100"/>
          </a:xfrm>
          <a:custGeom>
            <a:avLst/>
            <a:gdLst>
              <a:gd name="connsiteX0" fmla="*/ 93088 w 93088"/>
              <a:gd name="connsiteY0" fmla="*/ 46565 h 93100"/>
              <a:gd name="connsiteX1" fmla="*/ 0 w 93088"/>
              <a:gd name="connsiteY1" fmla="*/ 46565 h 93100"/>
              <a:gd name="connsiteX2" fmla="*/ 93088 w 93088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88" h="93100">
                <a:moveTo>
                  <a:pt x="93088" y="46565"/>
                </a:moveTo>
                <a:cubicBezTo>
                  <a:pt x="93088" y="108612"/>
                  <a:pt x="0" y="108612"/>
                  <a:pt x="0" y="46565"/>
                </a:cubicBezTo>
                <a:cubicBezTo>
                  <a:pt x="0" y="-15522"/>
                  <a:pt x="93088" y="-15522"/>
                  <a:pt x="93088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117525-6E0A-F8E5-51D3-CFF8AA3FD36B}"/>
              </a:ext>
            </a:extLst>
          </p:cNvPr>
          <p:cNvSpPr/>
          <p:nvPr/>
        </p:nvSpPr>
        <p:spPr>
          <a:xfrm>
            <a:off x="3787291" y="3373829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5BFD9BC2-662C-EBA6-2D34-A45672369B9E}"/>
              </a:ext>
            </a:extLst>
          </p:cNvPr>
          <p:cNvSpPr/>
          <p:nvPr/>
        </p:nvSpPr>
        <p:spPr>
          <a:xfrm>
            <a:off x="3473864" y="3535816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460B998-DDB1-A708-EFAB-FD496D30ED1A}"/>
              </a:ext>
            </a:extLst>
          </p:cNvPr>
          <p:cNvSpPr/>
          <p:nvPr/>
        </p:nvSpPr>
        <p:spPr>
          <a:xfrm>
            <a:off x="3326513" y="3047731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BE5257B-7262-E942-1C52-98F6B2FBDE8C}"/>
              </a:ext>
            </a:extLst>
          </p:cNvPr>
          <p:cNvSpPr/>
          <p:nvPr/>
        </p:nvSpPr>
        <p:spPr>
          <a:xfrm>
            <a:off x="3542287" y="3263897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0212227-335E-3296-7EAF-C21E05D653D1}"/>
              </a:ext>
            </a:extLst>
          </p:cNvPr>
          <p:cNvSpPr/>
          <p:nvPr/>
        </p:nvSpPr>
        <p:spPr>
          <a:xfrm>
            <a:off x="3800356" y="1852800"/>
            <a:ext cx="93090" cy="93131"/>
          </a:xfrm>
          <a:custGeom>
            <a:avLst/>
            <a:gdLst>
              <a:gd name="connsiteX0" fmla="*/ 93090 w 93090"/>
              <a:gd name="connsiteY0" fmla="*/ 46565 h 93131"/>
              <a:gd name="connsiteX1" fmla="*/ 0 w 93090"/>
              <a:gd name="connsiteY1" fmla="*/ 46565 h 93131"/>
              <a:gd name="connsiteX2" fmla="*/ 93090 w 93090"/>
              <a:gd name="connsiteY2" fmla="*/ 46565 h 9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1">
                <a:moveTo>
                  <a:pt x="93090" y="46565"/>
                </a:moveTo>
                <a:cubicBezTo>
                  <a:pt x="93090" y="108654"/>
                  <a:pt x="0" y="108654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08F0EFA0-A3F0-04DF-04B7-DF074EB1F8CE}"/>
              </a:ext>
            </a:extLst>
          </p:cNvPr>
          <p:cNvSpPr/>
          <p:nvPr/>
        </p:nvSpPr>
        <p:spPr>
          <a:xfrm>
            <a:off x="3485397" y="2608548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8EED8883-5081-C2D1-080D-6CEB0D88B1C7}"/>
              </a:ext>
            </a:extLst>
          </p:cNvPr>
          <p:cNvSpPr/>
          <p:nvPr/>
        </p:nvSpPr>
        <p:spPr>
          <a:xfrm>
            <a:off x="3691763" y="3789362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C9A39AA-9762-AD46-6B36-5E23B14FFD13}"/>
              </a:ext>
            </a:extLst>
          </p:cNvPr>
          <p:cNvSpPr/>
          <p:nvPr/>
        </p:nvSpPr>
        <p:spPr>
          <a:xfrm>
            <a:off x="4788492" y="2972307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4462E26F-1A0F-2595-77CB-54592A9AFA17}"/>
              </a:ext>
            </a:extLst>
          </p:cNvPr>
          <p:cNvSpPr/>
          <p:nvPr/>
        </p:nvSpPr>
        <p:spPr>
          <a:xfrm>
            <a:off x="5159917" y="4163980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2A7F303C-6E5C-0FA0-6DEC-CFF01BF00148}"/>
              </a:ext>
            </a:extLst>
          </p:cNvPr>
          <p:cNvSpPr/>
          <p:nvPr/>
        </p:nvSpPr>
        <p:spPr>
          <a:xfrm>
            <a:off x="4875912" y="2698657"/>
            <a:ext cx="93140" cy="93130"/>
          </a:xfrm>
          <a:custGeom>
            <a:avLst/>
            <a:gdLst>
              <a:gd name="connsiteX0" fmla="*/ 93141 w 93140"/>
              <a:gd name="connsiteY0" fmla="*/ 46565 h 93130"/>
              <a:gd name="connsiteX1" fmla="*/ 0 w 93140"/>
              <a:gd name="connsiteY1" fmla="*/ 46565 h 93130"/>
              <a:gd name="connsiteX2" fmla="*/ 93141 w 9314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40" h="93130">
                <a:moveTo>
                  <a:pt x="93141" y="46565"/>
                </a:moveTo>
                <a:cubicBezTo>
                  <a:pt x="93141" y="108653"/>
                  <a:pt x="0" y="108653"/>
                  <a:pt x="0" y="46565"/>
                </a:cubicBezTo>
                <a:cubicBezTo>
                  <a:pt x="0" y="-15522"/>
                  <a:pt x="93141" y="-15522"/>
                  <a:pt x="9314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B61FDBDA-2034-9B37-CBC4-D5C146F057CF}"/>
              </a:ext>
            </a:extLst>
          </p:cNvPr>
          <p:cNvSpPr/>
          <p:nvPr/>
        </p:nvSpPr>
        <p:spPr>
          <a:xfrm>
            <a:off x="5047940" y="3546352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39F6AEDB-95E1-8707-663E-0D472C4F8498}"/>
              </a:ext>
            </a:extLst>
          </p:cNvPr>
          <p:cNvSpPr/>
          <p:nvPr/>
        </p:nvSpPr>
        <p:spPr>
          <a:xfrm>
            <a:off x="4972356" y="3754823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4D0D440-918E-1BE7-58DF-6728B34DBFF0}"/>
              </a:ext>
            </a:extLst>
          </p:cNvPr>
          <p:cNvSpPr/>
          <p:nvPr/>
        </p:nvSpPr>
        <p:spPr>
          <a:xfrm>
            <a:off x="5349321" y="3787861"/>
            <a:ext cx="93140" cy="93100"/>
          </a:xfrm>
          <a:custGeom>
            <a:avLst/>
            <a:gdLst>
              <a:gd name="connsiteX0" fmla="*/ 93141 w 93140"/>
              <a:gd name="connsiteY0" fmla="*/ 46535 h 93100"/>
              <a:gd name="connsiteX1" fmla="*/ 0 w 93140"/>
              <a:gd name="connsiteY1" fmla="*/ 46535 h 93100"/>
              <a:gd name="connsiteX2" fmla="*/ 93141 w 9314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40" h="93100">
                <a:moveTo>
                  <a:pt x="93141" y="46535"/>
                </a:moveTo>
                <a:cubicBezTo>
                  <a:pt x="93141" y="108622"/>
                  <a:pt x="0" y="108622"/>
                  <a:pt x="0" y="46535"/>
                </a:cubicBezTo>
                <a:cubicBezTo>
                  <a:pt x="0" y="-15512"/>
                  <a:pt x="93141" y="-15512"/>
                  <a:pt x="9314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953487B-E44E-697C-C707-4DAFDE098456}"/>
              </a:ext>
            </a:extLst>
          </p:cNvPr>
          <p:cNvSpPr/>
          <p:nvPr/>
        </p:nvSpPr>
        <p:spPr>
          <a:xfrm>
            <a:off x="5117733" y="4638920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643197DE-401F-00A0-4743-FED505C28DCC}"/>
              </a:ext>
            </a:extLst>
          </p:cNvPr>
          <p:cNvSpPr/>
          <p:nvPr/>
        </p:nvSpPr>
        <p:spPr>
          <a:xfrm>
            <a:off x="5259303" y="3264794"/>
            <a:ext cx="93090" cy="93100"/>
          </a:xfrm>
          <a:custGeom>
            <a:avLst/>
            <a:gdLst>
              <a:gd name="connsiteX0" fmla="*/ 93090 w 93090"/>
              <a:gd name="connsiteY0" fmla="*/ 46535 h 93100"/>
              <a:gd name="connsiteX1" fmla="*/ 0 w 93090"/>
              <a:gd name="connsiteY1" fmla="*/ 46535 h 93100"/>
              <a:gd name="connsiteX2" fmla="*/ 93090 w 9309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35"/>
                </a:moveTo>
                <a:cubicBezTo>
                  <a:pt x="93090" y="108622"/>
                  <a:pt x="0" y="108622"/>
                  <a:pt x="0" y="46535"/>
                </a:cubicBezTo>
                <a:cubicBezTo>
                  <a:pt x="0" y="-15512"/>
                  <a:pt x="93090" y="-15512"/>
                  <a:pt x="93090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52A1522-EE96-44BB-F1C1-CB508AE79A13}"/>
              </a:ext>
            </a:extLst>
          </p:cNvPr>
          <p:cNvSpPr/>
          <p:nvPr/>
        </p:nvSpPr>
        <p:spPr>
          <a:xfrm>
            <a:off x="4957328" y="3321109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D818600-35D3-B49A-FD87-54CE2ABED629}"/>
              </a:ext>
            </a:extLst>
          </p:cNvPr>
          <p:cNvSpPr/>
          <p:nvPr/>
        </p:nvSpPr>
        <p:spPr>
          <a:xfrm>
            <a:off x="5347236" y="3820758"/>
            <a:ext cx="93140" cy="93108"/>
          </a:xfrm>
          <a:custGeom>
            <a:avLst/>
            <a:gdLst>
              <a:gd name="connsiteX0" fmla="*/ 93141 w 93140"/>
              <a:gd name="connsiteY0" fmla="*/ 46565 h 93108"/>
              <a:gd name="connsiteX1" fmla="*/ 0 w 93140"/>
              <a:gd name="connsiteY1" fmla="*/ 46565 h 93108"/>
              <a:gd name="connsiteX2" fmla="*/ 93141 w 93140"/>
              <a:gd name="connsiteY2" fmla="*/ 4656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40" h="93108">
                <a:moveTo>
                  <a:pt x="93141" y="46565"/>
                </a:moveTo>
                <a:cubicBezTo>
                  <a:pt x="93141" y="108622"/>
                  <a:pt x="0" y="108622"/>
                  <a:pt x="0" y="46565"/>
                </a:cubicBezTo>
                <a:cubicBezTo>
                  <a:pt x="0" y="-15522"/>
                  <a:pt x="93141" y="-15522"/>
                  <a:pt x="9314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41E5A367-F346-5D36-9C9A-6EC3F9482A90}"/>
              </a:ext>
            </a:extLst>
          </p:cNvPr>
          <p:cNvSpPr/>
          <p:nvPr/>
        </p:nvSpPr>
        <p:spPr>
          <a:xfrm>
            <a:off x="4828782" y="4349294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35A14E7A-1421-E589-9753-557D404F0BC8}"/>
              </a:ext>
            </a:extLst>
          </p:cNvPr>
          <p:cNvSpPr/>
          <p:nvPr/>
        </p:nvSpPr>
        <p:spPr>
          <a:xfrm>
            <a:off x="5049905" y="3348560"/>
            <a:ext cx="93130" cy="93108"/>
          </a:xfrm>
          <a:custGeom>
            <a:avLst/>
            <a:gdLst>
              <a:gd name="connsiteX0" fmla="*/ 93131 w 93130"/>
              <a:gd name="connsiteY0" fmla="*/ 46543 h 93108"/>
              <a:gd name="connsiteX1" fmla="*/ 0 w 93130"/>
              <a:gd name="connsiteY1" fmla="*/ 46543 h 93108"/>
              <a:gd name="connsiteX2" fmla="*/ 93131 w 9313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43"/>
                </a:moveTo>
                <a:cubicBezTo>
                  <a:pt x="93131" y="108630"/>
                  <a:pt x="0" y="108630"/>
                  <a:pt x="0" y="46543"/>
                </a:cubicBezTo>
                <a:cubicBezTo>
                  <a:pt x="0" y="-15514"/>
                  <a:pt x="93131" y="-15514"/>
                  <a:pt x="93131" y="4654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FFAA15CF-C6D8-14BE-1FD9-08A210A41CF0}"/>
              </a:ext>
            </a:extLst>
          </p:cNvPr>
          <p:cNvSpPr/>
          <p:nvPr/>
        </p:nvSpPr>
        <p:spPr>
          <a:xfrm>
            <a:off x="4878792" y="3438555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D4A4B887-E70F-F6BA-0FB3-1D2615C9B8BB}"/>
              </a:ext>
            </a:extLst>
          </p:cNvPr>
          <p:cNvSpPr/>
          <p:nvPr/>
        </p:nvSpPr>
        <p:spPr>
          <a:xfrm>
            <a:off x="4842390" y="3561511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2E552828-D296-5DB2-A98E-0BD3B14381DD}"/>
              </a:ext>
            </a:extLst>
          </p:cNvPr>
          <p:cNvSpPr/>
          <p:nvPr/>
        </p:nvSpPr>
        <p:spPr>
          <a:xfrm>
            <a:off x="5188201" y="4679361"/>
            <a:ext cx="93100" cy="93100"/>
          </a:xfrm>
          <a:custGeom>
            <a:avLst/>
            <a:gdLst>
              <a:gd name="connsiteX0" fmla="*/ 93100 w 93100"/>
              <a:gd name="connsiteY0" fmla="*/ 46535 h 93100"/>
              <a:gd name="connsiteX1" fmla="*/ 0 w 93100"/>
              <a:gd name="connsiteY1" fmla="*/ 46535 h 93100"/>
              <a:gd name="connsiteX2" fmla="*/ 93100 w 9310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00">
                <a:moveTo>
                  <a:pt x="93100" y="46535"/>
                </a:moveTo>
                <a:cubicBezTo>
                  <a:pt x="93100" y="108622"/>
                  <a:pt x="0" y="108622"/>
                  <a:pt x="0" y="46535"/>
                </a:cubicBezTo>
                <a:cubicBezTo>
                  <a:pt x="0" y="-15512"/>
                  <a:pt x="93100" y="-15512"/>
                  <a:pt x="93100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13FF2C4-07B6-B167-2480-795CC87433B0}"/>
              </a:ext>
            </a:extLst>
          </p:cNvPr>
          <p:cNvSpPr/>
          <p:nvPr/>
        </p:nvSpPr>
        <p:spPr>
          <a:xfrm>
            <a:off x="5224794" y="4007422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1A20792-05A3-BEB8-F11D-3D8BB25645C3}"/>
              </a:ext>
            </a:extLst>
          </p:cNvPr>
          <p:cNvSpPr/>
          <p:nvPr/>
        </p:nvSpPr>
        <p:spPr>
          <a:xfrm>
            <a:off x="5004145" y="3561944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3E6A79AC-6EE5-66D9-0A81-1D81DF56ACFD}"/>
              </a:ext>
            </a:extLst>
          </p:cNvPr>
          <p:cNvSpPr/>
          <p:nvPr/>
        </p:nvSpPr>
        <p:spPr>
          <a:xfrm>
            <a:off x="4977272" y="2948899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F0D4918B-D804-FC39-FD4F-978E593CD572}"/>
              </a:ext>
            </a:extLst>
          </p:cNvPr>
          <p:cNvSpPr/>
          <p:nvPr/>
        </p:nvSpPr>
        <p:spPr>
          <a:xfrm>
            <a:off x="5155938" y="3189018"/>
            <a:ext cx="93090" cy="93100"/>
          </a:xfrm>
          <a:custGeom>
            <a:avLst/>
            <a:gdLst>
              <a:gd name="connsiteX0" fmla="*/ 93090 w 93090"/>
              <a:gd name="connsiteY0" fmla="*/ 46535 h 93100"/>
              <a:gd name="connsiteX1" fmla="*/ 0 w 93090"/>
              <a:gd name="connsiteY1" fmla="*/ 46535 h 93100"/>
              <a:gd name="connsiteX2" fmla="*/ 93090 w 9309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35"/>
                </a:moveTo>
                <a:cubicBezTo>
                  <a:pt x="93090" y="108622"/>
                  <a:pt x="0" y="108622"/>
                  <a:pt x="0" y="46535"/>
                </a:cubicBezTo>
                <a:cubicBezTo>
                  <a:pt x="0" y="-15512"/>
                  <a:pt x="93090" y="-15512"/>
                  <a:pt x="93090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A7E3705-ADD3-13BD-DD30-C29E8DF389AE}"/>
              </a:ext>
            </a:extLst>
          </p:cNvPr>
          <p:cNvSpPr/>
          <p:nvPr/>
        </p:nvSpPr>
        <p:spPr>
          <a:xfrm>
            <a:off x="4987344" y="2466477"/>
            <a:ext cx="93130" cy="93129"/>
          </a:xfrm>
          <a:custGeom>
            <a:avLst/>
            <a:gdLst>
              <a:gd name="connsiteX0" fmla="*/ 93131 w 93130"/>
              <a:gd name="connsiteY0" fmla="*/ 46566 h 93129"/>
              <a:gd name="connsiteX1" fmla="*/ 0 w 93130"/>
              <a:gd name="connsiteY1" fmla="*/ 46566 h 93129"/>
              <a:gd name="connsiteX2" fmla="*/ 93131 w 93130"/>
              <a:gd name="connsiteY2" fmla="*/ 46566 h 9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29">
                <a:moveTo>
                  <a:pt x="93131" y="46566"/>
                </a:moveTo>
                <a:cubicBezTo>
                  <a:pt x="93131" y="108650"/>
                  <a:pt x="0" y="108650"/>
                  <a:pt x="0" y="46566"/>
                </a:cubicBezTo>
                <a:cubicBezTo>
                  <a:pt x="0" y="-15522"/>
                  <a:pt x="93131" y="-15522"/>
                  <a:pt x="93131" y="46566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34626BC-78D0-1835-ADDA-6B6764E926CB}"/>
              </a:ext>
            </a:extLst>
          </p:cNvPr>
          <p:cNvSpPr/>
          <p:nvPr/>
        </p:nvSpPr>
        <p:spPr>
          <a:xfrm>
            <a:off x="5151416" y="2660716"/>
            <a:ext cx="93130" cy="93108"/>
          </a:xfrm>
          <a:custGeom>
            <a:avLst/>
            <a:gdLst>
              <a:gd name="connsiteX0" fmla="*/ 93131 w 93130"/>
              <a:gd name="connsiteY0" fmla="*/ 46543 h 93108"/>
              <a:gd name="connsiteX1" fmla="*/ 0 w 93130"/>
              <a:gd name="connsiteY1" fmla="*/ 46543 h 93108"/>
              <a:gd name="connsiteX2" fmla="*/ 93131 w 9313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43"/>
                </a:moveTo>
                <a:cubicBezTo>
                  <a:pt x="93131" y="108630"/>
                  <a:pt x="0" y="108630"/>
                  <a:pt x="0" y="46543"/>
                </a:cubicBezTo>
                <a:cubicBezTo>
                  <a:pt x="0" y="-15514"/>
                  <a:pt x="93131" y="-15514"/>
                  <a:pt x="93131" y="4654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F1CB62D9-D528-B71C-466E-6BF0D46AFEF7}"/>
              </a:ext>
            </a:extLst>
          </p:cNvPr>
          <p:cNvSpPr/>
          <p:nvPr/>
        </p:nvSpPr>
        <p:spPr>
          <a:xfrm>
            <a:off x="4991675" y="4696364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E237CA3A-8356-D179-EE62-7B70EDD82362}"/>
              </a:ext>
            </a:extLst>
          </p:cNvPr>
          <p:cNvSpPr/>
          <p:nvPr/>
        </p:nvSpPr>
        <p:spPr>
          <a:xfrm>
            <a:off x="5232036" y="4053605"/>
            <a:ext cx="93090" cy="93100"/>
          </a:xfrm>
          <a:custGeom>
            <a:avLst/>
            <a:gdLst>
              <a:gd name="connsiteX0" fmla="*/ 93090 w 93090"/>
              <a:gd name="connsiteY0" fmla="*/ 46535 h 93100"/>
              <a:gd name="connsiteX1" fmla="*/ 0 w 93090"/>
              <a:gd name="connsiteY1" fmla="*/ 46535 h 93100"/>
              <a:gd name="connsiteX2" fmla="*/ 93090 w 9309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35"/>
                </a:moveTo>
                <a:cubicBezTo>
                  <a:pt x="93090" y="108622"/>
                  <a:pt x="0" y="108622"/>
                  <a:pt x="0" y="46535"/>
                </a:cubicBezTo>
                <a:cubicBezTo>
                  <a:pt x="0" y="-15512"/>
                  <a:pt x="93090" y="-15512"/>
                  <a:pt x="93090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CE755588-AF61-0C85-864E-A95723EEE5FE}"/>
              </a:ext>
            </a:extLst>
          </p:cNvPr>
          <p:cNvSpPr/>
          <p:nvPr/>
        </p:nvSpPr>
        <p:spPr>
          <a:xfrm>
            <a:off x="5141776" y="4131163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A9EAE35-D500-A7ED-ABC0-F97F321F406A}"/>
              </a:ext>
            </a:extLst>
          </p:cNvPr>
          <p:cNvSpPr/>
          <p:nvPr/>
        </p:nvSpPr>
        <p:spPr>
          <a:xfrm>
            <a:off x="5014137" y="2215569"/>
            <a:ext cx="93090" cy="93131"/>
          </a:xfrm>
          <a:custGeom>
            <a:avLst/>
            <a:gdLst>
              <a:gd name="connsiteX0" fmla="*/ 93090 w 93090"/>
              <a:gd name="connsiteY0" fmla="*/ 46566 h 93131"/>
              <a:gd name="connsiteX1" fmla="*/ 0 w 93090"/>
              <a:gd name="connsiteY1" fmla="*/ 46566 h 93131"/>
              <a:gd name="connsiteX2" fmla="*/ 93090 w 93090"/>
              <a:gd name="connsiteY2" fmla="*/ 46566 h 9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1">
                <a:moveTo>
                  <a:pt x="93090" y="46566"/>
                </a:moveTo>
                <a:cubicBezTo>
                  <a:pt x="93090" y="108653"/>
                  <a:pt x="0" y="108653"/>
                  <a:pt x="0" y="46566"/>
                </a:cubicBezTo>
                <a:cubicBezTo>
                  <a:pt x="0" y="-15522"/>
                  <a:pt x="93090" y="-15522"/>
                  <a:pt x="93090" y="46566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21C85259-809D-A3F5-1E31-2158A1AEF049}"/>
              </a:ext>
            </a:extLst>
          </p:cNvPr>
          <p:cNvSpPr/>
          <p:nvPr/>
        </p:nvSpPr>
        <p:spPr>
          <a:xfrm>
            <a:off x="6700855" y="3364542"/>
            <a:ext cx="93130" cy="93108"/>
          </a:xfrm>
          <a:custGeom>
            <a:avLst/>
            <a:gdLst>
              <a:gd name="connsiteX0" fmla="*/ 93131 w 93130"/>
              <a:gd name="connsiteY0" fmla="*/ 46565 h 93108"/>
              <a:gd name="connsiteX1" fmla="*/ 0 w 93130"/>
              <a:gd name="connsiteY1" fmla="*/ 46565 h 93108"/>
              <a:gd name="connsiteX2" fmla="*/ 93131 w 93130"/>
              <a:gd name="connsiteY2" fmla="*/ 4656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65"/>
                </a:moveTo>
                <a:cubicBezTo>
                  <a:pt x="93131" y="108622"/>
                  <a:pt x="0" y="10862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9FF4EA95-8541-66F0-8B76-1109C8DC2368}"/>
              </a:ext>
            </a:extLst>
          </p:cNvPr>
          <p:cNvSpPr/>
          <p:nvPr/>
        </p:nvSpPr>
        <p:spPr>
          <a:xfrm>
            <a:off x="6578373" y="3913375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BA156A14-EC25-E360-391A-68BB438BB12A}"/>
              </a:ext>
            </a:extLst>
          </p:cNvPr>
          <p:cNvSpPr/>
          <p:nvPr/>
        </p:nvSpPr>
        <p:spPr>
          <a:xfrm>
            <a:off x="6423195" y="3482894"/>
            <a:ext cx="93090" cy="93138"/>
          </a:xfrm>
          <a:custGeom>
            <a:avLst/>
            <a:gdLst>
              <a:gd name="connsiteX0" fmla="*/ 93090 w 93090"/>
              <a:gd name="connsiteY0" fmla="*/ 46565 h 93138"/>
              <a:gd name="connsiteX1" fmla="*/ 0 w 93090"/>
              <a:gd name="connsiteY1" fmla="*/ 46565 h 93138"/>
              <a:gd name="connsiteX2" fmla="*/ 93090 w 93090"/>
              <a:gd name="connsiteY2" fmla="*/ 46565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8">
                <a:moveTo>
                  <a:pt x="93090" y="46565"/>
                </a:moveTo>
                <a:cubicBezTo>
                  <a:pt x="93090" y="108663"/>
                  <a:pt x="0" y="10866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9F93989-C257-85B1-8651-BBE4DDD949B3}"/>
              </a:ext>
            </a:extLst>
          </p:cNvPr>
          <p:cNvSpPr/>
          <p:nvPr/>
        </p:nvSpPr>
        <p:spPr>
          <a:xfrm>
            <a:off x="6810827" y="4058218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2"/>
                  <a:pt x="0" y="10865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D1333F55-165E-C04C-6A71-CF1E933566DF}"/>
              </a:ext>
            </a:extLst>
          </p:cNvPr>
          <p:cNvSpPr/>
          <p:nvPr/>
        </p:nvSpPr>
        <p:spPr>
          <a:xfrm>
            <a:off x="6566568" y="3109656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B5113C3-D7F2-FBEF-A7D7-1DE428325D14}"/>
              </a:ext>
            </a:extLst>
          </p:cNvPr>
          <p:cNvSpPr/>
          <p:nvPr/>
        </p:nvSpPr>
        <p:spPr>
          <a:xfrm>
            <a:off x="6630307" y="3620022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485358BF-9892-52DD-B905-CF9EE91672F9}"/>
              </a:ext>
            </a:extLst>
          </p:cNvPr>
          <p:cNvSpPr/>
          <p:nvPr/>
        </p:nvSpPr>
        <p:spPr>
          <a:xfrm>
            <a:off x="6502708" y="4070438"/>
            <a:ext cx="93090" cy="93108"/>
          </a:xfrm>
          <a:custGeom>
            <a:avLst/>
            <a:gdLst>
              <a:gd name="connsiteX0" fmla="*/ 93090 w 93090"/>
              <a:gd name="connsiteY0" fmla="*/ 46543 h 93108"/>
              <a:gd name="connsiteX1" fmla="*/ 0 w 93090"/>
              <a:gd name="connsiteY1" fmla="*/ 46543 h 93108"/>
              <a:gd name="connsiteX2" fmla="*/ 93090 w 9309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8">
                <a:moveTo>
                  <a:pt x="93090" y="46543"/>
                </a:moveTo>
                <a:cubicBezTo>
                  <a:pt x="93090" y="108630"/>
                  <a:pt x="0" y="108630"/>
                  <a:pt x="0" y="46543"/>
                </a:cubicBezTo>
                <a:cubicBezTo>
                  <a:pt x="0" y="-15514"/>
                  <a:pt x="93090" y="-15514"/>
                  <a:pt x="93090" y="46543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2FC9DBA6-10E3-3B9A-00C6-8E87906FF4E5}"/>
              </a:ext>
            </a:extLst>
          </p:cNvPr>
          <p:cNvSpPr/>
          <p:nvPr/>
        </p:nvSpPr>
        <p:spPr>
          <a:xfrm>
            <a:off x="6746302" y="3676398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780F6612-1992-B693-D9D1-5E1889651F77}"/>
              </a:ext>
            </a:extLst>
          </p:cNvPr>
          <p:cNvSpPr/>
          <p:nvPr/>
        </p:nvSpPr>
        <p:spPr>
          <a:xfrm>
            <a:off x="6705931" y="3906374"/>
            <a:ext cx="93090" cy="93108"/>
          </a:xfrm>
          <a:custGeom>
            <a:avLst/>
            <a:gdLst>
              <a:gd name="connsiteX0" fmla="*/ 93090 w 93090"/>
              <a:gd name="connsiteY0" fmla="*/ 46565 h 93108"/>
              <a:gd name="connsiteX1" fmla="*/ 0 w 93090"/>
              <a:gd name="connsiteY1" fmla="*/ 46565 h 93108"/>
              <a:gd name="connsiteX2" fmla="*/ 93090 w 93090"/>
              <a:gd name="connsiteY2" fmla="*/ 4656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8">
                <a:moveTo>
                  <a:pt x="93090" y="46565"/>
                </a:moveTo>
                <a:cubicBezTo>
                  <a:pt x="93090" y="108622"/>
                  <a:pt x="0" y="10862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E6BF5D8B-419A-1D44-597B-DE2833FB70AE}"/>
              </a:ext>
            </a:extLst>
          </p:cNvPr>
          <p:cNvSpPr/>
          <p:nvPr/>
        </p:nvSpPr>
        <p:spPr>
          <a:xfrm>
            <a:off x="6664855" y="4143361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6D338883-18F9-91A4-5641-C881AC3537E6}"/>
              </a:ext>
            </a:extLst>
          </p:cNvPr>
          <p:cNvSpPr/>
          <p:nvPr/>
        </p:nvSpPr>
        <p:spPr>
          <a:xfrm>
            <a:off x="6762549" y="3806515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638D4A24-057B-F399-EBCC-16E9E59E69F2}"/>
              </a:ext>
            </a:extLst>
          </p:cNvPr>
          <p:cNvSpPr/>
          <p:nvPr/>
        </p:nvSpPr>
        <p:spPr>
          <a:xfrm>
            <a:off x="6676268" y="3837478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9F65F524-370A-1714-22AA-0110102C3E6B}"/>
              </a:ext>
            </a:extLst>
          </p:cNvPr>
          <p:cNvSpPr/>
          <p:nvPr/>
        </p:nvSpPr>
        <p:spPr>
          <a:xfrm>
            <a:off x="6418783" y="3336571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03BA5762-92C4-FBC4-8F9C-845A7B09155C}"/>
              </a:ext>
            </a:extLst>
          </p:cNvPr>
          <p:cNvSpPr/>
          <p:nvPr/>
        </p:nvSpPr>
        <p:spPr>
          <a:xfrm>
            <a:off x="6455649" y="3424272"/>
            <a:ext cx="93140" cy="93130"/>
          </a:xfrm>
          <a:custGeom>
            <a:avLst/>
            <a:gdLst>
              <a:gd name="connsiteX0" fmla="*/ 93141 w 93140"/>
              <a:gd name="connsiteY0" fmla="*/ 46565 h 93130"/>
              <a:gd name="connsiteX1" fmla="*/ 0 w 93140"/>
              <a:gd name="connsiteY1" fmla="*/ 46565 h 93130"/>
              <a:gd name="connsiteX2" fmla="*/ 93141 w 9314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40" h="93130">
                <a:moveTo>
                  <a:pt x="93141" y="46565"/>
                </a:moveTo>
                <a:cubicBezTo>
                  <a:pt x="93141" y="108653"/>
                  <a:pt x="0" y="108653"/>
                  <a:pt x="0" y="46565"/>
                </a:cubicBezTo>
                <a:cubicBezTo>
                  <a:pt x="0" y="-15522"/>
                  <a:pt x="93141" y="-15522"/>
                  <a:pt x="9314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69EE741D-9DDC-28C2-530F-19A0CD1624CD}"/>
              </a:ext>
            </a:extLst>
          </p:cNvPr>
          <p:cNvSpPr/>
          <p:nvPr/>
        </p:nvSpPr>
        <p:spPr>
          <a:xfrm>
            <a:off x="6713999" y="3601287"/>
            <a:ext cx="93130" cy="93108"/>
          </a:xfrm>
          <a:custGeom>
            <a:avLst/>
            <a:gdLst>
              <a:gd name="connsiteX0" fmla="*/ 93131 w 93130"/>
              <a:gd name="connsiteY0" fmla="*/ 46565 h 93108"/>
              <a:gd name="connsiteX1" fmla="*/ 0 w 93130"/>
              <a:gd name="connsiteY1" fmla="*/ 46565 h 93108"/>
              <a:gd name="connsiteX2" fmla="*/ 93131 w 93130"/>
              <a:gd name="connsiteY2" fmla="*/ 4656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1" y="46565"/>
                </a:moveTo>
                <a:cubicBezTo>
                  <a:pt x="93131" y="108622"/>
                  <a:pt x="0" y="10862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94E0B0D1-91B7-F459-E9E3-D13FD6EFDB21}"/>
              </a:ext>
            </a:extLst>
          </p:cNvPr>
          <p:cNvSpPr/>
          <p:nvPr/>
        </p:nvSpPr>
        <p:spPr>
          <a:xfrm>
            <a:off x="6552879" y="3946312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2"/>
                  <a:pt x="0" y="10865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5F5A386-B978-1276-4325-E6A4C9B484C5}"/>
              </a:ext>
            </a:extLst>
          </p:cNvPr>
          <p:cNvSpPr/>
          <p:nvPr/>
        </p:nvSpPr>
        <p:spPr>
          <a:xfrm>
            <a:off x="6500391" y="4207181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68F8CFB3-3AD3-E9DD-5139-B6212D16DE1A}"/>
              </a:ext>
            </a:extLst>
          </p:cNvPr>
          <p:cNvSpPr/>
          <p:nvPr/>
        </p:nvSpPr>
        <p:spPr>
          <a:xfrm>
            <a:off x="6426660" y="3389885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B0C037D-BC42-213A-9622-1D8932665938}"/>
              </a:ext>
            </a:extLst>
          </p:cNvPr>
          <p:cNvSpPr/>
          <p:nvPr/>
        </p:nvSpPr>
        <p:spPr>
          <a:xfrm>
            <a:off x="6550552" y="2971794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18DCE98A-BF88-CFCB-FC89-04EF5AA32B59}"/>
              </a:ext>
            </a:extLst>
          </p:cNvPr>
          <p:cNvSpPr/>
          <p:nvPr/>
        </p:nvSpPr>
        <p:spPr>
          <a:xfrm>
            <a:off x="6474303" y="4551259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ECBFAB8-2A96-882E-F601-D9E72C5D6562}"/>
              </a:ext>
            </a:extLst>
          </p:cNvPr>
          <p:cNvSpPr/>
          <p:nvPr/>
        </p:nvSpPr>
        <p:spPr>
          <a:xfrm>
            <a:off x="6750673" y="3832052"/>
            <a:ext cx="93090" cy="93138"/>
          </a:xfrm>
          <a:custGeom>
            <a:avLst/>
            <a:gdLst>
              <a:gd name="connsiteX0" fmla="*/ 93090 w 93090"/>
              <a:gd name="connsiteY0" fmla="*/ 46573 h 93138"/>
              <a:gd name="connsiteX1" fmla="*/ 0 w 93090"/>
              <a:gd name="connsiteY1" fmla="*/ 46573 h 93138"/>
              <a:gd name="connsiteX2" fmla="*/ 93090 w 93090"/>
              <a:gd name="connsiteY2" fmla="*/ 46573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8">
                <a:moveTo>
                  <a:pt x="93090" y="46573"/>
                </a:moveTo>
                <a:cubicBezTo>
                  <a:pt x="93090" y="108660"/>
                  <a:pt x="0" y="108660"/>
                  <a:pt x="0" y="46573"/>
                </a:cubicBezTo>
                <a:cubicBezTo>
                  <a:pt x="0" y="-15524"/>
                  <a:pt x="93090" y="-15524"/>
                  <a:pt x="93090" y="46573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1AE647F0-6FAD-E24B-AEA9-94A2B58AB509}"/>
              </a:ext>
            </a:extLst>
          </p:cNvPr>
          <p:cNvSpPr/>
          <p:nvPr/>
        </p:nvSpPr>
        <p:spPr>
          <a:xfrm>
            <a:off x="6329470" y="3708822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F410E278-D031-B10F-263A-1835A7F55F2A}"/>
              </a:ext>
            </a:extLst>
          </p:cNvPr>
          <p:cNvSpPr/>
          <p:nvPr/>
        </p:nvSpPr>
        <p:spPr>
          <a:xfrm>
            <a:off x="6859930" y="3659527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2"/>
                  <a:pt x="0" y="10865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16704E4-604F-9DB9-17C2-976074AE0F4F}"/>
              </a:ext>
            </a:extLst>
          </p:cNvPr>
          <p:cNvSpPr/>
          <p:nvPr/>
        </p:nvSpPr>
        <p:spPr>
          <a:xfrm>
            <a:off x="6413243" y="3501035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AC65F1BE-2FCC-DB16-3F8C-17AA6EB89FB1}"/>
              </a:ext>
            </a:extLst>
          </p:cNvPr>
          <p:cNvSpPr/>
          <p:nvPr/>
        </p:nvSpPr>
        <p:spPr>
          <a:xfrm>
            <a:off x="6750905" y="3830669"/>
            <a:ext cx="93090" cy="93100"/>
          </a:xfrm>
          <a:custGeom>
            <a:avLst/>
            <a:gdLst>
              <a:gd name="connsiteX0" fmla="*/ 93090 w 93090"/>
              <a:gd name="connsiteY0" fmla="*/ 46535 h 93100"/>
              <a:gd name="connsiteX1" fmla="*/ 0 w 93090"/>
              <a:gd name="connsiteY1" fmla="*/ 46535 h 93100"/>
              <a:gd name="connsiteX2" fmla="*/ 93090 w 9309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35"/>
                </a:moveTo>
                <a:cubicBezTo>
                  <a:pt x="93090" y="108622"/>
                  <a:pt x="0" y="108622"/>
                  <a:pt x="0" y="46535"/>
                </a:cubicBezTo>
                <a:cubicBezTo>
                  <a:pt x="0" y="-15512"/>
                  <a:pt x="93090" y="-15512"/>
                  <a:pt x="93090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3356AAFF-1236-D565-C1E9-78DAC60636E7}"/>
              </a:ext>
            </a:extLst>
          </p:cNvPr>
          <p:cNvSpPr/>
          <p:nvPr/>
        </p:nvSpPr>
        <p:spPr>
          <a:xfrm>
            <a:off x="6447863" y="3333609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29EE1CFA-144D-79BE-36DE-F62D425A27B2}"/>
              </a:ext>
            </a:extLst>
          </p:cNvPr>
          <p:cNvSpPr/>
          <p:nvPr/>
        </p:nvSpPr>
        <p:spPr>
          <a:xfrm>
            <a:off x="6833490" y="3281756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46804400-F03C-42FD-8067-3D0DC7E1C616}"/>
              </a:ext>
            </a:extLst>
          </p:cNvPr>
          <p:cNvSpPr/>
          <p:nvPr/>
        </p:nvSpPr>
        <p:spPr>
          <a:xfrm>
            <a:off x="6728433" y="3190559"/>
            <a:ext cx="93100" cy="93130"/>
          </a:xfrm>
          <a:custGeom>
            <a:avLst/>
            <a:gdLst>
              <a:gd name="connsiteX0" fmla="*/ 93100 w 93100"/>
              <a:gd name="connsiteY0" fmla="*/ 46565 h 93130"/>
              <a:gd name="connsiteX1" fmla="*/ 0 w 93100"/>
              <a:gd name="connsiteY1" fmla="*/ 46565 h 93130"/>
              <a:gd name="connsiteX2" fmla="*/ 93100 w 9310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0">
                <a:moveTo>
                  <a:pt x="93100" y="46565"/>
                </a:moveTo>
                <a:cubicBezTo>
                  <a:pt x="93100" y="108653"/>
                  <a:pt x="0" y="108653"/>
                  <a:pt x="0" y="46565"/>
                </a:cubicBezTo>
                <a:cubicBezTo>
                  <a:pt x="0" y="-15522"/>
                  <a:pt x="93100" y="-15522"/>
                  <a:pt x="9310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57A1570B-2EE2-2EE2-4078-84C08899BCAD}"/>
              </a:ext>
            </a:extLst>
          </p:cNvPr>
          <p:cNvSpPr/>
          <p:nvPr/>
        </p:nvSpPr>
        <p:spPr>
          <a:xfrm>
            <a:off x="6668824" y="3386342"/>
            <a:ext cx="93100" cy="93108"/>
          </a:xfrm>
          <a:custGeom>
            <a:avLst/>
            <a:gdLst>
              <a:gd name="connsiteX0" fmla="*/ 93100 w 93100"/>
              <a:gd name="connsiteY0" fmla="*/ 46573 h 93108"/>
              <a:gd name="connsiteX1" fmla="*/ 0 w 93100"/>
              <a:gd name="connsiteY1" fmla="*/ 46573 h 93108"/>
              <a:gd name="connsiteX2" fmla="*/ 93100 w 93100"/>
              <a:gd name="connsiteY2" fmla="*/ 4657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08">
                <a:moveTo>
                  <a:pt x="93100" y="46573"/>
                </a:moveTo>
                <a:cubicBezTo>
                  <a:pt x="93100" y="108620"/>
                  <a:pt x="0" y="108620"/>
                  <a:pt x="0" y="46573"/>
                </a:cubicBezTo>
                <a:cubicBezTo>
                  <a:pt x="0" y="-15524"/>
                  <a:pt x="93100" y="-15524"/>
                  <a:pt x="93100" y="4657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57A3C2C6-B02B-9300-77E7-A2AA57284A9B}"/>
              </a:ext>
            </a:extLst>
          </p:cNvPr>
          <p:cNvSpPr/>
          <p:nvPr/>
        </p:nvSpPr>
        <p:spPr>
          <a:xfrm>
            <a:off x="6889171" y="3056000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2"/>
                  <a:pt x="0" y="10865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CFF95608-9E3D-B608-9D4E-08A1F701A2A8}"/>
              </a:ext>
            </a:extLst>
          </p:cNvPr>
          <p:cNvSpPr/>
          <p:nvPr/>
        </p:nvSpPr>
        <p:spPr>
          <a:xfrm>
            <a:off x="6418824" y="3678241"/>
            <a:ext cx="93130" cy="93100"/>
          </a:xfrm>
          <a:custGeom>
            <a:avLst/>
            <a:gdLst>
              <a:gd name="connsiteX0" fmla="*/ 93131 w 93130"/>
              <a:gd name="connsiteY0" fmla="*/ 46535 h 93100"/>
              <a:gd name="connsiteX1" fmla="*/ 0 w 93130"/>
              <a:gd name="connsiteY1" fmla="*/ 46535 h 93100"/>
              <a:gd name="connsiteX2" fmla="*/ 93131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D6EBEF97-8566-973D-E56C-8B1FE49FC5C2}"/>
              </a:ext>
            </a:extLst>
          </p:cNvPr>
          <p:cNvSpPr/>
          <p:nvPr/>
        </p:nvSpPr>
        <p:spPr>
          <a:xfrm>
            <a:off x="6661118" y="3269712"/>
            <a:ext cx="93090" cy="93108"/>
          </a:xfrm>
          <a:custGeom>
            <a:avLst/>
            <a:gdLst>
              <a:gd name="connsiteX0" fmla="*/ 93090 w 93090"/>
              <a:gd name="connsiteY0" fmla="*/ 46543 h 93108"/>
              <a:gd name="connsiteX1" fmla="*/ 0 w 93090"/>
              <a:gd name="connsiteY1" fmla="*/ 46543 h 93108"/>
              <a:gd name="connsiteX2" fmla="*/ 93090 w 9309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8">
                <a:moveTo>
                  <a:pt x="93090" y="46543"/>
                </a:moveTo>
                <a:cubicBezTo>
                  <a:pt x="93090" y="108630"/>
                  <a:pt x="0" y="108630"/>
                  <a:pt x="0" y="46543"/>
                </a:cubicBezTo>
                <a:cubicBezTo>
                  <a:pt x="0" y="-15514"/>
                  <a:pt x="93090" y="-15514"/>
                  <a:pt x="93090" y="4654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9017E45D-7145-CF6D-45C0-94C50D6C2EA5}"/>
              </a:ext>
            </a:extLst>
          </p:cNvPr>
          <p:cNvSpPr/>
          <p:nvPr/>
        </p:nvSpPr>
        <p:spPr>
          <a:xfrm>
            <a:off x="6432401" y="3308086"/>
            <a:ext cx="93130" cy="93100"/>
          </a:xfrm>
          <a:custGeom>
            <a:avLst/>
            <a:gdLst>
              <a:gd name="connsiteX0" fmla="*/ 93131 w 93130"/>
              <a:gd name="connsiteY0" fmla="*/ 46565 h 93100"/>
              <a:gd name="connsiteX1" fmla="*/ 0 w 93130"/>
              <a:gd name="connsiteY1" fmla="*/ 46565 h 93100"/>
              <a:gd name="connsiteX2" fmla="*/ 93131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8A119950-BE7C-AFFF-B844-1CAAB13BAB26}"/>
              </a:ext>
            </a:extLst>
          </p:cNvPr>
          <p:cNvSpPr/>
          <p:nvPr/>
        </p:nvSpPr>
        <p:spPr>
          <a:xfrm>
            <a:off x="6691608" y="2788131"/>
            <a:ext cx="93130" cy="93130"/>
          </a:xfrm>
          <a:custGeom>
            <a:avLst/>
            <a:gdLst>
              <a:gd name="connsiteX0" fmla="*/ 93131 w 93130"/>
              <a:gd name="connsiteY0" fmla="*/ 46565 h 93130"/>
              <a:gd name="connsiteX1" fmla="*/ 0 w 93130"/>
              <a:gd name="connsiteY1" fmla="*/ 46565 h 93130"/>
              <a:gd name="connsiteX2" fmla="*/ 93131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1" y="46565"/>
                </a:moveTo>
                <a:cubicBezTo>
                  <a:pt x="93131" y="108653"/>
                  <a:pt x="0" y="108653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4CB0A26D-24F5-CD4C-316A-DADCA7DEF15E}"/>
              </a:ext>
            </a:extLst>
          </p:cNvPr>
          <p:cNvSpPr/>
          <p:nvPr/>
        </p:nvSpPr>
        <p:spPr>
          <a:xfrm>
            <a:off x="6644630" y="3781888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EEEADA86-A5DE-E4FF-901B-379E8E063822}"/>
              </a:ext>
            </a:extLst>
          </p:cNvPr>
          <p:cNvSpPr/>
          <p:nvPr/>
        </p:nvSpPr>
        <p:spPr>
          <a:xfrm>
            <a:off x="8357123" y="4057425"/>
            <a:ext cx="93090" cy="93108"/>
          </a:xfrm>
          <a:custGeom>
            <a:avLst/>
            <a:gdLst>
              <a:gd name="connsiteX0" fmla="*/ 93090 w 93090"/>
              <a:gd name="connsiteY0" fmla="*/ 46573 h 93108"/>
              <a:gd name="connsiteX1" fmla="*/ 0 w 93090"/>
              <a:gd name="connsiteY1" fmla="*/ 46573 h 93108"/>
              <a:gd name="connsiteX2" fmla="*/ 93090 w 93090"/>
              <a:gd name="connsiteY2" fmla="*/ 4657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8">
                <a:moveTo>
                  <a:pt x="93090" y="46573"/>
                </a:moveTo>
                <a:cubicBezTo>
                  <a:pt x="93090" y="108620"/>
                  <a:pt x="0" y="108620"/>
                  <a:pt x="0" y="46573"/>
                </a:cubicBezTo>
                <a:cubicBezTo>
                  <a:pt x="0" y="-15524"/>
                  <a:pt x="93090" y="-15524"/>
                  <a:pt x="93090" y="46573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B8C9EDE-BE26-E059-0DEE-9F669B191A15}"/>
              </a:ext>
            </a:extLst>
          </p:cNvPr>
          <p:cNvSpPr/>
          <p:nvPr/>
        </p:nvSpPr>
        <p:spPr>
          <a:xfrm>
            <a:off x="8047906" y="4499597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E25F3B74-1C52-72D7-5DB0-A6EFFFD9FE83}"/>
              </a:ext>
            </a:extLst>
          </p:cNvPr>
          <p:cNvSpPr/>
          <p:nvPr/>
        </p:nvSpPr>
        <p:spPr>
          <a:xfrm>
            <a:off x="8434037" y="3269135"/>
            <a:ext cx="93100" cy="93130"/>
          </a:xfrm>
          <a:custGeom>
            <a:avLst/>
            <a:gdLst>
              <a:gd name="connsiteX0" fmla="*/ 93100 w 93100"/>
              <a:gd name="connsiteY0" fmla="*/ 46565 h 93130"/>
              <a:gd name="connsiteX1" fmla="*/ 0 w 93100"/>
              <a:gd name="connsiteY1" fmla="*/ 46565 h 93130"/>
              <a:gd name="connsiteX2" fmla="*/ 93100 w 9310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0">
                <a:moveTo>
                  <a:pt x="93100" y="46565"/>
                </a:moveTo>
                <a:cubicBezTo>
                  <a:pt x="93100" y="108653"/>
                  <a:pt x="0" y="108653"/>
                  <a:pt x="0" y="46565"/>
                </a:cubicBezTo>
                <a:cubicBezTo>
                  <a:pt x="0" y="-15522"/>
                  <a:pt x="93100" y="-15522"/>
                  <a:pt x="93100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06A8400C-860A-B9A0-8118-CC6B62BF996A}"/>
              </a:ext>
            </a:extLst>
          </p:cNvPr>
          <p:cNvSpPr/>
          <p:nvPr/>
        </p:nvSpPr>
        <p:spPr>
          <a:xfrm>
            <a:off x="8156146" y="3968824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2"/>
                  <a:pt x="0" y="10865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70792F9B-0480-6F99-8645-A2C0CBAE52E5}"/>
              </a:ext>
            </a:extLst>
          </p:cNvPr>
          <p:cNvSpPr/>
          <p:nvPr/>
        </p:nvSpPr>
        <p:spPr>
          <a:xfrm>
            <a:off x="8033895" y="3843847"/>
            <a:ext cx="93130" cy="93108"/>
          </a:xfrm>
          <a:custGeom>
            <a:avLst/>
            <a:gdLst>
              <a:gd name="connsiteX0" fmla="*/ 93130 w 93130"/>
              <a:gd name="connsiteY0" fmla="*/ 46543 h 93108"/>
              <a:gd name="connsiteX1" fmla="*/ 0 w 93130"/>
              <a:gd name="connsiteY1" fmla="*/ 46543 h 93108"/>
              <a:gd name="connsiteX2" fmla="*/ 93130 w 93130"/>
              <a:gd name="connsiteY2" fmla="*/ 4654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0" y="46543"/>
                </a:moveTo>
                <a:cubicBezTo>
                  <a:pt x="93130" y="108630"/>
                  <a:pt x="0" y="108630"/>
                  <a:pt x="0" y="46543"/>
                </a:cubicBezTo>
                <a:cubicBezTo>
                  <a:pt x="0" y="-15514"/>
                  <a:pt x="93130" y="-15514"/>
                  <a:pt x="93130" y="46543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A33AB2D3-738E-079B-BD94-D753E50F3AB6}"/>
              </a:ext>
            </a:extLst>
          </p:cNvPr>
          <p:cNvSpPr/>
          <p:nvPr/>
        </p:nvSpPr>
        <p:spPr>
          <a:xfrm>
            <a:off x="8203044" y="4014302"/>
            <a:ext cx="93089" cy="93100"/>
          </a:xfrm>
          <a:custGeom>
            <a:avLst/>
            <a:gdLst>
              <a:gd name="connsiteX0" fmla="*/ 93090 w 93089"/>
              <a:gd name="connsiteY0" fmla="*/ 46565 h 93100"/>
              <a:gd name="connsiteX1" fmla="*/ 0 w 93089"/>
              <a:gd name="connsiteY1" fmla="*/ 46565 h 93100"/>
              <a:gd name="connsiteX2" fmla="*/ 93090 w 93089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89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7B83A9FE-BC3C-F9CB-3678-486D1494A569}"/>
              </a:ext>
            </a:extLst>
          </p:cNvPr>
          <p:cNvSpPr/>
          <p:nvPr/>
        </p:nvSpPr>
        <p:spPr>
          <a:xfrm>
            <a:off x="8021969" y="4571404"/>
            <a:ext cx="93131" cy="93100"/>
          </a:xfrm>
          <a:custGeom>
            <a:avLst/>
            <a:gdLst>
              <a:gd name="connsiteX0" fmla="*/ 93131 w 93131"/>
              <a:gd name="connsiteY0" fmla="*/ 46565 h 93100"/>
              <a:gd name="connsiteX1" fmla="*/ 0 w 93131"/>
              <a:gd name="connsiteY1" fmla="*/ 46565 h 93100"/>
              <a:gd name="connsiteX2" fmla="*/ 93131 w 93131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1" h="93100">
                <a:moveTo>
                  <a:pt x="93131" y="46565"/>
                </a:moveTo>
                <a:cubicBezTo>
                  <a:pt x="93131" y="108612"/>
                  <a:pt x="0" y="10861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05ABA490-FE80-FA84-28B4-5ECC1F8A1DAE}"/>
              </a:ext>
            </a:extLst>
          </p:cNvPr>
          <p:cNvSpPr/>
          <p:nvPr/>
        </p:nvSpPr>
        <p:spPr>
          <a:xfrm>
            <a:off x="8356962" y="3798759"/>
            <a:ext cx="93131" cy="93100"/>
          </a:xfrm>
          <a:custGeom>
            <a:avLst/>
            <a:gdLst>
              <a:gd name="connsiteX0" fmla="*/ 93131 w 93131"/>
              <a:gd name="connsiteY0" fmla="*/ 46535 h 93100"/>
              <a:gd name="connsiteX1" fmla="*/ 0 w 93131"/>
              <a:gd name="connsiteY1" fmla="*/ 46535 h 93100"/>
              <a:gd name="connsiteX2" fmla="*/ 93131 w 93131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1" h="93100">
                <a:moveTo>
                  <a:pt x="93131" y="46535"/>
                </a:moveTo>
                <a:cubicBezTo>
                  <a:pt x="93131" y="108622"/>
                  <a:pt x="0" y="10862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D753A209-2866-D172-A6C6-0CC26586648A}"/>
              </a:ext>
            </a:extLst>
          </p:cNvPr>
          <p:cNvSpPr/>
          <p:nvPr/>
        </p:nvSpPr>
        <p:spPr>
          <a:xfrm>
            <a:off x="7970307" y="5334590"/>
            <a:ext cx="93100" cy="93130"/>
          </a:xfrm>
          <a:custGeom>
            <a:avLst/>
            <a:gdLst>
              <a:gd name="connsiteX0" fmla="*/ 93100 w 93100"/>
              <a:gd name="connsiteY0" fmla="*/ 46565 h 93130"/>
              <a:gd name="connsiteX1" fmla="*/ 0 w 93100"/>
              <a:gd name="connsiteY1" fmla="*/ 46565 h 93130"/>
              <a:gd name="connsiteX2" fmla="*/ 93100 w 9310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0">
                <a:moveTo>
                  <a:pt x="93100" y="46565"/>
                </a:moveTo>
                <a:cubicBezTo>
                  <a:pt x="93100" y="108653"/>
                  <a:pt x="0" y="108653"/>
                  <a:pt x="0" y="46565"/>
                </a:cubicBezTo>
                <a:cubicBezTo>
                  <a:pt x="0" y="-15522"/>
                  <a:pt x="93100" y="-15522"/>
                  <a:pt x="9310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4CA00846-685B-6666-0DCE-386965F8E6F7}"/>
              </a:ext>
            </a:extLst>
          </p:cNvPr>
          <p:cNvSpPr/>
          <p:nvPr/>
        </p:nvSpPr>
        <p:spPr>
          <a:xfrm>
            <a:off x="8434359" y="4129229"/>
            <a:ext cx="93090" cy="93138"/>
          </a:xfrm>
          <a:custGeom>
            <a:avLst/>
            <a:gdLst>
              <a:gd name="connsiteX0" fmla="*/ 93090 w 93090"/>
              <a:gd name="connsiteY0" fmla="*/ 46565 h 93138"/>
              <a:gd name="connsiteX1" fmla="*/ 0 w 93090"/>
              <a:gd name="connsiteY1" fmla="*/ 46565 h 93138"/>
              <a:gd name="connsiteX2" fmla="*/ 93090 w 93090"/>
              <a:gd name="connsiteY2" fmla="*/ 46565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8">
                <a:moveTo>
                  <a:pt x="93090" y="46565"/>
                </a:moveTo>
                <a:cubicBezTo>
                  <a:pt x="93090" y="108662"/>
                  <a:pt x="0" y="10866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14DE1489-BC72-6CAE-42C4-5F28B4466628}"/>
              </a:ext>
            </a:extLst>
          </p:cNvPr>
          <p:cNvSpPr/>
          <p:nvPr/>
        </p:nvSpPr>
        <p:spPr>
          <a:xfrm>
            <a:off x="8353386" y="3707404"/>
            <a:ext cx="93090" cy="93108"/>
          </a:xfrm>
          <a:custGeom>
            <a:avLst/>
            <a:gdLst>
              <a:gd name="connsiteX0" fmla="*/ 93090 w 93090"/>
              <a:gd name="connsiteY0" fmla="*/ 46573 h 93108"/>
              <a:gd name="connsiteX1" fmla="*/ 0 w 93090"/>
              <a:gd name="connsiteY1" fmla="*/ 46573 h 93108"/>
              <a:gd name="connsiteX2" fmla="*/ 93090 w 93090"/>
              <a:gd name="connsiteY2" fmla="*/ 4657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8">
                <a:moveTo>
                  <a:pt x="93090" y="46573"/>
                </a:moveTo>
                <a:cubicBezTo>
                  <a:pt x="93090" y="108620"/>
                  <a:pt x="0" y="108620"/>
                  <a:pt x="0" y="46573"/>
                </a:cubicBezTo>
                <a:cubicBezTo>
                  <a:pt x="0" y="-15524"/>
                  <a:pt x="93090" y="-15524"/>
                  <a:pt x="93090" y="46573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D389872C-5C41-4C85-5638-0640BEC0F96A}"/>
              </a:ext>
            </a:extLst>
          </p:cNvPr>
          <p:cNvSpPr/>
          <p:nvPr/>
        </p:nvSpPr>
        <p:spPr>
          <a:xfrm>
            <a:off x="8177781" y="4499949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665657FF-9700-9CAA-4E76-E3E8154D5D7E}"/>
              </a:ext>
            </a:extLst>
          </p:cNvPr>
          <p:cNvSpPr/>
          <p:nvPr/>
        </p:nvSpPr>
        <p:spPr>
          <a:xfrm>
            <a:off x="8226573" y="3432330"/>
            <a:ext cx="93130" cy="93100"/>
          </a:xfrm>
          <a:custGeom>
            <a:avLst/>
            <a:gdLst>
              <a:gd name="connsiteX0" fmla="*/ 93130 w 93130"/>
              <a:gd name="connsiteY0" fmla="*/ 46535 h 93100"/>
              <a:gd name="connsiteX1" fmla="*/ 0 w 93130"/>
              <a:gd name="connsiteY1" fmla="*/ 46535 h 93100"/>
              <a:gd name="connsiteX2" fmla="*/ 93130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0" y="46535"/>
                </a:moveTo>
                <a:cubicBezTo>
                  <a:pt x="93130" y="108622"/>
                  <a:pt x="0" y="108622"/>
                  <a:pt x="0" y="46535"/>
                </a:cubicBezTo>
                <a:cubicBezTo>
                  <a:pt x="0" y="-15512"/>
                  <a:pt x="93130" y="-15512"/>
                  <a:pt x="93130" y="4653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908655D-50B9-D2E1-FDC8-A98BDC5A9128}"/>
              </a:ext>
            </a:extLst>
          </p:cNvPr>
          <p:cNvSpPr/>
          <p:nvPr/>
        </p:nvSpPr>
        <p:spPr>
          <a:xfrm>
            <a:off x="8259742" y="4331667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BF78358C-EAE7-8729-7BCD-1F6005C06315}"/>
              </a:ext>
            </a:extLst>
          </p:cNvPr>
          <p:cNvSpPr/>
          <p:nvPr/>
        </p:nvSpPr>
        <p:spPr>
          <a:xfrm>
            <a:off x="8379867" y="4156496"/>
            <a:ext cx="93130" cy="93138"/>
          </a:xfrm>
          <a:custGeom>
            <a:avLst/>
            <a:gdLst>
              <a:gd name="connsiteX0" fmla="*/ 93130 w 93130"/>
              <a:gd name="connsiteY0" fmla="*/ 46565 h 93138"/>
              <a:gd name="connsiteX1" fmla="*/ 0 w 93130"/>
              <a:gd name="connsiteY1" fmla="*/ 46565 h 93138"/>
              <a:gd name="connsiteX2" fmla="*/ 93130 w 93130"/>
              <a:gd name="connsiteY2" fmla="*/ 46565 h 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8">
                <a:moveTo>
                  <a:pt x="93130" y="46565"/>
                </a:moveTo>
                <a:cubicBezTo>
                  <a:pt x="93130" y="108662"/>
                  <a:pt x="0" y="108662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EB1E3A3-47C6-D945-2A8F-58F8A9F43D9E}"/>
              </a:ext>
            </a:extLst>
          </p:cNvPr>
          <p:cNvSpPr/>
          <p:nvPr/>
        </p:nvSpPr>
        <p:spPr>
          <a:xfrm>
            <a:off x="8119592" y="3555125"/>
            <a:ext cx="93131" cy="93108"/>
          </a:xfrm>
          <a:custGeom>
            <a:avLst/>
            <a:gdLst>
              <a:gd name="connsiteX0" fmla="*/ 93131 w 93131"/>
              <a:gd name="connsiteY0" fmla="*/ 46535 h 93108"/>
              <a:gd name="connsiteX1" fmla="*/ 0 w 93131"/>
              <a:gd name="connsiteY1" fmla="*/ 46535 h 93108"/>
              <a:gd name="connsiteX2" fmla="*/ 93131 w 93131"/>
              <a:gd name="connsiteY2" fmla="*/ 4653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1" h="93108">
                <a:moveTo>
                  <a:pt x="93131" y="46535"/>
                </a:moveTo>
                <a:cubicBezTo>
                  <a:pt x="93131" y="108632"/>
                  <a:pt x="0" y="108632"/>
                  <a:pt x="0" y="46535"/>
                </a:cubicBezTo>
                <a:cubicBezTo>
                  <a:pt x="0" y="-15512"/>
                  <a:pt x="93131" y="-15512"/>
                  <a:pt x="93131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285E5AAD-4055-BFB4-CF3B-15880FD73657}"/>
              </a:ext>
            </a:extLst>
          </p:cNvPr>
          <p:cNvSpPr/>
          <p:nvPr/>
        </p:nvSpPr>
        <p:spPr>
          <a:xfrm>
            <a:off x="8283704" y="4393996"/>
            <a:ext cx="93130" cy="93100"/>
          </a:xfrm>
          <a:custGeom>
            <a:avLst/>
            <a:gdLst>
              <a:gd name="connsiteX0" fmla="*/ 93130 w 93130"/>
              <a:gd name="connsiteY0" fmla="*/ 46565 h 93100"/>
              <a:gd name="connsiteX1" fmla="*/ 0 w 93130"/>
              <a:gd name="connsiteY1" fmla="*/ 46565 h 93100"/>
              <a:gd name="connsiteX2" fmla="*/ 93130 w 9313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0" y="46565"/>
                </a:moveTo>
                <a:cubicBezTo>
                  <a:pt x="93130" y="108612"/>
                  <a:pt x="0" y="108612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E21CF58C-54C1-63AC-E57D-8ED3F386D9A4}"/>
              </a:ext>
            </a:extLst>
          </p:cNvPr>
          <p:cNvSpPr/>
          <p:nvPr/>
        </p:nvSpPr>
        <p:spPr>
          <a:xfrm>
            <a:off x="8238297" y="5190513"/>
            <a:ext cx="93130" cy="93130"/>
          </a:xfrm>
          <a:custGeom>
            <a:avLst/>
            <a:gdLst>
              <a:gd name="connsiteX0" fmla="*/ 93130 w 93130"/>
              <a:gd name="connsiteY0" fmla="*/ 46565 h 93130"/>
              <a:gd name="connsiteX1" fmla="*/ 0 w 93130"/>
              <a:gd name="connsiteY1" fmla="*/ 46565 h 93130"/>
              <a:gd name="connsiteX2" fmla="*/ 93130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0" y="46565"/>
                </a:moveTo>
                <a:cubicBezTo>
                  <a:pt x="93130" y="108653"/>
                  <a:pt x="0" y="108653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B33924F7-275D-1D83-BCB3-C09B82A826DE}"/>
              </a:ext>
            </a:extLst>
          </p:cNvPr>
          <p:cNvSpPr/>
          <p:nvPr/>
        </p:nvSpPr>
        <p:spPr>
          <a:xfrm>
            <a:off x="8162441" y="3748205"/>
            <a:ext cx="93130" cy="93130"/>
          </a:xfrm>
          <a:custGeom>
            <a:avLst/>
            <a:gdLst>
              <a:gd name="connsiteX0" fmla="*/ 93130 w 93130"/>
              <a:gd name="connsiteY0" fmla="*/ 46565 h 93130"/>
              <a:gd name="connsiteX1" fmla="*/ 0 w 93130"/>
              <a:gd name="connsiteY1" fmla="*/ 46565 h 93130"/>
              <a:gd name="connsiteX2" fmla="*/ 93130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0" y="46565"/>
                </a:moveTo>
                <a:cubicBezTo>
                  <a:pt x="93130" y="108652"/>
                  <a:pt x="0" y="108652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E4A19A53-5574-13F9-EEAA-7C2C47C3C325}"/>
              </a:ext>
            </a:extLst>
          </p:cNvPr>
          <p:cNvSpPr/>
          <p:nvPr/>
        </p:nvSpPr>
        <p:spPr>
          <a:xfrm>
            <a:off x="8138196" y="2944960"/>
            <a:ext cx="93100" cy="93100"/>
          </a:xfrm>
          <a:custGeom>
            <a:avLst/>
            <a:gdLst>
              <a:gd name="connsiteX0" fmla="*/ 93101 w 93100"/>
              <a:gd name="connsiteY0" fmla="*/ 46565 h 93100"/>
              <a:gd name="connsiteX1" fmla="*/ 0 w 93100"/>
              <a:gd name="connsiteY1" fmla="*/ 46565 h 93100"/>
              <a:gd name="connsiteX2" fmla="*/ 93101 w 9310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00">
                <a:moveTo>
                  <a:pt x="93101" y="46565"/>
                </a:moveTo>
                <a:cubicBezTo>
                  <a:pt x="93101" y="108612"/>
                  <a:pt x="0" y="108612"/>
                  <a:pt x="0" y="46565"/>
                </a:cubicBezTo>
                <a:cubicBezTo>
                  <a:pt x="0" y="-15522"/>
                  <a:pt x="93101" y="-15522"/>
                  <a:pt x="93101" y="46565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A1CB8C17-6925-06E9-F892-240400A27B72}"/>
              </a:ext>
            </a:extLst>
          </p:cNvPr>
          <p:cNvSpPr/>
          <p:nvPr/>
        </p:nvSpPr>
        <p:spPr>
          <a:xfrm>
            <a:off x="8410397" y="3746543"/>
            <a:ext cx="93130" cy="93100"/>
          </a:xfrm>
          <a:custGeom>
            <a:avLst/>
            <a:gdLst>
              <a:gd name="connsiteX0" fmla="*/ 93130 w 93130"/>
              <a:gd name="connsiteY0" fmla="*/ 46535 h 93100"/>
              <a:gd name="connsiteX1" fmla="*/ 0 w 93130"/>
              <a:gd name="connsiteY1" fmla="*/ 46535 h 93100"/>
              <a:gd name="connsiteX2" fmla="*/ 93130 w 93130"/>
              <a:gd name="connsiteY2" fmla="*/ 4653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0">
                <a:moveTo>
                  <a:pt x="93130" y="46535"/>
                </a:moveTo>
                <a:cubicBezTo>
                  <a:pt x="93130" y="108622"/>
                  <a:pt x="0" y="108622"/>
                  <a:pt x="0" y="46535"/>
                </a:cubicBezTo>
                <a:cubicBezTo>
                  <a:pt x="0" y="-15512"/>
                  <a:pt x="93130" y="-15512"/>
                  <a:pt x="93130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3EC04CF-829E-76EC-B363-31FFAFC60E55}"/>
              </a:ext>
            </a:extLst>
          </p:cNvPr>
          <p:cNvSpPr/>
          <p:nvPr/>
        </p:nvSpPr>
        <p:spPr>
          <a:xfrm>
            <a:off x="8292276" y="4522613"/>
            <a:ext cx="93090" cy="93100"/>
          </a:xfrm>
          <a:custGeom>
            <a:avLst/>
            <a:gdLst>
              <a:gd name="connsiteX0" fmla="*/ 93090 w 93090"/>
              <a:gd name="connsiteY0" fmla="*/ 46565 h 93100"/>
              <a:gd name="connsiteX1" fmla="*/ 0 w 93090"/>
              <a:gd name="connsiteY1" fmla="*/ 46565 h 93100"/>
              <a:gd name="connsiteX2" fmla="*/ 93090 w 93090"/>
              <a:gd name="connsiteY2" fmla="*/ 46565 h 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00">
                <a:moveTo>
                  <a:pt x="93090" y="46565"/>
                </a:moveTo>
                <a:cubicBezTo>
                  <a:pt x="93090" y="108612"/>
                  <a:pt x="0" y="108612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21060FBD-D114-CF2F-F9F6-61BCD7020E44}"/>
              </a:ext>
            </a:extLst>
          </p:cNvPr>
          <p:cNvSpPr/>
          <p:nvPr/>
        </p:nvSpPr>
        <p:spPr>
          <a:xfrm>
            <a:off x="8473974" y="4092364"/>
            <a:ext cx="93100" cy="93130"/>
          </a:xfrm>
          <a:custGeom>
            <a:avLst/>
            <a:gdLst>
              <a:gd name="connsiteX0" fmla="*/ 93101 w 93100"/>
              <a:gd name="connsiteY0" fmla="*/ 46565 h 93130"/>
              <a:gd name="connsiteX1" fmla="*/ 0 w 93100"/>
              <a:gd name="connsiteY1" fmla="*/ 46565 h 93130"/>
              <a:gd name="connsiteX2" fmla="*/ 93101 w 9310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0">
                <a:moveTo>
                  <a:pt x="93101" y="46565"/>
                </a:moveTo>
                <a:cubicBezTo>
                  <a:pt x="93101" y="108653"/>
                  <a:pt x="0" y="108653"/>
                  <a:pt x="0" y="46565"/>
                </a:cubicBezTo>
                <a:cubicBezTo>
                  <a:pt x="0" y="-15522"/>
                  <a:pt x="93101" y="-15522"/>
                  <a:pt x="9310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35980ECB-DC33-79EA-2798-BEE27DD99EBE}"/>
              </a:ext>
            </a:extLst>
          </p:cNvPr>
          <p:cNvSpPr/>
          <p:nvPr/>
        </p:nvSpPr>
        <p:spPr>
          <a:xfrm>
            <a:off x="8053526" y="2878937"/>
            <a:ext cx="93131" cy="93108"/>
          </a:xfrm>
          <a:custGeom>
            <a:avLst/>
            <a:gdLst>
              <a:gd name="connsiteX0" fmla="*/ 93131 w 93131"/>
              <a:gd name="connsiteY0" fmla="*/ 46573 h 93108"/>
              <a:gd name="connsiteX1" fmla="*/ 0 w 93131"/>
              <a:gd name="connsiteY1" fmla="*/ 46573 h 93108"/>
              <a:gd name="connsiteX2" fmla="*/ 93131 w 93131"/>
              <a:gd name="connsiteY2" fmla="*/ 46573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1" h="93108">
                <a:moveTo>
                  <a:pt x="93131" y="46573"/>
                </a:moveTo>
                <a:cubicBezTo>
                  <a:pt x="93131" y="108620"/>
                  <a:pt x="0" y="108620"/>
                  <a:pt x="0" y="46573"/>
                </a:cubicBezTo>
                <a:cubicBezTo>
                  <a:pt x="0" y="-15524"/>
                  <a:pt x="93131" y="-15524"/>
                  <a:pt x="93131" y="46573"/>
                </a:cubicBezTo>
              </a:path>
            </a:pathLst>
          </a:custGeom>
          <a:solidFill>
            <a:srgbClr val="F57D98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A48B778A-89B4-505F-3A96-20E09C3A54B1}"/>
              </a:ext>
            </a:extLst>
          </p:cNvPr>
          <p:cNvSpPr/>
          <p:nvPr/>
        </p:nvSpPr>
        <p:spPr>
          <a:xfrm>
            <a:off x="7977035" y="3825603"/>
            <a:ext cx="93100" cy="93130"/>
          </a:xfrm>
          <a:custGeom>
            <a:avLst/>
            <a:gdLst>
              <a:gd name="connsiteX0" fmla="*/ 93101 w 93100"/>
              <a:gd name="connsiteY0" fmla="*/ 46565 h 93130"/>
              <a:gd name="connsiteX1" fmla="*/ 0 w 93100"/>
              <a:gd name="connsiteY1" fmla="*/ 46565 h 93130"/>
              <a:gd name="connsiteX2" fmla="*/ 93101 w 9310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0" h="93130">
                <a:moveTo>
                  <a:pt x="93101" y="46565"/>
                </a:moveTo>
                <a:cubicBezTo>
                  <a:pt x="93101" y="108653"/>
                  <a:pt x="0" y="108653"/>
                  <a:pt x="0" y="46565"/>
                </a:cubicBezTo>
                <a:cubicBezTo>
                  <a:pt x="0" y="-15522"/>
                  <a:pt x="93101" y="-15522"/>
                  <a:pt x="9310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36D03D06-53D7-523E-B2AB-09B66E074366}"/>
              </a:ext>
            </a:extLst>
          </p:cNvPr>
          <p:cNvSpPr/>
          <p:nvPr/>
        </p:nvSpPr>
        <p:spPr>
          <a:xfrm>
            <a:off x="7948359" y="4323640"/>
            <a:ext cx="93090" cy="93130"/>
          </a:xfrm>
          <a:custGeom>
            <a:avLst/>
            <a:gdLst>
              <a:gd name="connsiteX0" fmla="*/ 93090 w 93090"/>
              <a:gd name="connsiteY0" fmla="*/ 46565 h 93130"/>
              <a:gd name="connsiteX1" fmla="*/ 0 w 93090"/>
              <a:gd name="connsiteY1" fmla="*/ 46565 h 93130"/>
              <a:gd name="connsiteX2" fmla="*/ 93090 w 9309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90" h="93130">
                <a:moveTo>
                  <a:pt x="93090" y="46565"/>
                </a:moveTo>
                <a:cubicBezTo>
                  <a:pt x="93090" y="108653"/>
                  <a:pt x="0" y="108653"/>
                  <a:pt x="0" y="46565"/>
                </a:cubicBezTo>
                <a:cubicBezTo>
                  <a:pt x="0" y="-15522"/>
                  <a:pt x="93090" y="-15522"/>
                  <a:pt x="9309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4C06EB7A-9D23-63F8-97C3-5615AB219113}"/>
              </a:ext>
            </a:extLst>
          </p:cNvPr>
          <p:cNvSpPr/>
          <p:nvPr/>
        </p:nvSpPr>
        <p:spPr>
          <a:xfrm>
            <a:off x="8263599" y="4550191"/>
            <a:ext cx="93131" cy="93107"/>
          </a:xfrm>
          <a:custGeom>
            <a:avLst/>
            <a:gdLst>
              <a:gd name="connsiteX0" fmla="*/ 93131 w 93131"/>
              <a:gd name="connsiteY0" fmla="*/ 46565 h 93107"/>
              <a:gd name="connsiteX1" fmla="*/ 0 w 93131"/>
              <a:gd name="connsiteY1" fmla="*/ 46565 h 93107"/>
              <a:gd name="connsiteX2" fmla="*/ 93131 w 93131"/>
              <a:gd name="connsiteY2" fmla="*/ 46565 h 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1" h="93107">
                <a:moveTo>
                  <a:pt x="93131" y="46565"/>
                </a:moveTo>
                <a:cubicBezTo>
                  <a:pt x="93131" y="108622"/>
                  <a:pt x="0" y="108622"/>
                  <a:pt x="0" y="46565"/>
                </a:cubicBezTo>
                <a:cubicBezTo>
                  <a:pt x="0" y="-15522"/>
                  <a:pt x="93131" y="-15522"/>
                  <a:pt x="93131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92F66822-9C84-BBF2-32F6-B2EBD4CD0051}"/>
              </a:ext>
            </a:extLst>
          </p:cNvPr>
          <p:cNvSpPr/>
          <p:nvPr/>
        </p:nvSpPr>
        <p:spPr>
          <a:xfrm>
            <a:off x="7942497" y="3510624"/>
            <a:ext cx="93130" cy="93108"/>
          </a:xfrm>
          <a:custGeom>
            <a:avLst/>
            <a:gdLst>
              <a:gd name="connsiteX0" fmla="*/ 93130 w 93130"/>
              <a:gd name="connsiteY0" fmla="*/ 46535 h 93108"/>
              <a:gd name="connsiteX1" fmla="*/ 0 w 93130"/>
              <a:gd name="connsiteY1" fmla="*/ 46535 h 93108"/>
              <a:gd name="connsiteX2" fmla="*/ 93130 w 93130"/>
              <a:gd name="connsiteY2" fmla="*/ 46535 h 9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8">
                <a:moveTo>
                  <a:pt x="93130" y="46535"/>
                </a:moveTo>
                <a:cubicBezTo>
                  <a:pt x="93130" y="108632"/>
                  <a:pt x="0" y="108632"/>
                  <a:pt x="0" y="46535"/>
                </a:cubicBezTo>
                <a:cubicBezTo>
                  <a:pt x="0" y="-15512"/>
                  <a:pt x="93130" y="-15512"/>
                  <a:pt x="93130" y="4653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327ED9C-DC07-AC24-8C89-6912E6C46286}"/>
              </a:ext>
            </a:extLst>
          </p:cNvPr>
          <p:cNvSpPr/>
          <p:nvPr/>
        </p:nvSpPr>
        <p:spPr>
          <a:xfrm>
            <a:off x="8256277" y="4509901"/>
            <a:ext cx="93130" cy="93130"/>
          </a:xfrm>
          <a:custGeom>
            <a:avLst/>
            <a:gdLst>
              <a:gd name="connsiteX0" fmla="*/ 93130 w 93130"/>
              <a:gd name="connsiteY0" fmla="*/ 46565 h 93130"/>
              <a:gd name="connsiteX1" fmla="*/ 0 w 93130"/>
              <a:gd name="connsiteY1" fmla="*/ 46565 h 93130"/>
              <a:gd name="connsiteX2" fmla="*/ 93130 w 93130"/>
              <a:gd name="connsiteY2" fmla="*/ 46565 h 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30">
                <a:moveTo>
                  <a:pt x="93130" y="46565"/>
                </a:moveTo>
                <a:cubicBezTo>
                  <a:pt x="93130" y="108653"/>
                  <a:pt x="0" y="108653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29CB046D-5AAC-911E-FB14-4D35E715E39A}"/>
              </a:ext>
            </a:extLst>
          </p:cNvPr>
          <p:cNvSpPr/>
          <p:nvPr/>
        </p:nvSpPr>
        <p:spPr>
          <a:xfrm>
            <a:off x="8129423" y="4456194"/>
            <a:ext cx="93130" cy="93107"/>
          </a:xfrm>
          <a:custGeom>
            <a:avLst/>
            <a:gdLst>
              <a:gd name="connsiteX0" fmla="*/ 93130 w 93130"/>
              <a:gd name="connsiteY0" fmla="*/ 46565 h 93107"/>
              <a:gd name="connsiteX1" fmla="*/ 0 w 93130"/>
              <a:gd name="connsiteY1" fmla="*/ 46565 h 93107"/>
              <a:gd name="connsiteX2" fmla="*/ 93130 w 93130"/>
              <a:gd name="connsiteY2" fmla="*/ 46565 h 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30" h="93107">
                <a:moveTo>
                  <a:pt x="93130" y="46565"/>
                </a:moveTo>
                <a:cubicBezTo>
                  <a:pt x="93130" y="108622"/>
                  <a:pt x="0" y="108622"/>
                  <a:pt x="0" y="46565"/>
                </a:cubicBezTo>
                <a:cubicBezTo>
                  <a:pt x="0" y="-15522"/>
                  <a:pt x="93130" y="-15522"/>
                  <a:pt x="93130" y="46565"/>
                </a:cubicBezTo>
              </a:path>
            </a:pathLst>
          </a:custGeom>
          <a:solidFill>
            <a:srgbClr val="83A2FC"/>
          </a:solidFill>
          <a:ln w="7133" cap="rnd">
            <a:solidFill>
              <a:srgbClr val="778899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957C2722-6F8B-0E97-4ED9-9A30BD4B6AC3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325ADA27-619A-AF89-DCDD-89C6264AA1DB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588F0DE7-9CA8-A519-92CD-FF9F525538C0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208F1F47-E863-7560-6625-2552D127DE97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B58B08FF-90A1-43EB-23FA-322B6E8DC2C5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37A8A74D-CAE7-5681-9BC0-87817365B4B6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E8F03A9D-F8A7-4A77-C70E-B3B531DCDFBA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8E6126F6-1FA3-22B4-D311-F3A454819EF9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376D5269-0FF6-8314-38C7-4F14E2CE135E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621C9C15-771E-24B2-067B-7A92475F9B6B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125CD69-1C83-D2DE-D9C3-F416D96CE0DD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C8A4E3FB-CB5F-FDF1-46E7-34DAEEFDAFAB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C301234D-A053-01DE-EE7C-A721D9B05C88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AEDAAE88-90F6-693A-BAA5-8A1776200B9D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2682080D-E36A-F7EC-DC9C-C87826D42F7C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A102102E-B27C-691F-018C-863D2F7F9A9F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1A3B5861-A2DD-3A5E-B8B4-3CA2C69D7DF0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B244CE3D-6EB6-2415-F28D-7C3555555209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B7891078-F47A-D97C-C161-B2A499505693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FFC4B243-6D45-E734-97C1-765B4EE5D1B8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6EDDBC59-A6D9-C109-914B-79733673EDF7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5776C93A-E6EE-4D41-BA30-0392CE68CE18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5F560064-8681-F18C-8B7B-6D4B79492769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E32223A7-C3B5-A2F1-9567-CFBA671700D9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333D3103-5F27-3EDE-7C16-06E42F4A0B97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B4F86EF3-01C7-348F-CFD2-CF9E9C35A8F5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D9E62C38-30F7-7061-7477-DB6CB51973BD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A7B1B994-F259-60B5-6CB0-8576BB8CE5B5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9AF83B12-B1DC-3621-C959-BED2E68D0C4B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F16380E3-E960-5E98-063B-A4F26B25D991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C4211D-BC60-523B-698D-53998A8FDC01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2F5C8C83-5338-B814-233A-7544696BA97E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C4E63106-1A59-25E9-0F59-AF6E105A228E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37C178F-1D0A-CF24-D8DF-C630A55A8068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119F5822-81A0-928F-33BE-98BB81CC5DF3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8E27ADAB-CE64-88B4-4714-90C01C290AA4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177BE66C-E72E-AC46-2A60-4A3A1330C6CE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61F3906F-4BBA-CFCF-B862-8250A08EFF99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71BA37CD-83C7-2F75-5B20-967D12D6409E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5A617FFB-3055-1781-C3EA-D8EB42536A93}"/>
              </a:ext>
            </a:extLst>
          </p:cNvPr>
          <p:cNvSpPr/>
          <p:nvPr/>
        </p:nvSpPr>
        <p:spPr>
          <a:xfrm>
            <a:off x="3588127" y="2847206"/>
            <a:ext cx="10072" cy="573782"/>
          </a:xfrm>
          <a:custGeom>
            <a:avLst/>
            <a:gdLst>
              <a:gd name="connsiteX0" fmla="*/ 0 w 10072"/>
              <a:gd name="connsiteY0" fmla="*/ 573782 h 573782"/>
              <a:gd name="connsiteX1" fmla="*/ 0 w 10072"/>
              <a:gd name="connsiteY1" fmla="*/ 0 h 5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573782">
                <a:moveTo>
                  <a:pt x="0" y="573782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3A95A574-A0A2-E8B8-C81B-9D5AE5EDE926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DD1B0C17-99F4-4A7D-8B45-27F401A7AEDD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699264F1-C9E0-E619-C565-9C14EFF12CAB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7DED3777-C6A4-4747-F0FF-382EABAFD78F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1D51650A-7270-9B6E-DA2A-F77401289D60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11BAABA7-3F6D-1ACC-EC71-AD0391A56EF2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DAB0D46E-7FD5-8FF9-FD4C-4310D144000A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E51B40C4-BAC0-F19A-36D7-F705CB306CA8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AEA3A6F-2B94-9E8B-3FB4-69FD6E867F83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2D6BA24D-D4A2-9C1C-C512-65B7AD876463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BA14BF9A-8446-EF26-68E8-58DC09804C2C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1B4F0FD6-7D14-A46E-F51B-4B9B2D986A5D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F0F4F562-D8C5-5F5F-3901-51D66057600A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0C7CD140-F960-C1D6-F616-E0FA2818006A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B2F94596-118B-18E0-B3BC-BAB0751CF762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F5B8F2E2-091C-C67A-221F-1009B36C4318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5A67757E-258B-FA4F-9F76-85E0FE7AEFCA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12607877-672B-691B-C219-A2BC032A17FB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6823F700-DE2C-303A-8997-557FD65A900D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B466B937-98C0-F254-5118-6475B2557A9D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E3E5AAD2-FE04-5C79-C7C9-99F35B64D402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3A4839C2-F651-6DA2-512A-24B64D252A6C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EDC30DDE-55EB-1BFD-4EB6-B8A7B2FC1569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86D06442-5A5D-EFC0-E9DA-770853A7C510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C406A8DB-B306-26AA-9C46-08DE044FFDDC}"/>
              </a:ext>
            </a:extLst>
          </p:cNvPr>
          <p:cNvSpPr/>
          <p:nvPr/>
        </p:nvSpPr>
        <p:spPr>
          <a:xfrm>
            <a:off x="5136267" y="3235674"/>
            <a:ext cx="10072" cy="864576"/>
          </a:xfrm>
          <a:custGeom>
            <a:avLst/>
            <a:gdLst>
              <a:gd name="connsiteX0" fmla="*/ 0 w 10072"/>
              <a:gd name="connsiteY0" fmla="*/ 864577 h 864576"/>
              <a:gd name="connsiteX1" fmla="*/ 0 w 10072"/>
              <a:gd name="connsiteY1" fmla="*/ 0 h 86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864576">
                <a:moveTo>
                  <a:pt x="0" y="864577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47C8A132-9E8E-22C7-4299-D2D543F35E49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DE664C0C-B15C-EA6C-FCB4-0361ED22ACC0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>
            <a:extLst>
              <a:ext uri="{FF2B5EF4-FFF2-40B4-BE49-F238E27FC236}">
                <a16:creationId xmlns:a16="http://schemas.microsoft.com/office/drawing/2014/main" id="{DFD83A79-5033-5518-6538-C70462A62958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42102AF6-F24D-9C2B-4D8C-4A9BA2986805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D8B2BB4F-AF0C-D5B0-7DD2-A1EB953051EA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D87ADFE2-AFA1-DED5-79A6-A2808D6F8612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E25E139B-8034-D8F9-7CA9-CBD29AB05794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EBEA8537-A107-5D73-B19C-FA57B25976C8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099DDCC8-2863-794F-A102-181E5B359241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9F4529A4-188F-5999-FEB0-36C1572FD57E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E6F34431-EBA2-EDA8-40B6-E559D33B8CB8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A6286902-2AB2-FCB0-6258-D2056CC08639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E5EAA4AC-BBDE-5BB0-AC3A-5839BB66EF07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59AF0FAF-063B-EC13-098E-423219E39C07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2B3CCD71-1EC6-063A-16B5-B7B5271DEEA9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A9E3C29-1438-DD4C-4241-6EDABC035275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87874326-1696-3B38-7126-C7CDBD5E37C8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74FD8EC2-9427-12BE-C402-41C77480DC49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AA199D2A-0F05-600A-241A-35BD8ECF5BF2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2D197615-4FC3-94DE-A6C9-B3A87347B1C9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079A6CEC-EF1A-218B-7007-971311489BE3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3D11019C-032B-5897-0502-A41A135890B2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76D922E7-9C07-BC4E-9785-4ECCE2913B68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13D9BD7A-D617-33EC-2386-E442E6479643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E51108B3-0A14-AE7B-B957-9700E322C60F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F664D8D5-B5C0-0DD2-8E00-C5104A4AED0C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820FA4CB-419A-DCAB-CB5F-66B424231D5E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6860ADB-12E5-B00B-4DEC-9964273F7613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980B49BC-79F5-5BBC-480B-76D0631EC69F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B0AEAA7E-42BA-FFE9-ABB9-9CB785AD914A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C2ACC0A9-66AB-D4E5-9713-358BDED55F6D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AEEC9457-8B10-33EF-2222-75CA4CE2D21B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2E575D91-0F3D-1049-6E10-58940EC85D22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309E95CB-C05A-487F-65CB-91D3DFF0AC74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876259C0-B432-6123-27DF-61AAFE4A903A}"/>
              </a:ext>
            </a:extLst>
          </p:cNvPr>
          <p:cNvSpPr/>
          <p:nvPr/>
        </p:nvSpPr>
        <p:spPr>
          <a:xfrm>
            <a:off x="6684366" y="3381686"/>
            <a:ext cx="10072" cy="499648"/>
          </a:xfrm>
          <a:custGeom>
            <a:avLst/>
            <a:gdLst>
              <a:gd name="connsiteX0" fmla="*/ 0 w 10072"/>
              <a:gd name="connsiteY0" fmla="*/ 499648 h 499648"/>
              <a:gd name="connsiteX1" fmla="*/ 0 w 10072"/>
              <a:gd name="connsiteY1" fmla="*/ 0 h 4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499648">
                <a:moveTo>
                  <a:pt x="0" y="499648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FCA93ADF-0760-B2A2-1CAB-6B9DF9E6A195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A717B9CA-6F37-1D20-B83F-111D784E1884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D0BD9FD8-67C4-C940-E8E4-FF628B4742A6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6CE14894-BBAA-DF74-F375-B297EAF54936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8BF24C56-994E-89E6-542E-806B3634C5C9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61FE3EA7-DEAF-0066-2E56-BF599BFC4465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3EDF06AC-C46C-74B3-A4E7-381473C93248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3D5436DC-79AF-258A-BADC-CE45A88B9806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CDC218E2-9C8F-C13F-F451-F63F48154849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F8BF35EB-2455-B3C5-D841-ABF9D4068A1F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88DC610D-0191-1187-F8E9-CFEF959EA1C9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A0B4B30C-5DC0-F6F7-8D6B-98CBB35F1D4B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E644B096-2C75-581B-3306-8AFBD0ECEF48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8743057B-048C-EB14-D783-223C30CDC605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B2043F33-6AD3-14CC-AD19-0720355A188C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1548C18C-FB41-E884-719F-8AC34797CBEF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D5713C5E-6ACD-BB0F-E6D6-5C799D2826A8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9ACD5CD7-A783-E5C5-95A3-4B4594AF5540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B3A82D84-CD09-D3BF-3405-F7D97E69BC62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C409711D-AE57-F1D6-D409-F33CEA88D386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E57E07F5-EC71-88CE-F296-5EDA41BE0634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B71FC284-C2C4-1C69-48DC-51458EE6E574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75D0092D-C2D3-63CA-4CA6-CB7F446A293D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50D06078-F234-6297-1F73-9156CBA02326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29FBC5DB-FC1C-7F29-A30B-D36AD2A88410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A46E20E0-F9C7-8864-5EAF-45A9E48F6EEC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64CD59ED-CA22-D977-1244-80237DCAC343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BCC4CFF-C49E-95B0-0C57-3BBC6A26931D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FDE208E2-DE9F-34E5-0701-47C23FF5B15F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50F63D9C-F003-1E32-ACE5-2A78704DBCF9}"/>
              </a:ext>
            </a:extLst>
          </p:cNvPr>
          <p:cNvSpPr/>
          <p:nvPr/>
        </p:nvSpPr>
        <p:spPr>
          <a:xfrm>
            <a:off x="8232476" y="3793431"/>
            <a:ext cx="10072" cy="741872"/>
          </a:xfrm>
          <a:custGeom>
            <a:avLst/>
            <a:gdLst>
              <a:gd name="connsiteX0" fmla="*/ 0 w 10072"/>
              <a:gd name="connsiteY0" fmla="*/ 741873 h 741872"/>
              <a:gd name="connsiteX1" fmla="*/ 0 w 10072"/>
              <a:gd name="connsiteY1" fmla="*/ 0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72" h="741872">
                <a:moveTo>
                  <a:pt x="0" y="741873"/>
                </a:moveTo>
                <a:lnTo>
                  <a:pt x="0" y="0"/>
                </a:lnTo>
              </a:path>
            </a:pathLst>
          </a:custGeom>
          <a:noFill/>
          <a:ln w="644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E56F1BC1-E42B-1FEA-3E2E-5FC2BA3C06E7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1F81FA3D-347E-11F3-FC3C-D0F261C83D47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F254A432-9888-94AB-7B39-1A4435CE9D3B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C1C65660-A702-2C96-CBD1-3A4AA84F37E1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4CEF674F-9A42-E60C-FB60-6D7598789942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BF95B0B6-72B9-D91A-40F4-FDA51D185AA2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CC1F0C56-F010-9DD2-911F-D93613F812EA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770CF161-C51E-A8E9-F67D-D369AAA88DE1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E1E4DD8-237C-5A53-9E96-72FFF818FBF0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FC22FEE3-A0FB-83CF-0E56-0E97A44914A4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C8CEE723-ACFF-6323-2444-CE29DE1BB7E7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6A2803B1-86CB-9429-9E6D-C74986BA2088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A67D90C3-BA6E-91A4-F9BB-479F0A13BA9D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28FEEE5C-6EDD-2808-6E02-D41852899740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7779ED96-8022-ADDF-34C4-8C1D9406CF37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D56CE3CE-7A51-38B6-1618-0DF52630A95B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7FCB9F59-83BF-F3B3-E000-B9D2221992B0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8" name="任意多边形: 形状 287">
            <a:extLst>
              <a:ext uri="{FF2B5EF4-FFF2-40B4-BE49-F238E27FC236}">
                <a16:creationId xmlns:a16="http://schemas.microsoft.com/office/drawing/2014/main" id="{5D9D0573-8785-3BC5-1BEB-21E93F87BC9C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9" name="任意多边形: 形状 288">
            <a:extLst>
              <a:ext uri="{FF2B5EF4-FFF2-40B4-BE49-F238E27FC236}">
                <a16:creationId xmlns:a16="http://schemas.microsoft.com/office/drawing/2014/main" id="{1940EC50-731E-820D-F1D3-DE088742D675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B7326663-C51F-893B-4254-99AA170877C1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33B8EC38-42D7-E950-8A54-5639D7F099A1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013B6833-4698-B359-6F2F-E7D47BBFB595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7A6DF382-1FFD-05A6-65D2-A8ADC3FD4095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4" name="任意多边形: 形状 293">
            <a:extLst>
              <a:ext uri="{FF2B5EF4-FFF2-40B4-BE49-F238E27FC236}">
                <a16:creationId xmlns:a16="http://schemas.microsoft.com/office/drawing/2014/main" id="{744151B6-9CBD-6CA4-A67A-987DE6D9923B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94C7670A-BA43-321D-FE7C-3AEAE3338585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924310F3-B4D3-29A7-C149-BE9F7D39FC2A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8E9D1BEF-6E6A-0AEB-33A9-D338BB4702B3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8" name="任意多边形: 形状 297">
            <a:extLst>
              <a:ext uri="{FF2B5EF4-FFF2-40B4-BE49-F238E27FC236}">
                <a16:creationId xmlns:a16="http://schemas.microsoft.com/office/drawing/2014/main" id="{77A7B8C3-45B4-2D85-A34A-9F4C6A19EB11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107DDC84-9C22-B7A4-C712-858EC7DF8FAB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E8C43209-684F-52C1-550C-8F969509B42C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F8345179-FB5F-6A8F-800D-5352D5B899FC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F659C7DE-3571-7236-B75F-871F93BF41A0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9206E41A-B169-AC72-2B61-13C6E8BB8822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CDCC088F-E952-7618-0879-1535546A05D5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FFD59152-1C48-7C2F-4543-0C8E0F11E576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771B03AD-252F-8643-F306-B87D3708569C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07D305BA-FEF6-1AF9-9657-A7FED4F236B6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DA8773D5-E588-C27B-99A0-90CE5E8D77EE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D36D821F-E7F0-5B6E-8FEA-3D975AE4C872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D2E669E2-E9A2-8F3C-AF64-FEA535E0B3CE}"/>
              </a:ext>
            </a:extLst>
          </p:cNvPr>
          <p:cNvSpPr/>
          <p:nvPr/>
        </p:nvSpPr>
        <p:spPr>
          <a:xfrm>
            <a:off x="3462774" y="2971854"/>
            <a:ext cx="250705" cy="250755"/>
          </a:xfrm>
          <a:custGeom>
            <a:avLst/>
            <a:gdLst>
              <a:gd name="connsiteX0" fmla="*/ 250706 w 250705"/>
              <a:gd name="connsiteY0" fmla="*/ 125393 h 250755"/>
              <a:gd name="connsiteX1" fmla="*/ 125353 w 250705"/>
              <a:gd name="connsiteY1" fmla="*/ 250756 h 250755"/>
              <a:gd name="connsiteX2" fmla="*/ 0 w 250705"/>
              <a:gd name="connsiteY2" fmla="*/ 125393 h 250755"/>
              <a:gd name="connsiteX3" fmla="*/ 125353 w 250705"/>
              <a:gd name="connsiteY3" fmla="*/ 0 h 250755"/>
              <a:gd name="connsiteX4" fmla="*/ 250706 w 250705"/>
              <a:gd name="connsiteY4" fmla="*/ 125393 h 25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55">
                <a:moveTo>
                  <a:pt x="250706" y="125393"/>
                </a:moveTo>
                <a:cubicBezTo>
                  <a:pt x="250706" y="194601"/>
                  <a:pt x="194602" y="250756"/>
                  <a:pt x="125353" y="250756"/>
                </a:cubicBezTo>
                <a:cubicBezTo>
                  <a:pt x="56144" y="250756"/>
                  <a:pt x="0" y="194601"/>
                  <a:pt x="0" y="125393"/>
                </a:cubicBezTo>
                <a:cubicBezTo>
                  <a:pt x="0" y="56144"/>
                  <a:pt x="56144" y="0"/>
                  <a:pt x="125353" y="0"/>
                </a:cubicBezTo>
                <a:cubicBezTo>
                  <a:pt x="194602" y="0"/>
                  <a:pt x="250706" y="56144"/>
                  <a:pt x="250706" y="12539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6C2782F3-D792-6AE5-5123-B358AE147ACD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AD970DFE-E9DE-0795-2142-A47FEC8A9DB5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FE34F149-FFA8-9892-85DE-C8B6C6C75DAB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E8E4B93F-EEE1-CDDE-1F66-EF72E6902467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61550226-CB5C-14F3-C2E7-75D0675C273A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6" name="任意多边形: 形状 315">
            <a:extLst>
              <a:ext uri="{FF2B5EF4-FFF2-40B4-BE49-F238E27FC236}">
                <a16:creationId xmlns:a16="http://schemas.microsoft.com/office/drawing/2014/main" id="{633B5124-B0AA-9706-BC47-E1886C90532F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E26556FA-2C8A-0862-FE8B-0F928D1E01E9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2F31AE53-C051-4B92-BB9B-B0DDA05D63DF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194F37CC-F472-FF6D-FBBE-34888679DDCE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6DEF15FE-FDE8-57B0-D9BE-EA69D762E9AF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1" name="任意多边形: 形状 320">
            <a:extLst>
              <a:ext uri="{FF2B5EF4-FFF2-40B4-BE49-F238E27FC236}">
                <a16:creationId xmlns:a16="http://schemas.microsoft.com/office/drawing/2014/main" id="{7E58BF12-9AD4-540A-0E54-9749D7C9B987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C3DD872B-CAAF-B8FF-7A74-79EAACE4709E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35F8397F-31D0-CA7F-E7DF-0E335592C2CB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8A77A971-54AC-DC1C-8FBC-F4A067B88A46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0F2BD1A5-94FE-5A26-41A8-4F77921B1FC7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91502D61-FE45-9708-C5FD-45AF96A71D17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A89A6311-9648-2821-1335-641264F0BEB2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562D80AA-13AB-3C78-86CB-A2BFD4005C46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9971547D-A698-3F19-14FF-4EC17FD2EF1A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8665410E-5C2F-B917-31EF-BD48E7FC1C41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1" name="任意多边形: 形状 330">
            <a:extLst>
              <a:ext uri="{FF2B5EF4-FFF2-40B4-BE49-F238E27FC236}">
                <a16:creationId xmlns:a16="http://schemas.microsoft.com/office/drawing/2014/main" id="{71063619-A978-D6A6-4B87-245952A9300A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B1E27CD9-6309-6C4A-45BD-F35D23F50002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3" name="任意多边形: 形状 332">
            <a:extLst>
              <a:ext uri="{FF2B5EF4-FFF2-40B4-BE49-F238E27FC236}">
                <a16:creationId xmlns:a16="http://schemas.microsoft.com/office/drawing/2014/main" id="{784C765F-3495-FAE1-F26D-FC3CB201CDDF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4" name="任意多边形: 形状 333">
            <a:extLst>
              <a:ext uri="{FF2B5EF4-FFF2-40B4-BE49-F238E27FC236}">
                <a16:creationId xmlns:a16="http://schemas.microsoft.com/office/drawing/2014/main" id="{8A8509E8-66AD-E33E-3642-AC6F17FB200D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0DD7D4CA-E552-2DA3-4CCA-C68095C85BD4}"/>
              </a:ext>
            </a:extLst>
          </p:cNvPr>
          <p:cNvSpPr/>
          <p:nvPr/>
        </p:nvSpPr>
        <p:spPr>
          <a:xfrm>
            <a:off x="5010914" y="3482804"/>
            <a:ext cx="250705" cy="250705"/>
          </a:xfrm>
          <a:custGeom>
            <a:avLst/>
            <a:gdLst>
              <a:gd name="connsiteX0" fmla="*/ 250706 w 250705"/>
              <a:gd name="connsiteY0" fmla="*/ 125353 h 250705"/>
              <a:gd name="connsiteX1" fmla="*/ 125353 w 250705"/>
              <a:gd name="connsiteY1" fmla="*/ 250706 h 250705"/>
              <a:gd name="connsiteX2" fmla="*/ 0 w 250705"/>
              <a:gd name="connsiteY2" fmla="*/ 125353 h 250705"/>
              <a:gd name="connsiteX3" fmla="*/ 125353 w 250705"/>
              <a:gd name="connsiteY3" fmla="*/ 0 h 250705"/>
              <a:gd name="connsiteX4" fmla="*/ 250706 w 250705"/>
              <a:gd name="connsiteY4" fmla="*/ 125353 h 2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05" h="250705">
                <a:moveTo>
                  <a:pt x="250706" y="125353"/>
                </a:moveTo>
                <a:cubicBezTo>
                  <a:pt x="250706" y="194561"/>
                  <a:pt x="194561" y="250706"/>
                  <a:pt x="125353" y="250706"/>
                </a:cubicBezTo>
                <a:cubicBezTo>
                  <a:pt x="56104" y="250706"/>
                  <a:pt x="0" y="194561"/>
                  <a:pt x="0" y="125353"/>
                </a:cubicBezTo>
                <a:cubicBezTo>
                  <a:pt x="0" y="56104"/>
                  <a:pt x="56104" y="0"/>
                  <a:pt x="125353" y="0"/>
                </a:cubicBezTo>
                <a:cubicBezTo>
                  <a:pt x="194561" y="0"/>
                  <a:pt x="250706" y="56104"/>
                  <a:pt x="250706" y="12535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6" name="任意多边形: 形状 335">
            <a:extLst>
              <a:ext uri="{FF2B5EF4-FFF2-40B4-BE49-F238E27FC236}">
                <a16:creationId xmlns:a16="http://schemas.microsoft.com/office/drawing/2014/main" id="{D45070CD-5B37-F72F-8BCA-E774688BAA2D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021FE898-7924-F9AB-540E-91D7DE49243B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4B17D4F2-63A6-845B-3532-EB9734AC1898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E66DBD97-4FCC-31CF-54E8-401352319C10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0" name="任意多边形: 形状 339">
            <a:extLst>
              <a:ext uri="{FF2B5EF4-FFF2-40B4-BE49-F238E27FC236}">
                <a16:creationId xmlns:a16="http://schemas.microsoft.com/office/drawing/2014/main" id="{7116D130-EAA2-5C07-0932-916223883225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52F36274-B4D9-CCE6-1BAD-9145D2D2A83E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2" name="任意多边形: 形状 341">
            <a:extLst>
              <a:ext uri="{FF2B5EF4-FFF2-40B4-BE49-F238E27FC236}">
                <a16:creationId xmlns:a16="http://schemas.microsoft.com/office/drawing/2014/main" id="{815DBFD9-F314-1F9E-D49A-D2F14E8BE1CD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3" name="任意多边形: 形状 342">
            <a:extLst>
              <a:ext uri="{FF2B5EF4-FFF2-40B4-BE49-F238E27FC236}">
                <a16:creationId xmlns:a16="http://schemas.microsoft.com/office/drawing/2014/main" id="{AA7F2950-9DE3-BE6D-FAC0-0CA447434C51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4E2140-0C50-26E8-97BF-B81353D41E30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5" name="任意多边形: 形状 344">
            <a:extLst>
              <a:ext uri="{FF2B5EF4-FFF2-40B4-BE49-F238E27FC236}">
                <a16:creationId xmlns:a16="http://schemas.microsoft.com/office/drawing/2014/main" id="{DD9D7491-8F0B-3849-C9FC-E063BD7D4B0F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B13573F9-69CF-45CC-C2E6-082BE57834DC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511C3C7F-62B2-A196-8A0E-8B93F950FCC8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47991418-42C0-4C43-2924-7887440985AB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9" name="任意多边形: 形状 348">
            <a:extLst>
              <a:ext uri="{FF2B5EF4-FFF2-40B4-BE49-F238E27FC236}">
                <a16:creationId xmlns:a16="http://schemas.microsoft.com/office/drawing/2014/main" id="{EB8B5B53-02D0-C59D-D118-0E1D69F458C2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2D60689E-975B-8A1A-CFFA-6487AC2FEFC9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1" name="任意多边形: 形状 350">
            <a:extLst>
              <a:ext uri="{FF2B5EF4-FFF2-40B4-BE49-F238E27FC236}">
                <a16:creationId xmlns:a16="http://schemas.microsoft.com/office/drawing/2014/main" id="{62332CBB-C773-D709-55DD-7AABB442E008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2" name="任意多边形: 形状 351">
            <a:extLst>
              <a:ext uri="{FF2B5EF4-FFF2-40B4-BE49-F238E27FC236}">
                <a16:creationId xmlns:a16="http://schemas.microsoft.com/office/drawing/2014/main" id="{E416C020-3960-1DD5-47BE-2F2372F11306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355F81E1-27A3-AEB7-879E-6106701BE063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4" name="任意多边形: 形状 353">
            <a:extLst>
              <a:ext uri="{FF2B5EF4-FFF2-40B4-BE49-F238E27FC236}">
                <a16:creationId xmlns:a16="http://schemas.microsoft.com/office/drawing/2014/main" id="{AE38CFFF-B570-DD65-1F26-A6C90CE530F6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1E986B2A-3C4A-3543-4E24-B1E29A545A01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BF3FC0-9EAC-9673-3FF3-05CFA58EF67A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C7BF7BC1-2C6F-6F7B-5BFE-2BDC49EC650E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8" name="任意多边形: 形状 357">
            <a:extLst>
              <a:ext uri="{FF2B5EF4-FFF2-40B4-BE49-F238E27FC236}">
                <a16:creationId xmlns:a16="http://schemas.microsoft.com/office/drawing/2014/main" id="{830C75FD-D68F-1A2A-35CD-9CA18FD8E19C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CCBF67B2-B51C-DC65-E3DE-4F6B0744C4B6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0" name="任意多边形: 形状 359">
            <a:extLst>
              <a:ext uri="{FF2B5EF4-FFF2-40B4-BE49-F238E27FC236}">
                <a16:creationId xmlns:a16="http://schemas.microsoft.com/office/drawing/2014/main" id="{73062E00-880B-2388-3B4D-6EFC4129D7D1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1" name="任意多边形: 形状 360">
            <a:extLst>
              <a:ext uri="{FF2B5EF4-FFF2-40B4-BE49-F238E27FC236}">
                <a16:creationId xmlns:a16="http://schemas.microsoft.com/office/drawing/2014/main" id="{9BFFFE83-1929-B181-363D-36FF51B01437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645CE453-ADAD-4CF5-7EB8-78F294CECF50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3" name="任意多边形: 形状 362">
            <a:extLst>
              <a:ext uri="{FF2B5EF4-FFF2-40B4-BE49-F238E27FC236}">
                <a16:creationId xmlns:a16="http://schemas.microsoft.com/office/drawing/2014/main" id="{E061DBCD-5A04-BCC2-475A-8C5BD29AD6F2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4" name="任意多边形: 形状 363">
            <a:extLst>
              <a:ext uri="{FF2B5EF4-FFF2-40B4-BE49-F238E27FC236}">
                <a16:creationId xmlns:a16="http://schemas.microsoft.com/office/drawing/2014/main" id="{7CEEABDF-DAC2-59AF-D5E9-84E7C46DC373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38FC870F-3F01-C24C-7089-5862AA8ED8AE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6" name="任意多边形: 形状 365">
            <a:extLst>
              <a:ext uri="{FF2B5EF4-FFF2-40B4-BE49-F238E27FC236}">
                <a16:creationId xmlns:a16="http://schemas.microsoft.com/office/drawing/2014/main" id="{5D99E9B4-EF2A-6100-9767-F559F6F858BB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7" name="任意多边形: 形状 366">
            <a:extLst>
              <a:ext uri="{FF2B5EF4-FFF2-40B4-BE49-F238E27FC236}">
                <a16:creationId xmlns:a16="http://schemas.microsoft.com/office/drawing/2014/main" id="{CA85FC3A-3455-4260-4A28-2D9AF6C40D3B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9EA1B850-E350-747A-0F37-40405D584A50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9" name="任意多边形: 形状 368">
            <a:extLst>
              <a:ext uri="{FF2B5EF4-FFF2-40B4-BE49-F238E27FC236}">
                <a16:creationId xmlns:a16="http://schemas.microsoft.com/office/drawing/2014/main" id="{2BD2B9B0-6DC4-C1E9-B80A-07906A3649D7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0" name="任意多边形: 形状 369">
            <a:extLst>
              <a:ext uri="{FF2B5EF4-FFF2-40B4-BE49-F238E27FC236}">
                <a16:creationId xmlns:a16="http://schemas.microsoft.com/office/drawing/2014/main" id="{846FFA89-0819-B9F2-39CA-D454D726E22E}"/>
              </a:ext>
            </a:extLst>
          </p:cNvPr>
          <p:cNvSpPr/>
          <p:nvPr/>
        </p:nvSpPr>
        <p:spPr>
          <a:xfrm>
            <a:off x="6559013" y="3541265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53 w 250715"/>
              <a:gd name="connsiteY1" fmla="*/ 250716 h 250715"/>
              <a:gd name="connsiteX2" fmla="*/ 0 w 250715"/>
              <a:gd name="connsiteY2" fmla="*/ 125363 h 250715"/>
              <a:gd name="connsiteX3" fmla="*/ 12535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612"/>
                  <a:pt x="194602" y="250716"/>
                  <a:pt x="125353" y="250716"/>
                </a:cubicBezTo>
                <a:cubicBezTo>
                  <a:pt x="56104" y="250716"/>
                  <a:pt x="0" y="194612"/>
                  <a:pt x="0" y="125363"/>
                </a:cubicBezTo>
                <a:cubicBezTo>
                  <a:pt x="0" y="56155"/>
                  <a:pt x="56104" y="0"/>
                  <a:pt x="125353" y="0"/>
                </a:cubicBezTo>
                <a:cubicBezTo>
                  <a:pt x="194602" y="0"/>
                  <a:pt x="250716" y="56155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9B97C90F-2FB2-0D1C-B5AD-02FF369AF6F9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2" name="任意多边形: 形状 371">
            <a:extLst>
              <a:ext uri="{FF2B5EF4-FFF2-40B4-BE49-F238E27FC236}">
                <a16:creationId xmlns:a16="http://schemas.microsoft.com/office/drawing/2014/main" id="{B873FD44-DF40-3E3B-401E-271056C24FE4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3" name="任意多边形: 形状 372">
            <a:extLst>
              <a:ext uri="{FF2B5EF4-FFF2-40B4-BE49-F238E27FC236}">
                <a16:creationId xmlns:a16="http://schemas.microsoft.com/office/drawing/2014/main" id="{DF0E1110-38AA-8914-AE17-A4EEB384B302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197B7CF9-99CF-8B8D-92F2-5621735A4B2D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5" name="任意多边形: 形状 374">
            <a:extLst>
              <a:ext uri="{FF2B5EF4-FFF2-40B4-BE49-F238E27FC236}">
                <a16:creationId xmlns:a16="http://schemas.microsoft.com/office/drawing/2014/main" id="{19C4EF96-AE2B-04ED-E50F-12CE5807065F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F2B378E9-BA2F-64E1-CDBB-5091646874CC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6A33EC5B-D903-4DC9-EA8D-220F8EA2E28B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8" name="任意多边形: 形状 377">
            <a:extLst>
              <a:ext uri="{FF2B5EF4-FFF2-40B4-BE49-F238E27FC236}">
                <a16:creationId xmlns:a16="http://schemas.microsoft.com/office/drawing/2014/main" id="{F72C30CA-9A74-D495-A5B0-6E0561F7EE40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9" name="任意多边形: 形状 378">
            <a:extLst>
              <a:ext uri="{FF2B5EF4-FFF2-40B4-BE49-F238E27FC236}">
                <a16:creationId xmlns:a16="http://schemas.microsoft.com/office/drawing/2014/main" id="{5FC17256-3816-18D5-8A9C-A7C156E1FD9C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4F1DBA12-850B-A5FD-DB03-75E22E012CA0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1" name="任意多边形: 形状 380">
            <a:extLst>
              <a:ext uri="{FF2B5EF4-FFF2-40B4-BE49-F238E27FC236}">
                <a16:creationId xmlns:a16="http://schemas.microsoft.com/office/drawing/2014/main" id="{62ED29DA-8525-8211-4D36-60943715DB04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2" name="任意多边形: 形状 381">
            <a:extLst>
              <a:ext uri="{FF2B5EF4-FFF2-40B4-BE49-F238E27FC236}">
                <a16:creationId xmlns:a16="http://schemas.microsoft.com/office/drawing/2014/main" id="{71863D8A-3D5E-552D-663F-A0C9A2DD4A6F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6706DECF-6BB7-EDC2-2C4D-9543805AE21A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2D44DFFB-E50F-7D67-ABD1-18B27DB1C20C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C48D3AFA-BD5C-23C2-69DF-6575AE935893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BA9470DE-5893-E0BC-2400-C78B3A9918A2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7" name="任意多边形: 形状 386">
            <a:extLst>
              <a:ext uri="{FF2B5EF4-FFF2-40B4-BE49-F238E27FC236}">
                <a16:creationId xmlns:a16="http://schemas.microsoft.com/office/drawing/2014/main" id="{79504DBE-FC3E-09CF-D65E-7FED64E604F4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8" name="任意多边形: 形状 387">
            <a:extLst>
              <a:ext uri="{FF2B5EF4-FFF2-40B4-BE49-F238E27FC236}">
                <a16:creationId xmlns:a16="http://schemas.microsoft.com/office/drawing/2014/main" id="{668FA16E-394D-0431-A32D-444C813F6317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E8C28A37-6F97-F2C5-437E-65A63F428A5F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0" name="任意多边形: 形状 389">
            <a:extLst>
              <a:ext uri="{FF2B5EF4-FFF2-40B4-BE49-F238E27FC236}">
                <a16:creationId xmlns:a16="http://schemas.microsoft.com/office/drawing/2014/main" id="{968B5BF6-12D7-2C83-419F-396314C0AC45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1" name="任意多边形: 形状 390">
            <a:extLst>
              <a:ext uri="{FF2B5EF4-FFF2-40B4-BE49-F238E27FC236}">
                <a16:creationId xmlns:a16="http://schemas.microsoft.com/office/drawing/2014/main" id="{FDBAEB8E-6FC0-1DAC-5B0D-C3EC65251D06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2" name="任意多边形: 形状 391">
            <a:extLst>
              <a:ext uri="{FF2B5EF4-FFF2-40B4-BE49-F238E27FC236}">
                <a16:creationId xmlns:a16="http://schemas.microsoft.com/office/drawing/2014/main" id="{F201FC1D-1EF0-2ED2-F79F-D8B3D6086B3D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3" name="任意多边形: 形状 392">
            <a:extLst>
              <a:ext uri="{FF2B5EF4-FFF2-40B4-BE49-F238E27FC236}">
                <a16:creationId xmlns:a16="http://schemas.microsoft.com/office/drawing/2014/main" id="{C92E52A5-F97D-2A9A-94BB-20F59D16CC1C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F1F07003-25B9-E43C-6884-49434CC440E7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5" name="任意多边形: 形状 394">
            <a:extLst>
              <a:ext uri="{FF2B5EF4-FFF2-40B4-BE49-F238E27FC236}">
                <a16:creationId xmlns:a16="http://schemas.microsoft.com/office/drawing/2014/main" id="{838DF96C-DC94-F053-D88B-980C2A0F387B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6" name="任意多边形: 形状 395">
            <a:extLst>
              <a:ext uri="{FF2B5EF4-FFF2-40B4-BE49-F238E27FC236}">
                <a16:creationId xmlns:a16="http://schemas.microsoft.com/office/drawing/2014/main" id="{5BB374C2-30FD-E1C0-DE0E-3FCB0CA28E8F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7" name="任意多边形: 形状 396">
            <a:extLst>
              <a:ext uri="{FF2B5EF4-FFF2-40B4-BE49-F238E27FC236}">
                <a16:creationId xmlns:a16="http://schemas.microsoft.com/office/drawing/2014/main" id="{C092DF1C-1B5B-D4F0-2584-2500912E6EF2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8" name="任意多边形: 形状 397">
            <a:extLst>
              <a:ext uri="{FF2B5EF4-FFF2-40B4-BE49-F238E27FC236}">
                <a16:creationId xmlns:a16="http://schemas.microsoft.com/office/drawing/2014/main" id="{ADF21081-2A55-26C2-2F61-131BC20F0A71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9" name="任意多边形: 形状 398">
            <a:extLst>
              <a:ext uri="{FF2B5EF4-FFF2-40B4-BE49-F238E27FC236}">
                <a16:creationId xmlns:a16="http://schemas.microsoft.com/office/drawing/2014/main" id="{071C514D-B118-FACB-3153-F1E501077942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0" name="任意多边形: 形状 399">
            <a:extLst>
              <a:ext uri="{FF2B5EF4-FFF2-40B4-BE49-F238E27FC236}">
                <a16:creationId xmlns:a16="http://schemas.microsoft.com/office/drawing/2014/main" id="{A1EDE825-C4A1-0C01-DED8-114A1FE279DA}"/>
              </a:ext>
            </a:extLst>
          </p:cNvPr>
          <p:cNvSpPr/>
          <p:nvPr/>
        </p:nvSpPr>
        <p:spPr>
          <a:xfrm>
            <a:off x="8107112" y="3996181"/>
            <a:ext cx="250715" cy="250715"/>
          </a:xfrm>
          <a:custGeom>
            <a:avLst/>
            <a:gdLst>
              <a:gd name="connsiteX0" fmla="*/ 250716 w 250715"/>
              <a:gd name="connsiteY0" fmla="*/ 125363 h 250715"/>
              <a:gd name="connsiteX1" fmla="*/ 125363 w 250715"/>
              <a:gd name="connsiteY1" fmla="*/ 250716 h 250715"/>
              <a:gd name="connsiteX2" fmla="*/ 0 w 250715"/>
              <a:gd name="connsiteY2" fmla="*/ 125363 h 250715"/>
              <a:gd name="connsiteX3" fmla="*/ 125363 w 250715"/>
              <a:gd name="connsiteY3" fmla="*/ 0 h 250715"/>
              <a:gd name="connsiteX4" fmla="*/ 250716 w 250715"/>
              <a:gd name="connsiteY4" fmla="*/ 125363 h 25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15" h="250715">
                <a:moveTo>
                  <a:pt x="250716" y="125363"/>
                </a:moveTo>
                <a:cubicBezTo>
                  <a:pt x="250716" y="194571"/>
                  <a:pt x="194612" y="250716"/>
                  <a:pt x="125363" y="250716"/>
                </a:cubicBezTo>
                <a:cubicBezTo>
                  <a:pt x="56155" y="250716"/>
                  <a:pt x="0" y="194571"/>
                  <a:pt x="0" y="125363"/>
                </a:cubicBezTo>
                <a:cubicBezTo>
                  <a:pt x="0" y="56114"/>
                  <a:pt x="56155" y="0"/>
                  <a:pt x="125363" y="0"/>
                </a:cubicBezTo>
                <a:cubicBezTo>
                  <a:pt x="194612" y="0"/>
                  <a:pt x="250716" y="56114"/>
                  <a:pt x="250716" y="125363"/>
                </a:cubicBezTo>
              </a:path>
            </a:pathLst>
          </a:custGeom>
          <a:noFill/>
          <a:ln w="1426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BC1F4822-B64F-9209-7D24-8036E67ACD3D}"/>
              </a:ext>
            </a:extLst>
          </p:cNvPr>
          <p:cNvSpPr/>
          <p:nvPr/>
        </p:nvSpPr>
        <p:spPr>
          <a:xfrm>
            <a:off x="4358435" y="1463801"/>
            <a:ext cx="1542751" cy="40985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FC1C3403-55D8-22CB-00B7-D72DA3E0F2D2}"/>
              </a:ext>
            </a:extLst>
          </p:cNvPr>
          <p:cNvSpPr/>
          <p:nvPr/>
        </p:nvSpPr>
        <p:spPr>
          <a:xfrm>
            <a:off x="5904730" y="1463801"/>
            <a:ext cx="1542751" cy="40985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7247F48E-B4CD-EC2E-E850-1FF38B82857E}"/>
              </a:ext>
            </a:extLst>
          </p:cNvPr>
          <p:cNvSpPr/>
          <p:nvPr/>
        </p:nvSpPr>
        <p:spPr>
          <a:xfrm>
            <a:off x="7442757" y="1464994"/>
            <a:ext cx="1542751" cy="40985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0C3ECE29-74AA-E4B3-C191-90FACD8E77BD}"/>
              </a:ext>
            </a:extLst>
          </p:cNvPr>
          <p:cNvSpPr/>
          <p:nvPr/>
        </p:nvSpPr>
        <p:spPr>
          <a:xfrm>
            <a:off x="2814899" y="1465410"/>
            <a:ext cx="1542751" cy="40985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F72180DD-99B3-97A4-F860-86E9C1C55A9C}"/>
              </a:ext>
            </a:extLst>
          </p:cNvPr>
          <p:cNvSpPr/>
          <p:nvPr/>
        </p:nvSpPr>
        <p:spPr>
          <a:xfrm>
            <a:off x="2816671" y="845083"/>
            <a:ext cx="1542751" cy="615843"/>
          </a:xfrm>
          <a:prstGeom prst="rect">
            <a:avLst/>
          </a:prstGeom>
          <a:solidFill>
            <a:srgbClr val="F6E8C5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02D07D83-6198-EB75-CAA7-A66309658EBE}"/>
              </a:ext>
            </a:extLst>
          </p:cNvPr>
          <p:cNvSpPr/>
          <p:nvPr/>
        </p:nvSpPr>
        <p:spPr>
          <a:xfrm>
            <a:off x="4354891" y="846239"/>
            <a:ext cx="1542751" cy="615843"/>
          </a:xfrm>
          <a:prstGeom prst="rect">
            <a:avLst/>
          </a:prstGeom>
          <a:solidFill>
            <a:srgbClr val="F6E8C5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29B6D95B-9828-D9F5-1D9D-972F703463FE}"/>
              </a:ext>
            </a:extLst>
          </p:cNvPr>
          <p:cNvSpPr/>
          <p:nvPr/>
        </p:nvSpPr>
        <p:spPr>
          <a:xfrm>
            <a:off x="5901971" y="847678"/>
            <a:ext cx="1542751" cy="615843"/>
          </a:xfrm>
          <a:prstGeom prst="rect">
            <a:avLst/>
          </a:prstGeom>
          <a:solidFill>
            <a:srgbClr val="74D4C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CB52745D-23FB-B98F-8994-1D7C5805D6DC}"/>
              </a:ext>
            </a:extLst>
          </p:cNvPr>
          <p:cNvSpPr/>
          <p:nvPr/>
        </p:nvSpPr>
        <p:spPr>
          <a:xfrm>
            <a:off x="7451343" y="845946"/>
            <a:ext cx="1542751" cy="615843"/>
          </a:xfrm>
          <a:prstGeom prst="rect">
            <a:avLst/>
          </a:prstGeom>
          <a:solidFill>
            <a:srgbClr val="BB7E2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C880AC92-7508-4579-02A0-8451A8486CFD}"/>
              </a:ext>
            </a:extLst>
          </p:cNvPr>
          <p:cNvSpPr/>
          <p:nvPr/>
        </p:nvSpPr>
        <p:spPr>
          <a:xfrm>
            <a:off x="2818997" y="5562311"/>
            <a:ext cx="1538654" cy="62527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A2260137-AE71-D4A2-1D31-FB669DA2BFB9}"/>
              </a:ext>
            </a:extLst>
          </p:cNvPr>
          <p:cNvSpPr txBox="1"/>
          <p:nvPr/>
        </p:nvSpPr>
        <p:spPr>
          <a:xfrm>
            <a:off x="2955377" y="5599980"/>
            <a:ext cx="154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CMIP5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7154233-F33E-9F8D-E1EC-829DDBE2C98C}"/>
              </a:ext>
            </a:extLst>
          </p:cNvPr>
          <p:cNvSpPr txBox="1"/>
          <p:nvPr/>
        </p:nvSpPr>
        <p:spPr>
          <a:xfrm>
            <a:off x="7519891" y="5588405"/>
            <a:ext cx="154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ISIMIP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6C7EC51-F631-1824-6410-54A549C82D50}"/>
              </a:ext>
            </a:extLst>
          </p:cNvPr>
          <p:cNvSpPr/>
          <p:nvPr/>
        </p:nvSpPr>
        <p:spPr>
          <a:xfrm>
            <a:off x="4355645" y="5565256"/>
            <a:ext cx="1538654" cy="61584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BD6C7DBA-870F-C142-8294-DBB658FE239E}"/>
              </a:ext>
            </a:extLst>
          </p:cNvPr>
          <p:cNvSpPr/>
          <p:nvPr/>
        </p:nvSpPr>
        <p:spPr>
          <a:xfrm>
            <a:off x="5903412" y="5567882"/>
            <a:ext cx="1547931" cy="61584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194D5F94-D044-C501-8C8B-5EF0459A4CBC}"/>
              </a:ext>
            </a:extLst>
          </p:cNvPr>
          <p:cNvSpPr/>
          <p:nvPr/>
        </p:nvSpPr>
        <p:spPr>
          <a:xfrm>
            <a:off x="7444602" y="5564161"/>
            <a:ext cx="1544376" cy="61526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E0D01086-5356-D6F9-DB24-6B34827FAE3D}"/>
              </a:ext>
            </a:extLst>
          </p:cNvPr>
          <p:cNvSpPr txBox="1"/>
          <p:nvPr/>
        </p:nvSpPr>
        <p:spPr>
          <a:xfrm>
            <a:off x="4509812" y="5599980"/>
            <a:ext cx="137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CMIP6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055291E2-8967-F4F8-CC41-62F6411DFD78}"/>
              </a:ext>
            </a:extLst>
          </p:cNvPr>
          <p:cNvSpPr txBox="1"/>
          <p:nvPr/>
        </p:nvSpPr>
        <p:spPr>
          <a:xfrm>
            <a:off x="6095783" y="5599980"/>
            <a:ext cx="137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HELIX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75B7F081-FCF3-9AE6-0069-B50722C3BA0A}"/>
              </a:ext>
            </a:extLst>
          </p:cNvPr>
          <p:cNvSpPr txBox="1"/>
          <p:nvPr/>
        </p:nvSpPr>
        <p:spPr>
          <a:xfrm>
            <a:off x="3161302" y="914374"/>
            <a:ext cx="95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-7%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E9CAC9A9-BDCA-48F5-661C-E851F1715109}"/>
              </a:ext>
            </a:extLst>
          </p:cNvPr>
          <p:cNvSpPr txBox="1"/>
          <p:nvPr/>
        </p:nvSpPr>
        <p:spPr>
          <a:xfrm>
            <a:off x="4711459" y="899445"/>
            <a:ext cx="95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-3%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9652F242-41E9-186D-0193-8D8706B03DEF}"/>
              </a:ext>
            </a:extLst>
          </p:cNvPr>
          <p:cNvSpPr txBox="1"/>
          <p:nvPr/>
        </p:nvSpPr>
        <p:spPr>
          <a:xfrm>
            <a:off x="6358233" y="899445"/>
            <a:ext cx="95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E86D87C9-35E2-293C-8693-EA4BFA595772}"/>
              </a:ext>
            </a:extLst>
          </p:cNvPr>
          <p:cNvSpPr txBox="1"/>
          <p:nvPr/>
        </p:nvSpPr>
        <p:spPr>
          <a:xfrm>
            <a:off x="7827585" y="899445"/>
            <a:ext cx="95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031B8FEB-63C7-F717-C756-C546367CC0E5}"/>
              </a:ext>
            </a:extLst>
          </p:cNvPr>
          <p:cNvSpPr txBox="1"/>
          <p:nvPr/>
        </p:nvSpPr>
        <p:spPr>
          <a:xfrm>
            <a:off x="2044100" y="3237924"/>
            <a:ext cx="81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0275CF11-A173-1483-BDA1-17449EBA54AE}"/>
              </a:ext>
            </a:extLst>
          </p:cNvPr>
          <p:cNvSpPr txBox="1"/>
          <p:nvPr/>
        </p:nvSpPr>
        <p:spPr>
          <a:xfrm>
            <a:off x="1948291" y="2260249"/>
            <a:ext cx="100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FDA44E0E-C49A-4C8A-92BF-405000BE1284}"/>
              </a:ext>
            </a:extLst>
          </p:cNvPr>
          <p:cNvSpPr txBox="1"/>
          <p:nvPr/>
        </p:nvSpPr>
        <p:spPr>
          <a:xfrm>
            <a:off x="1948291" y="1386051"/>
            <a:ext cx="100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37ED22DD-CD1B-7C78-63C1-A76A5A4F67E7}"/>
              </a:ext>
            </a:extLst>
          </p:cNvPr>
          <p:cNvSpPr txBox="1"/>
          <p:nvPr/>
        </p:nvSpPr>
        <p:spPr>
          <a:xfrm>
            <a:off x="1856281" y="5064882"/>
            <a:ext cx="100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-40%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9A278A62-861B-BAE8-3B39-4DA4E7884DD5}"/>
              </a:ext>
            </a:extLst>
          </p:cNvPr>
          <p:cNvSpPr txBox="1"/>
          <p:nvPr/>
        </p:nvSpPr>
        <p:spPr>
          <a:xfrm>
            <a:off x="1856281" y="4190684"/>
            <a:ext cx="100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647A368E-F13B-0B4F-A9B5-69918F82D0A1}"/>
              </a:ext>
            </a:extLst>
          </p:cNvPr>
          <p:cNvSpPr txBox="1"/>
          <p:nvPr/>
        </p:nvSpPr>
        <p:spPr>
          <a:xfrm>
            <a:off x="4540543" y="245097"/>
            <a:ext cx="276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Saskatchewan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6F7157-3E8A-54C1-58E9-F9B01EF2F413}"/>
              </a:ext>
            </a:extLst>
          </p:cNvPr>
          <p:cNvCxnSpPr>
            <a:cxnSpLocks/>
          </p:cNvCxnSpPr>
          <p:nvPr/>
        </p:nvCxnSpPr>
        <p:spPr>
          <a:xfrm flipV="1">
            <a:off x="2818936" y="3533173"/>
            <a:ext cx="6175158" cy="11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>
            <a:extLst>
              <a:ext uri="{FF2B5EF4-FFF2-40B4-BE49-F238E27FC236}">
                <a16:creationId xmlns:a16="http://schemas.microsoft.com/office/drawing/2014/main" id="{1638F3C3-67E9-2C55-91A6-8D49BE271E66}"/>
              </a:ext>
            </a:extLst>
          </p:cNvPr>
          <p:cNvSpPr txBox="1"/>
          <p:nvPr/>
        </p:nvSpPr>
        <p:spPr>
          <a:xfrm>
            <a:off x="8330141" y="1303017"/>
            <a:ext cx="252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原图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B80A60EA-BB4D-0086-AA99-BC4E4649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16" y="2385366"/>
            <a:ext cx="4589082" cy="2899568"/>
          </a:xfrm>
          <a:prstGeom prst="rect">
            <a:avLst/>
          </a:prstGeom>
        </p:spPr>
      </p:pic>
      <p:sp>
        <p:nvSpPr>
          <p:cNvPr id="180" name="文本框 179">
            <a:extLst>
              <a:ext uri="{FF2B5EF4-FFF2-40B4-BE49-F238E27FC236}">
                <a16:creationId xmlns:a16="http://schemas.microsoft.com/office/drawing/2014/main" id="{2F32CAE9-B34C-742B-8114-74CB36E250E9}"/>
              </a:ext>
            </a:extLst>
          </p:cNvPr>
          <p:cNvSpPr txBox="1"/>
          <p:nvPr/>
        </p:nvSpPr>
        <p:spPr>
          <a:xfrm>
            <a:off x="2294852" y="1303017"/>
            <a:ext cx="252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+ ppt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复现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0385AA7-DB3B-5ED7-3C69-752D2E32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23" y="1826238"/>
            <a:ext cx="2602019" cy="3608347"/>
          </a:xfrm>
          <a:prstGeom prst="rect">
            <a:avLst/>
          </a:prstGeom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4BDA9220-D597-9F26-66CD-DD4B9A3C0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42" y="1826238"/>
            <a:ext cx="1929858" cy="3608348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8525DDD4-F217-CA09-58ED-CDCF9BE8D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03" y="2171527"/>
            <a:ext cx="3404158" cy="27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65</Words>
  <Application>Microsoft Office PowerPoint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Longhao</dc:creator>
  <cp:lastModifiedBy>Wang Longhao</cp:lastModifiedBy>
  <cp:revision>6</cp:revision>
  <dcterms:created xsi:type="dcterms:W3CDTF">2022-11-15T08:45:06Z</dcterms:created>
  <dcterms:modified xsi:type="dcterms:W3CDTF">2022-11-16T08:32:56Z</dcterms:modified>
</cp:coreProperties>
</file>