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C2C0C0"/>
    <a:srgbClr val="C83035"/>
    <a:srgbClr val="4EABDA"/>
    <a:srgbClr val="B1D788"/>
    <a:srgbClr val="FFFFFF"/>
    <a:srgbClr val="F79D8E"/>
    <a:srgbClr val="9DB0B0"/>
    <a:srgbClr val="34ADE3"/>
    <a:srgbClr val="606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4C824-E160-8F0A-07F4-BB43595F0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ED7BBE-2DC6-356D-902A-07566D609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6EA5C-7AB1-DFDC-0BDB-95180F4F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B03D-F067-4370-A79B-8791E7E124BB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31B15-D4EF-24D6-77E3-C5619AA1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263D0-1763-C46C-A371-058B8A7B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F10B-FEF2-4DAA-BEB4-74DED819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52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2CC4D-4E1A-3319-2B68-341844135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974D8E-7227-47F9-E348-2BBDA131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FBAD0-BAF6-853F-625A-40FA86F7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B03D-F067-4370-A79B-8791E7E124BB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9DB56-FF77-1D55-CCAE-F716BF64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ECB20-0583-20ED-9DE9-59E99383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F10B-FEF2-4DAA-BEB4-74DED819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59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4C4DC3-6E0B-F124-8E29-005614C3E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326B81-F3E2-F5F4-FB6F-521645105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95788-F762-6C8C-9084-4AE03922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B03D-F067-4370-A79B-8791E7E124BB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10108-E2AD-724E-147F-7C53EDDB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687E1-5260-D095-BE25-A8B83210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F10B-FEF2-4DAA-BEB4-74DED819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51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B78-DB1D-D60C-D881-243B76B2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72549-69F3-B34D-A2F6-1EAC3BDD1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A7F10-EE43-EE4D-EC92-4F2FC0D2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B03D-F067-4370-A79B-8791E7E124BB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8F026-0410-6F4E-CAF7-F08DDA13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F2CEE-3EE3-0F2D-0BFB-15D3A477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F10B-FEF2-4DAA-BEB4-74DED819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35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6E189-01A1-4FAE-1153-BC4F45C8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50AAC0-A8B2-A108-7B7D-DB3CAB42E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64D6F2-94DE-30EE-4BF4-080F0D63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B03D-F067-4370-A79B-8791E7E124BB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56CA1-8D05-8E98-9862-B870034B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55E15-7FF5-F956-DFD4-1F7A335D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F10B-FEF2-4DAA-BEB4-74DED819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6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CF2B8-395D-5543-E951-D9C16021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E346ED-0D91-426C-B950-948E230B7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DAF214-5FDE-A5FD-D484-8E5201974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BD959C-0A4F-3EB4-F62B-E8E97F9F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B03D-F067-4370-A79B-8791E7E124BB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262D18-747F-F8D7-1988-F95366C2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A98508-C29B-8317-C6B5-C1F6F63F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F10B-FEF2-4DAA-BEB4-74DED819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3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C7882-9A9F-609D-BF08-36BD44F9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8428F1-9CA3-B77B-9663-0B2DD2857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5821F1-E42B-0BDA-DA46-83F88E21B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B0A433-398D-DEE5-1A3A-27C17C3AA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4821B9-DC96-C602-6ACB-00EA58415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1A667E-0B0C-1EA2-DD0D-7A1C5653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B03D-F067-4370-A79B-8791E7E124BB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A09CE1-9ECF-E18E-0DAB-1DA23FC6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AD9701-BBB8-FA7A-DD0D-ADAE7F29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F10B-FEF2-4DAA-BEB4-74DED819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58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B95C3-12E2-0D52-60FE-8A3E5308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224D2E-CADB-7665-F8E1-9C73A36B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B03D-F067-4370-A79B-8791E7E124BB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BDC5F7-E237-F1AA-8E83-4F07A435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2110FB-14F2-D74E-D1FB-18F8310A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F10B-FEF2-4DAA-BEB4-74DED819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97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11511D-7472-4A96-FFA7-4BD93B0D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B03D-F067-4370-A79B-8791E7E124BB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FA62AE-6253-3634-834F-060F990D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B3EE68-C7D9-BFF6-BF5F-B46992E6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F10B-FEF2-4DAA-BEB4-74DED819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8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BD347-650B-D403-9FF6-993D75877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23540-8B31-0F9E-7999-3A87CE64F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C0EB92-5F5C-F958-5623-222E798B9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66B188-1497-C02F-AD48-0F4A76AB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B03D-F067-4370-A79B-8791E7E124BB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1CFA6E-7E01-86F2-CBC0-CF6ED390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58783E-BB2F-095E-BD9F-414DFC64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F10B-FEF2-4DAA-BEB4-74DED819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15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3B8EF-3BAF-282D-5567-E438BDA4C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A81846-6112-6559-E382-F9AAF0D67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06435E-85EC-A377-4725-B709D8451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A5EFA-AA9C-3502-A27A-5CD540D9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B03D-F067-4370-A79B-8791E7E124BB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6F98D9-775C-3C0E-1CB1-A98BC1A5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672525-2DAB-19A9-E66C-3F92BBB0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F10B-FEF2-4DAA-BEB4-74DED819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4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B90886-7502-8B50-32FC-5D99F7D2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B57647-2DFD-608F-9913-004FBED6F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D6030-5F2C-C0A7-6261-BA17F7A02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6B03D-F067-4370-A79B-8791E7E124BB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AC9AE-127A-1EE5-C933-50E2E13F8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D57C5-8342-AC37-2B6F-E5A6F6E51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F10B-FEF2-4DAA-BEB4-74DED819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3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F13BF10A-FF1C-9649-F366-D6DC244B8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84" y="785029"/>
            <a:ext cx="981804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6CA98B9-9B2E-3A74-6C53-86ECC0934EF2}"/>
              </a:ext>
            </a:extLst>
          </p:cNvPr>
          <p:cNvSpPr/>
          <p:nvPr/>
        </p:nvSpPr>
        <p:spPr>
          <a:xfrm>
            <a:off x="999966" y="2197849"/>
            <a:ext cx="138952" cy="138952"/>
          </a:xfrm>
          <a:prstGeom prst="rect">
            <a:avLst/>
          </a:prstGeom>
          <a:solidFill>
            <a:srgbClr val="606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95B12C-5844-9E18-21DA-C518D89EC633}"/>
              </a:ext>
            </a:extLst>
          </p:cNvPr>
          <p:cNvSpPr txBox="1"/>
          <p:nvPr/>
        </p:nvSpPr>
        <p:spPr>
          <a:xfrm>
            <a:off x="1121078" y="2091401"/>
            <a:ext cx="2104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Antarctic ice sheet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FD9370C-F075-E4A3-8B3D-45A6EB3E23EE}"/>
              </a:ext>
            </a:extLst>
          </p:cNvPr>
          <p:cNvSpPr/>
          <p:nvPr/>
        </p:nvSpPr>
        <p:spPr>
          <a:xfrm>
            <a:off x="999966" y="2467532"/>
            <a:ext cx="138952" cy="138952"/>
          </a:xfrm>
          <a:prstGeom prst="rect">
            <a:avLst/>
          </a:prstGeom>
          <a:solidFill>
            <a:srgbClr val="34A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A7996A-F599-0C5F-446E-F796DCCC3235}"/>
              </a:ext>
            </a:extLst>
          </p:cNvPr>
          <p:cNvSpPr txBox="1"/>
          <p:nvPr/>
        </p:nvSpPr>
        <p:spPr>
          <a:xfrm>
            <a:off x="1121078" y="2370978"/>
            <a:ext cx="2104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Greenland ice sheet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E92BC4-E434-A00E-09C4-2085F4CB2224}"/>
              </a:ext>
            </a:extLst>
          </p:cNvPr>
          <p:cNvSpPr/>
          <p:nvPr/>
        </p:nvSpPr>
        <p:spPr>
          <a:xfrm>
            <a:off x="999966" y="2751026"/>
            <a:ext cx="138952" cy="138952"/>
          </a:xfrm>
          <a:prstGeom prst="rect">
            <a:avLst/>
          </a:prstGeom>
          <a:solidFill>
            <a:srgbClr val="9D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A7CF9E-6FF7-40D9-3DAA-E87B8C2F4B01}"/>
              </a:ext>
            </a:extLst>
          </p:cNvPr>
          <p:cNvSpPr txBox="1"/>
          <p:nvPr/>
        </p:nvSpPr>
        <p:spPr>
          <a:xfrm>
            <a:off x="1121077" y="2650555"/>
            <a:ext cx="2104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Glaciers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7198331-AB20-6910-7983-7034154288B7}"/>
              </a:ext>
            </a:extLst>
          </p:cNvPr>
          <p:cNvSpPr/>
          <p:nvPr/>
        </p:nvSpPr>
        <p:spPr>
          <a:xfrm>
            <a:off x="999966" y="3030603"/>
            <a:ext cx="138952" cy="138952"/>
          </a:xfrm>
          <a:prstGeom prst="rect">
            <a:avLst/>
          </a:prstGeom>
          <a:solidFill>
            <a:srgbClr val="F79D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6F732B4-DCC7-83A4-3CA3-DFCBA5866742}"/>
              </a:ext>
            </a:extLst>
          </p:cNvPr>
          <p:cNvSpPr txBox="1"/>
          <p:nvPr/>
        </p:nvSpPr>
        <p:spPr>
          <a:xfrm>
            <a:off x="1121076" y="2946190"/>
            <a:ext cx="2104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Ocean thermal expansion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4C635DC-FE67-BF42-CBB8-BEC61C06B1FF}"/>
              </a:ext>
            </a:extLst>
          </p:cNvPr>
          <p:cNvSpPr/>
          <p:nvPr/>
        </p:nvSpPr>
        <p:spPr>
          <a:xfrm>
            <a:off x="999966" y="3310179"/>
            <a:ext cx="138952" cy="138952"/>
          </a:xfrm>
          <a:prstGeom prst="rect">
            <a:avLst/>
          </a:prstGeom>
          <a:solidFill>
            <a:srgbClr val="B1D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8A5A3B-DADA-6255-D520-55A83935422C}"/>
              </a:ext>
            </a:extLst>
          </p:cNvPr>
          <p:cNvSpPr txBox="1"/>
          <p:nvPr/>
        </p:nvSpPr>
        <p:spPr>
          <a:xfrm>
            <a:off x="1138918" y="3225766"/>
            <a:ext cx="2104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stored on land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14DF471-73FC-442C-B159-853DCB02E8DF}"/>
              </a:ext>
            </a:extLst>
          </p:cNvPr>
          <p:cNvGrpSpPr/>
          <p:nvPr/>
        </p:nvGrpSpPr>
        <p:grpSpPr>
          <a:xfrm>
            <a:off x="4376254" y="1797634"/>
            <a:ext cx="531855" cy="401691"/>
            <a:chOff x="3588678" y="1742737"/>
            <a:chExt cx="619195" cy="46765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37F8623-C5E8-2E7C-8915-7DE04872F5B2}"/>
                </a:ext>
              </a:extLst>
            </p:cNvPr>
            <p:cNvSpPr/>
            <p:nvPr/>
          </p:nvSpPr>
          <p:spPr>
            <a:xfrm>
              <a:off x="3588678" y="1742737"/>
              <a:ext cx="138952" cy="138952"/>
            </a:xfrm>
            <a:prstGeom prst="rect">
              <a:avLst/>
            </a:prstGeom>
            <a:solidFill>
              <a:srgbClr val="606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59998C-E3E5-58D2-1664-F28FBBC0D5B7}"/>
                </a:ext>
              </a:extLst>
            </p:cNvPr>
            <p:cNvSpPr/>
            <p:nvPr/>
          </p:nvSpPr>
          <p:spPr>
            <a:xfrm>
              <a:off x="3748759" y="1742737"/>
              <a:ext cx="138952" cy="138952"/>
            </a:xfrm>
            <a:prstGeom prst="rect">
              <a:avLst/>
            </a:prstGeom>
            <a:solidFill>
              <a:srgbClr val="34A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B0F3E3A-501D-6F94-DDFA-C28B8BDE20EF}"/>
                </a:ext>
              </a:extLst>
            </p:cNvPr>
            <p:cNvSpPr/>
            <p:nvPr/>
          </p:nvSpPr>
          <p:spPr>
            <a:xfrm>
              <a:off x="3908840" y="1742737"/>
              <a:ext cx="138952" cy="138952"/>
            </a:xfrm>
            <a:prstGeom prst="rect">
              <a:avLst/>
            </a:prstGeom>
            <a:solidFill>
              <a:srgbClr val="9D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C7F51A1-F84B-BD3B-F1ED-95DE257432B2}"/>
                </a:ext>
              </a:extLst>
            </p:cNvPr>
            <p:cNvSpPr/>
            <p:nvPr/>
          </p:nvSpPr>
          <p:spPr>
            <a:xfrm>
              <a:off x="4068921" y="1742737"/>
              <a:ext cx="138952" cy="138952"/>
            </a:xfrm>
            <a:prstGeom prst="rect">
              <a:avLst/>
            </a:prstGeom>
            <a:solidFill>
              <a:srgbClr val="9D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54577E8E-0376-5C3A-C95F-2C0CF6029E6C}"/>
                </a:ext>
              </a:extLst>
            </p:cNvPr>
            <p:cNvGrpSpPr/>
            <p:nvPr/>
          </p:nvGrpSpPr>
          <p:grpSpPr>
            <a:xfrm>
              <a:off x="3588678" y="1907089"/>
              <a:ext cx="619195" cy="138952"/>
              <a:chOff x="3588678" y="1742737"/>
              <a:chExt cx="619195" cy="13895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B5E1848-6C86-2D39-657F-52688E32CDE6}"/>
                  </a:ext>
                </a:extLst>
              </p:cNvPr>
              <p:cNvSpPr/>
              <p:nvPr/>
            </p:nvSpPr>
            <p:spPr>
              <a:xfrm>
                <a:off x="3588678" y="1742737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C94357C-F085-1EDF-431E-AA8F00AF66C6}"/>
                  </a:ext>
                </a:extLst>
              </p:cNvPr>
              <p:cNvSpPr/>
              <p:nvPr/>
            </p:nvSpPr>
            <p:spPr>
              <a:xfrm>
                <a:off x="3748759" y="1742737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644A7F2-583A-5BCB-E9E5-91722DDB40AB}"/>
                  </a:ext>
                </a:extLst>
              </p:cNvPr>
              <p:cNvSpPr/>
              <p:nvPr/>
            </p:nvSpPr>
            <p:spPr>
              <a:xfrm>
                <a:off x="3908840" y="1742737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1DA28EB-BA63-8872-3BB2-5BA3AF1652AF}"/>
                  </a:ext>
                </a:extLst>
              </p:cNvPr>
              <p:cNvSpPr/>
              <p:nvPr/>
            </p:nvSpPr>
            <p:spPr>
              <a:xfrm>
                <a:off x="4068921" y="1742737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90B7CF2-C1F1-313F-5E50-1EB483157C4A}"/>
                </a:ext>
              </a:extLst>
            </p:cNvPr>
            <p:cNvSpPr/>
            <p:nvPr/>
          </p:nvSpPr>
          <p:spPr>
            <a:xfrm>
              <a:off x="3588678" y="2071441"/>
              <a:ext cx="138952" cy="138952"/>
            </a:xfrm>
            <a:prstGeom prst="rect">
              <a:avLst/>
            </a:prstGeom>
            <a:solidFill>
              <a:srgbClr val="606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3E77BB7-9539-9CE1-E782-B2E3C2F8D0CD}"/>
                </a:ext>
              </a:extLst>
            </p:cNvPr>
            <p:cNvSpPr/>
            <p:nvPr/>
          </p:nvSpPr>
          <p:spPr>
            <a:xfrm>
              <a:off x="3748759" y="2071441"/>
              <a:ext cx="138952" cy="138952"/>
            </a:xfrm>
            <a:prstGeom prst="rect">
              <a:avLst/>
            </a:prstGeom>
            <a:solidFill>
              <a:srgbClr val="B1D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3EE3D6A-3BA4-EF22-E1DF-545D2CA210F3}"/>
              </a:ext>
            </a:extLst>
          </p:cNvPr>
          <p:cNvGrpSpPr/>
          <p:nvPr/>
        </p:nvGrpSpPr>
        <p:grpSpPr>
          <a:xfrm>
            <a:off x="6014952" y="788472"/>
            <a:ext cx="806857" cy="664265"/>
            <a:chOff x="5836201" y="1126678"/>
            <a:chExt cx="939357" cy="773349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4BEB8735-E375-A68F-96DB-90DB97CABCAE}"/>
                </a:ext>
              </a:extLst>
            </p:cNvPr>
            <p:cNvGrpSpPr/>
            <p:nvPr/>
          </p:nvGrpSpPr>
          <p:grpSpPr>
            <a:xfrm>
              <a:off x="5836201" y="1126678"/>
              <a:ext cx="939357" cy="138952"/>
              <a:chOff x="5836201" y="1126678"/>
              <a:chExt cx="939357" cy="138952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4C853485-B447-6ADA-2671-C1589A8995CC}"/>
                  </a:ext>
                </a:extLst>
              </p:cNvPr>
              <p:cNvSpPr/>
              <p:nvPr/>
            </p:nvSpPr>
            <p:spPr>
              <a:xfrm>
                <a:off x="5836201" y="1126678"/>
                <a:ext cx="138952" cy="138952"/>
              </a:xfrm>
              <a:prstGeom prst="rect">
                <a:avLst/>
              </a:prstGeom>
              <a:solidFill>
                <a:srgbClr val="606F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EC92BF4-3941-DCEF-39F8-9CAC41A3B32E}"/>
                  </a:ext>
                </a:extLst>
              </p:cNvPr>
              <p:cNvSpPr/>
              <p:nvPr/>
            </p:nvSpPr>
            <p:spPr>
              <a:xfrm>
                <a:off x="5996282" y="1126678"/>
                <a:ext cx="138952" cy="138952"/>
              </a:xfrm>
              <a:prstGeom prst="rect">
                <a:avLst/>
              </a:prstGeom>
              <a:solidFill>
                <a:srgbClr val="606F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9E083C9-5214-779B-DC91-F93C94BDFA2F}"/>
                  </a:ext>
                </a:extLst>
              </p:cNvPr>
              <p:cNvSpPr/>
              <p:nvPr/>
            </p:nvSpPr>
            <p:spPr>
              <a:xfrm>
                <a:off x="6156363" y="1126678"/>
                <a:ext cx="138952" cy="138952"/>
              </a:xfrm>
              <a:prstGeom prst="rect">
                <a:avLst/>
              </a:prstGeom>
              <a:solidFill>
                <a:srgbClr val="606F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023C150-D0DD-EE4C-975C-57A3A808AEE7}"/>
                  </a:ext>
                </a:extLst>
              </p:cNvPr>
              <p:cNvSpPr/>
              <p:nvPr/>
            </p:nvSpPr>
            <p:spPr>
              <a:xfrm>
                <a:off x="6316444" y="1126678"/>
                <a:ext cx="138952" cy="138952"/>
              </a:xfrm>
              <a:prstGeom prst="rect">
                <a:avLst/>
              </a:prstGeom>
              <a:solidFill>
                <a:srgbClr val="34AD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61C2783A-192A-519E-58AB-55F77E7D5CE6}"/>
                  </a:ext>
                </a:extLst>
              </p:cNvPr>
              <p:cNvSpPr/>
              <p:nvPr/>
            </p:nvSpPr>
            <p:spPr>
              <a:xfrm>
                <a:off x="6476525" y="1126678"/>
                <a:ext cx="138952" cy="138952"/>
              </a:xfrm>
              <a:prstGeom prst="rect">
                <a:avLst/>
              </a:prstGeom>
              <a:solidFill>
                <a:srgbClr val="34AD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A57BDBFC-57AE-0638-B5A1-FF81C1B0238C}"/>
                  </a:ext>
                </a:extLst>
              </p:cNvPr>
              <p:cNvSpPr/>
              <p:nvPr/>
            </p:nvSpPr>
            <p:spPr>
              <a:xfrm>
                <a:off x="6636606" y="1126678"/>
                <a:ext cx="138952" cy="138952"/>
              </a:xfrm>
              <a:prstGeom prst="rect">
                <a:avLst/>
              </a:prstGeom>
              <a:solidFill>
                <a:srgbClr val="34AD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9C577DDD-1A81-064F-CB47-768A6C797B9F}"/>
                </a:ext>
              </a:extLst>
            </p:cNvPr>
            <p:cNvGrpSpPr/>
            <p:nvPr/>
          </p:nvGrpSpPr>
          <p:grpSpPr>
            <a:xfrm>
              <a:off x="5836201" y="1287544"/>
              <a:ext cx="939357" cy="138952"/>
              <a:chOff x="5836201" y="1126678"/>
              <a:chExt cx="939357" cy="138952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15F61D6-2C58-8E2E-9A42-0606214CF798}"/>
                  </a:ext>
                </a:extLst>
              </p:cNvPr>
              <p:cNvSpPr/>
              <p:nvPr/>
            </p:nvSpPr>
            <p:spPr>
              <a:xfrm>
                <a:off x="5836201" y="1126678"/>
                <a:ext cx="138952" cy="138952"/>
              </a:xfrm>
              <a:prstGeom prst="rect">
                <a:avLst/>
              </a:prstGeom>
              <a:solidFill>
                <a:srgbClr val="9D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3FF5B983-B7AD-3F77-67E2-3D2876C541F4}"/>
                  </a:ext>
                </a:extLst>
              </p:cNvPr>
              <p:cNvSpPr/>
              <p:nvPr/>
            </p:nvSpPr>
            <p:spPr>
              <a:xfrm>
                <a:off x="5996282" y="1126678"/>
                <a:ext cx="138952" cy="138952"/>
              </a:xfrm>
              <a:prstGeom prst="rect">
                <a:avLst/>
              </a:prstGeom>
              <a:solidFill>
                <a:srgbClr val="9D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3A5373E-CD3B-CA70-7CED-7256064F373C}"/>
                  </a:ext>
                </a:extLst>
              </p:cNvPr>
              <p:cNvSpPr/>
              <p:nvPr/>
            </p:nvSpPr>
            <p:spPr>
              <a:xfrm>
                <a:off x="6156363" y="1126678"/>
                <a:ext cx="138952" cy="138952"/>
              </a:xfrm>
              <a:prstGeom prst="rect">
                <a:avLst/>
              </a:prstGeom>
              <a:solidFill>
                <a:srgbClr val="9D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86ABA78-30D0-44FE-00E0-4E8E9C15CF7A}"/>
                  </a:ext>
                </a:extLst>
              </p:cNvPr>
              <p:cNvSpPr/>
              <p:nvPr/>
            </p:nvSpPr>
            <p:spPr>
              <a:xfrm>
                <a:off x="6316444" y="1126678"/>
                <a:ext cx="138952" cy="138952"/>
              </a:xfrm>
              <a:prstGeom prst="rect">
                <a:avLst/>
              </a:prstGeom>
              <a:solidFill>
                <a:srgbClr val="9D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94D4C71D-B521-548E-4234-C2C810C5D643}"/>
                  </a:ext>
                </a:extLst>
              </p:cNvPr>
              <p:cNvSpPr/>
              <p:nvPr/>
            </p:nvSpPr>
            <p:spPr>
              <a:xfrm>
                <a:off x="6476525" y="1126678"/>
                <a:ext cx="138952" cy="138952"/>
              </a:xfrm>
              <a:prstGeom prst="rect">
                <a:avLst/>
              </a:prstGeom>
              <a:solidFill>
                <a:srgbClr val="9D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C734D71-55C8-9772-1FF7-481A36C2EC3E}"/>
                  </a:ext>
                </a:extLst>
              </p:cNvPr>
              <p:cNvSpPr/>
              <p:nvPr/>
            </p:nvSpPr>
            <p:spPr>
              <a:xfrm>
                <a:off x="6636606" y="1126678"/>
                <a:ext cx="138952" cy="138952"/>
              </a:xfrm>
              <a:prstGeom prst="rect">
                <a:avLst/>
              </a:prstGeom>
              <a:solidFill>
                <a:srgbClr val="9D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4CE7F15-9332-20AB-F0A9-AD9A8DEE32D9}"/>
                </a:ext>
              </a:extLst>
            </p:cNvPr>
            <p:cNvSpPr/>
            <p:nvPr/>
          </p:nvSpPr>
          <p:spPr>
            <a:xfrm>
              <a:off x="5836201" y="1448410"/>
              <a:ext cx="138952" cy="138952"/>
            </a:xfrm>
            <a:prstGeom prst="rect">
              <a:avLst/>
            </a:prstGeom>
            <a:solidFill>
              <a:srgbClr val="9D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A63D7E1-E2A5-4C12-1F40-F64B962367E9}"/>
                </a:ext>
              </a:extLst>
            </p:cNvPr>
            <p:cNvSpPr/>
            <p:nvPr/>
          </p:nvSpPr>
          <p:spPr>
            <a:xfrm>
              <a:off x="5996282" y="1448410"/>
              <a:ext cx="138952" cy="138952"/>
            </a:xfrm>
            <a:prstGeom prst="rect">
              <a:avLst/>
            </a:prstGeom>
            <a:solidFill>
              <a:srgbClr val="9D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982544F-4C25-0865-6476-B106B3A0AC34}"/>
                </a:ext>
              </a:extLst>
            </p:cNvPr>
            <p:cNvSpPr/>
            <p:nvPr/>
          </p:nvSpPr>
          <p:spPr>
            <a:xfrm>
              <a:off x="6156363" y="1448410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37543A3-19CC-9AC3-B7EB-B07F30197E9B}"/>
                </a:ext>
              </a:extLst>
            </p:cNvPr>
            <p:cNvSpPr/>
            <p:nvPr/>
          </p:nvSpPr>
          <p:spPr>
            <a:xfrm>
              <a:off x="6316444" y="1448410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2DFDA80-E6C7-84BC-7DF2-F6406578F20E}"/>
                </a:ext>
              </a:extLst>
            </p:cNvPr>
            <p:cNvSpPr/>
            <p:nvPr/>
          </p:nvSpPr>
          <p:spPr>
            <a:xfrm>
              <a:off x="6476525" y="1448410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B76E2D7-6A1B-E1BD-A5B3-CBCCB67090EC}"/>
                </a:ext>
              </a:extLst>
            </p:cNvPr>
            <p:cNvSpPr/>
            <p:nvPr/>
          </p:nvSpPr>
          <p:spPr>
            <a:xfrm>
              <a:off x="6636606" y="1448410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BC961796-A93B-C6C5-A4AE-23D1799CC30B}"/>
                </a:ext>
              </a:extLst>
            </p:cNvPr>
            <p:cNvGrpSpPr/>
            <p:nvPr/>
          </p:nvGrpSpPr>
          <p:grpSpPr>
            <a:xfrm>
              <a:off x="5836201" y="1603785"/>
              <a:ext cx="939357" cy="138952"/>
              <a:chOff x="5836201" y="1126678"/>
              <a:chExt cx="939357" cy="138952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53BECFDB-1742-F907-B0C4-324D4321367A}"/>
                  </a:ext>
                </a:extLst>
              </p:cNvPr>
              <p:cNvSpPr/>
              <p:nvPr/>
            </p:nvSpPr>
            <p:spPr>
              <a:xfrm>
                <a:off x="5836201" y="1126678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FAFB6B06-D2A9-66E9-554D-8BCB6FE1A818}"/>
                  </a:ext>
                </a:extLst>
              </p:cNvPr>
              <p:cNvSpPr/>
              <p:nvPr/>
            </p:nvSpPr>
            <p:spPr>
              <a:xfrm>
                <a:off x="5996282" y="1126678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861A024D-1E64-FFD1-C96C-D4B22E5A0BB0}"/>
                  </a:ext>
                </a:extLst>
              </p:cNvPr>
              <p:cNvSpPr/>
              <p:nvPr/>
            </p:nvSpPr>
            <p:spPr>
              <a:xfrm>
                <a:off x="6156363" y="1126678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1DDABAFA-EBE3-47E6-2262-2700F18FBC40}"/>
                  </a:ext>
                </a:extLst>
              </p:cNvPr>
              <p:cNvSpPr/>
              <p:nvPr/>
            </p:nvSpPr>
            <p:spPr>
              <a:xfrm>
                <a:off x="6316444" y="1126678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EF302F8-3950-285A-1F8B-0C5C9442E6AC}"/>
                  </a:ext>
                </a:extLst>
              </p:cNvPr>
              <p:cNvSpPr/>
              <p:nvPr/>
            </p:nvSpPr>
            <p:spPr>
              <a:xfrm>
                <a:off x="6476525" y="1126678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63F40AE-DAEA-F90C-C429-C4328DF35344}"/>
                  </a:ext>
                </a:extLst>
              </p:cNvPr>
              <p:cNvSpPr/>
              <p:nvPr/>
            </p:nvSpPr>
            <p:spPr>
              <a:xfrm>
                <a:off x="6636606" y="1126678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CAF52D7-D9E6-AC0F-AF12-8014B253DE12}"/>
                </a:ext>
              </a:extLst>
            </p:cNvPr>
            <p:cNvSpPr/>
            <p:nvPr/>
          </p:nvSpPr>
          <p:spPr>
            <a:xfrm>
              <a:off x="5836201" y="1761075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B29D120-DD86-3B15-FD1E-B788AFB70EED}"/>
                </a:ext>
              </a:extLst>
            </p:cNvPr>
            <p:cNvSpPr/>
            <p:nvPr/>
          </p:nvSpPr>
          <p:spPr>
            <a:xfrm>
              <a:off x="5996282" y="1761075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91B88BC-3F81-A5AA-9235-D3F85301CFE5}"/>
                </a:ext>
              </a:extLst>
            </p:cNvPr>
            <p:cNvSpPr/>
            <p:nvPr/>
          </p:nvSpPr>
          <p:spPr>
            <a:xfrm>
              <a:off x="6156363" y="1761075"/>
              <a:ext cx="138952" cy="138952"/>
            </a:xfrm>
            <a:prstGeom prst="rect">
              <a:avLst/>
            </a:prstGeom>
            <a:solidFill>
              <a:srgbClr val="B1D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52E44E4F-7519-69EA-FD8D-F68EB63B3F84}"/>
                </a:ext>
              </a:extLst>
            </p:cNvPr>
            <p:cNvSpPr/>
            <p:nvPr/>
          </p:nvSpPr>
          <p:spPr>
            <a:xfrm>
              <a:off x="6316444" y="1761075"/>
              <a:ext cx="138952" cy="138952"/>
            </a:xfrm>
            <a:prstGeom prst="rect">
              <a:avLst/>
            </a:prstGeom>
            <a:solidFill>
              <a:srgbClr val="B1D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74AEB7DD-4324-DF25-489E-B88FBF928E04}"/>
              </a:ext>
            </a:extLst>
          </p:cNvPr>
          <p:cNvGrpSpPr/>
          <p:nvPr/>
        </p:nvGrpSpPr>
        <p:grpSpPr>
          <a:xfrm>
            <a:off x="6014952" y="2303839"/>
            <a:ext cx="806857" cy="538677"/>
            <a:chOff x="5813702" y="1709664"/>
            <a:chExt cx="939357" cy="627137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32B3C88E-75EC-5BEC-2C32-D3562A5E766D}"/>
                </a:ext>
              </a:extLst>
            </p:cNvPr>
            <p:cNvGrpSpPr/>
            <p:nvPr/>
          </p:nvGrpSpPr>
          <p:grpSpPr>
            <a:xfrm>
              <a:off x="5813702" y="1709664"/>
              <a:ext cx="939357" cy="138952"/>
              <a:chOff x="5836201" y="1126678"/>
              <a:chExt cx="939357" cy="138952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219EDF7C-B44F-059F-40BA-A8D99DC63C41}"/>
                  </a:ext>
                </a:extLst>
              </p:cNvPr>
              <p:cNvSpPr/>
              <p:nvPr/>
            </p:nvSpPr>
            <p:spPr>
              <a:xfrm>
                <a:off x="5836201" y="1126678"/>
                <a:ext cx="138952" cy="138952"/>
              </a:xfrm>
              <a:prstGeom prst="rect">
                <a:avLst/>
              </a:prstGeom>
              <a:solidFill>
                <a:srgbClr val="606F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AB16287A-4420-C7F3-C5F3-E02ED60EBBC3}"/>
                  </a:ext>
                </a:extLst>
              </p:cNvPr>
              <p:cNvSpPr/>
              <p:nvPr/>
            </p:nvSpPr>
            <p:spPr>
              <a:xfrm>
                <a:off x="5996282" y="1126678"/>
                <a:ext cx="138952" cy="138952"/>
              </a:xfrm>
              <a:prstGeom prst="rect">
                <a:avLst/>
              </a:prstGeom>
              <a:solidFill>
                <a:srgbClr val="606F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5104FD10-C0CE-B72F-00DD-A6909ED9D2ED}"/>
                  </a:ext>
                </a:extLst>
              </p:cNvPr>
              <p:cNvSpPr/>
              <p:nvPr/>
            </p:nvSpPr>
            <p:spPr>
              <a:xfrm>
                <a:off x="6156363" y="1126678"/>
                <a:ext cx="138952" cy="138952"/>
              </a:xfrm>
              <a:prstGeom prst="rect">
                <a:avLst/>
              </a:prstGeom>
              <a:solidFill>
                <a:srgbClr val="606F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48B9B329-4E94-FCAA-AF69-383C5EA6E3DC}"/>
                  </a:ext>
                </a:extLst>
              </p:cNvPr>
              <p:cNvSpPr/>
              <p:nvPr/>
            </p:nvSpPr>
            <p:spPr>
              <a:xfrm>
                <a:off x="6316444" y="1126678"/>
                <a:ext cx="138952" cy="138952"/>
              </a:xfrm>
              <a:prstGeom prst="rect">
                <a:avLst/>
              </a:prstGeom>
              <a:solidFill>
                <a:srgbClr val="34AD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1A0E2E34-DCAD-FE81-0A08-35BAEF1F2CCF}"/>
                  </a:ext>
                </a:extLst>
              </p:cNvPr>
              <p:cNvSpPr/>
              <p:nvPr/>
            </p:nvSpPr>
            <p:spPr>
              <a:xfrm>
                <a:off x="6476525" y="1126678"/>
                <a:ext cx="138952" cy="138952"/>
              </a:xfrm>
              <a:prstGeom prst="rect">
                <a:avLst/>
              </a:prstGeom>
              <a:solidFill>
                <a:srgbClr val="34AD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09314A48-4910-1C1E-5BCE-C8B8FACC4B57}"/>
                  </a:ext>
                </a:extLst>
              </p:cNvPr>
              <p:cNvSpPr/>
              <p:nvPr/>
            </p:nvSpPr>
            <p:spPr>
              <a:xfrm>
                <a:off x="6636606" y="1126678"/>
                <a:ext cx="138952" cy="138952"/>
              </a:xfrm>
              <a:prstGeom prst="rect">
                <a:avLst/>
              </a:prstGeom>
              <a:solidFill>
                <a:srgbClr val="34AD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B154DBAD-E9EA-8B55-B4FA-CF587FADD691}"/>
                </a:ext>
              </a:extLst>
            </p:cNvPr>
            <p:cNvGrpSpPr/>
            <p:nvPr/>
          </p:nvGrpSpPr>
          <p:grpSpPr>
            <a:xfrm>
              <a:off x="5813702" y="1870530"/>
              <a:ext cx="939357" cy="138952"/>
              <a:chOff x="5836201" y="1126678"/>
              <a:chExt cx="939357" cy="138952"/>
            </a:xfrm>
          </p:grpSpPr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C9B4D5DE-CA1C-53E8-4418-1D4CC6B53514}"/>
                  </a:ext>
                </a:extLst>
              </p:cNvPr>
              <p:cNvSpPr/>
              <p:nvPr/>
            </p:nvSpPr>
            <p:spPr>
              <a:xfrm>
                <a:off x="5836201" y="1126678"/>
                <a:ext cx="138952" cy="138952"/>
              </a:xfrm>
              <a:prstGeom prst="rect">
                <a:avLst/>
              </a:prstGeom>
              <a:solidFill>
                <a:srgbClr val="9D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D94AAC97-C368-55A5-EC32-CE206C1E14A8}"/>
                  </a:ext>
                </a:extLst>
              </p:cNvPr>
              <p:cNvSpPr/>
              <p:nvPr/>
            </p:nvSpPr>
            <p:spPr>
              <a:xfrm>
                <a:off x="5996282" y="1126678"/>
                <a:ext cx="138952" cy="138952"/>
              </a:xfrm>
              <a:prstGeom prst="rect">
                <a:avLst/>
              </a:prstGeom>
              <a:solidFill>
                <a:srgbClr val="9D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98DD714F-3E72-C825-75C3-1E153512FF3D}"/>
                  </a:ext>
                </a:extLst>
              </p:cNvPr>
              <p:cNvSpPr/>
              <p:nvPr/>
            </p:nvSpPr>
            <p:spPr>
              <a:xfrm>
                <a:off x="6156363" y="1126678"/>
                <a:ext cx="138952" cy="138952"/>
              </a:xfrm>
              <a:prstGeom prst="rect">
                <a:avLst/>
              </a:prstGeom>
              <a:solidFill>
                <a:srgbClr val="9D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6BC18980-0ADB-98F3-E97D-86C4224AF171}"/>
                  </a:ext>
                </a:extLst>
              </p:cNvPr>
              <p:cNvSpPr/>
              <p:nvPr/>
            </p:nvSpPr>
            <p:spPr>
              <a:xfrm>
                <a:off x="6316444" y="1126678"/>
                <a:ext cx="138952" cy="138952"/>
              </a:xfrm>
              <a:prstGeom prst="rect">
                <a:avLst/>
              </a:prstGeom>
              <a:solidFill>
                <a:srgbClr val="9D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FD1E9A9D-961E-6C1B-13E8-8599BB3D1AF6}"/>
                  </a:ext>
                </a:extLst>
              </p:cNvPr>
              <p:cNvSpPr/>
              <p:nvPr/>
            </p:nvSpPr>
            <p:spPr>
              <a:xfrm>
                <a:off x="6476525" y="1126678"/>
                <a:ext cx="138952" cy="138952"/>
              </a:xfrm>
              <a:prstGeom prst="rect">
                <a:avLst/>
              </a:prstGeom>
              <a:solidFill>
                <a:srgbClr val="9D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C229BE3B-D231-F44C-2D4F-57EFF055F343}"/>
                  </a:ext>
                </a:extLst>
              </p:cNvPr>
              <p:cNvSpPr/>
              <p:nvPr/>
            </p:nvSpPr>
            <p:spPr>
              <a:xfrm>
                <a:off x="6636606" y="1126678"/>
                <a:ext cx="138952" cy="138952"/>
              </a:xfrm>
              <a:prstGeom prst="rect">
                <a:avLst/>
              </a:prstGeom>
              <a:solidFill>
                <a:srgbClr val="9D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2EE6332D-0D4A-61F1-A111-DD9DC0895515}"/>
                </a:ext>
              </a:extLst>
            </p:cNvPr>
            <p:cNvSpPr/>
            <p:nvPr/>
          </p:nvSpPr>
          <p:spPr>
            <a:xfrm>
              <a:off x="5813702" y="2031396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7EE51936-1EFF-D5EA-75B5-9FEF7FD12BB0}"/>
                </a:ext>
              </a:extLst>
            </p:cNvPr>
            <p:cNvSpPr/>
            <p:nvPr/>
          </p:nvSpPr>
          <p:spPr>
            <a:xfrm>
              <a:off x="5973783" y="2031396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D8638AB-AE68-1E75-4006-5B90841D0F74}"/>
                </a:ext>
              </a:extLst>
            </p:cNvPr>
            <p:cNvSpPr/>
            <p:nvPr/>
          </p:nvSpPr>
          <p:spPr>
            <a:xfrm>
              <a:off x="6133864" y="2031396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4EF51E15-2A78-BBE5-905C-E7F11C5CD40A}"/>
                </a:ext>
              </a:extLst>
            </p:cNvPr>
            <p:cNvSpPr/>
            <p:nvPr/>
          </p:nvSpPr>
          <p:spPr>
            <a:xfrm>
              <a:off x="6293945" y="2031396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412DB08-1581-563E-DF90-CB3BDA1F0FA1}"/>
                </a:ext>
              </a:extLst>
            </p:cNvPr>
            <p:cNvSpPr/>
            <p:nvPr/>
          </p:nvSpPr>
          <p:spPr>
            <a:xfrm>
              <a:off x="6454026" y="2031396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214E4164-A2C7-0640-0DAD-D02F30E334FE}"/>
                </a:ext>
              </a:extLst>
            </p:cNvPr>
            <p:cNvSpPr/>
            <p:nvPr/>
          </p:nvSpPr>
          <p:spPr>
            <a:xfrm>
              <a:off x="6614107" y="2031396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79C3AAF8-7A04-7DBB-B4C3-972D3A69E8AA}"/>
                </a:ext>
              </a:extLst>
            </p:cNvPr>
            <p:cNvSpPr/>
            <p:nvPr/>
          </p:nvSpPr>
          <p:spPr>
            <a:xfrm>
              <a:off x="5813702" y="2197849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765586E7-5F6D-FC01-997F-4AFAA5A0D618}"/>
                </a:ext>
              </a:extLst>
            </p:cNvPr>
            <p:cNvSpPr/>
            <p:nvPr/>
          </p:nvSpPr>
          <p:spPr>
            <a:xfrm>
              <a:off x="5973783" y="2197849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C9E2A58-32FD-A6D6-8240-C0E224C368C4}"/>
                </a:ext>
              </a:extLst>
            </p:cNvPr>
            <p:cNvSpPr/>
            <p:nvPr/>
          </p:nvSpPr>
          <p:spPr>
            <a:xfrm>
              <a:off x="6133864" y="2197849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2D13FE18-8FC6-C3C4-52E0-51542F275032}"/>
                </a:ext>
              </a:extLst>
            </p:cNvPr>
            <p:cNvSpPr/>
            <p:nvPr/>
          </p:nvSpPr>
          <p:spPr>
            <a:xfrm>
              <a:off x="6293945" y="2197849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EE79860-BBDD-E30B-2910-896E284C2667}"/>
                </a:ext>
              </a:extLst>
            </p:cNvPr>
            <p:cNvSpPr/>
            <p:nvPr/>
          </p:nvSpPr>
          <p:spPr>
            <a:xfrm>
              <a:off x="6454026" y="2197849"/>
              <a:ext cx="138952" cy="138952"/>
            </a:xfrm>
            <a:prstGeom prst="rect">
              <a:avLst/>
            </a:prstGeom>
            <a:solidFill>
              <a:srgbClr val="B1D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8D3F0C7B-3047-F8FD-5AC3-0583D4E147C9}"/>
                </a:ext>
              </a:extLst>
            </p:cNvPr>
            <p:cNvSpPr/>
            <p:nvPr/>
          </p:nvSpPr>
          <p:spPr>
            <a:xfrm>
              <a:off x="6614107" y="2197849"/>
              <a:ext cx="138952" cy="138952"/>
            </a:xfrm>
            <a:prstGeom prst="rect">
              <a:avLst/>
            </a:prstGeom>
            <a:solidFill>
              <a:srgbClr val="B1D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5959FF74-85AE-CFC7-5F06-C6BB2A523C25}"/>
              </a:ext>
            </a:extLst>
          </p:cNvPr>
          <p:cNvGrpSpPr/>
          <p:nvPr/>
        </p:nvGrpSpPr>
        <p:grpSpPr>
          <a:xfrm>
            <a:off x="9001668" y="576287"/>
            <a:ext cx="1356860" cy="1215773"/>
            <a:chOff x="8722002" y="639119"/>
            <a:chExt cx="1579681" cy="1415425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A2943B50-3333-3DE2-B8A5-95F572F7DDBC}"/>
                </a:ext>
              </a:extLst>
            </p:cNvPr>
            <p:cNvSpPr/>
            <p:nvPr/>
          </p:nvSpPr>
          <p:spPr>
            <a:xfrm>
              <a:off x="8722002" y="639119"/>
              <a:ext cx="138952" cy="138952"/>
            </a:xfrm>
            <a:prstGeom prst="rect">
              <a:avLst/>
            </a:prstGeom>
            <a:solidFill>
              <a:srgbClr val="606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C9F87780-4D0D-726E-965D-57A94F97684B}"/>
                </a:ext>
              </a:extLst>
            </p:cNvPr>
            <p:cNvSpPr/>
            <p:nvPr/>
          </p:nvSpPr>
          <p:spPr>
            <a:xfrm>
              <a:off x="8882083" y="639119"/>
              <a:ext cx="138952" cy="138952"/>
            </a:xfrm>
            <a:prstGeom prst="rect">
              <a:avLst/>
            </a:prstGeom>
            <a:solidFill>
              <a:srgbClr val="606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77BB4D9F-0F32-E33C-EB26-0BF046CF78F9}"/>
                </a:ext>
              </a:extLst>
            </p:cNvPr>
            <p:cNvSpPr/>
            <p:nvPr/>
          </p:nvSpPr>
          <p:spPr>
            <a:xfrm>
              <a:off x="9042164" y="639119"/>
              <a:ext cx="138952" cy="138952"/>
            </a:xfrm>
            <a:prstGeom prst="rect">
              <a:avLst/>
            </a:prstGeom>
            <a:solidFill>
              <a:srgbClr val="606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81EAE1C6-2074-B974-85D5-65ECA7CFB0B7}"/>
                </a:ext>
              </a:extLst>
            </p:cNvPr>
            <p:cNvSpPr/>
            <p:nvPr/>
          </p:nvSpPr>
          <p:spPr>
            <a:xfrm>
              <a:off x="9202245" y="639119"/>
              <a:ext cx="138952" cy="138952"/>
            </a:xfrm>
            <a:prstGeom prst="rect">
              <a:avLst/>
            </a:prstGeom>
            <a:solidFill>
              <a:srgbClr val="606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F0B89DE9-B641-F7AC-17C3-228548C55340}"/>
                </a:ext>
              </a:extLst>
            </p:cNvPr>
            <p:cNvSpPr/>
            <p:nvPr/>
          </p:nvSpPr>
          <p:spPr>
            <a:xfrm>
              <a:off x="9362326" y="639119"/>
              <a:ext cx="138952" cy="138952"/>
            </a:xfrm>
            <a:prstGeom prst="rect">
              <a:avLst/>
            </a:prstGeom>
            <a:solidFill>
              <a:srgbClr val="606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6F79A31E-4831-4829-6C50-DE7EB9344E5D}"/>
                </a:ext>
              </a:extLst>
            </p:cNvPr>
            <p:cNvSpPr/>
            <p:nvPr/>
          </p:nvSpPr>
          <p:spPr>
            <a:xfrm>
              <a:off x="9522407" y="639119"/>
              <a:ext cx="138952" cy="138952"/>
            </a:xfrm>
            <a:prstGeom prst="rect">
              <a:avLst/>
            </a:prstGeom>
            <a:solidFill>
              <a:srgbClr val="606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F3A0372D-6A8A-529A-3DD3-DAD1DA9DED66}"/>
                </a:ext>
              </a:extLst>
            </p:cNvPr>
            <p:cNvSpPr/>
            <p:nvPr/>
          </p:nvSpPr>
          <p:spPr>
            <a:xfrm>
              <a:off x="9682488" y="639119"/>
              <a:ext cx="138952" cy="138952"/>
            </a:xfrm>
            <a:prstGeom prst="rect">
              <a:avLst/>
            </a:prstGeom>
            <a:solidFill>
              <a:srgbClr val="606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4A5D866E-228C-9A2D-4F56-78A0B7025267}"/>
                </a:ext>
              </a:extLst>
            </p:cNvPr>
            <p:cNvSpPr/>
            <p:nvPr/>
          </p:nvSpPr>
          <p:spPr>
            <a:xfrm>
              <a:off x="9842569" y="639119"/>
              <a:ext cx="138952" cy="138952"/>
            </a:xfrm>
            <a:prstGeom prst="rect">
              <a:avLst/>
            </a:prstGeom>
            <a:solidFill>
              <a:srgbClr val="606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EE64EF34-4127-FC37-756F-8685F1F6C4E7}"/>
                </a:ext>
              </a:extLst>
            </p:cNvPr>
            <p:cNvSpPr/>
            <p:nvPr/>
          </p:nvSpPr>
          <p:spPr>
            <a:xfrm>
              <a:off x="10002650" y="639119"/>
              <a:ext cx="138952" cy="138952"/>
            </a:xfrm>
            <a:prstGeom prst="rect">
              <a:avLst/>
            </a:prstGeom>
            <a:solidFill>
              <a:srgbClr val="606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A7BC3191-25E0-7BB7-5CD5-0E18DB9C51DD}"/>
                </a:ext>
              </a:extLst>
            </p:cNvPr>
            <p:cNvSpPr/>
            <p:nvPr/>
          </p:nvSpPr>
          <p:spPr>
            <a:xfrm>
              <a:off x="10162731" y="639119"/>
              <a:ext cx="138952" cy="138952"/>
            </a:xfrm>
            <a:prstGeom prst="rect">
              <a:avLst/>
            </a:prstGeom>
            <a:solidFill>
              <a:srgbClr val="606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3" name="组合 222">
              <a:extLst>
                <a:ext uri="{FF2B5EF4-FFF2-40B4-BE49-F238E27FC236}">
                  <a16:creationId xmlns:a16="http://schemas.microsoft.com/office/drawing/2014/main" id="{6CA8DEF8-AF0F-E6CF-CA0B-D50DA7F6AD08}"/>
                </a:ext>
              </a:extLst>
            </p:cNvPr>
            <p:cNvGrpSpPr/>
            <p:nvPr/>
          </p:nvGrpSpPr>
          <p:grpSpPr>
            <a:xfrm>
              <a:off x="8722002" y="799985"/>
              <a:ext cx="299033" cy="138952"/>
              <a:chOff x="8722002" y="799985"/>
              <a:chExt cx="299033" cy="138952"/>
            </a:xfrm>
          </p:grpSpPr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08BE1E28-E71C-D29C-ED2D-18A49C684820}"/>
                  </a:ext>
                </a:extLst>
              </p:cNvPr>
              <p:cNvSpPr/>
              <p:nvPr/>
            </p:nvSpPr>
            <p:spPr>
              <a:xfrm>
                <a:off x="8722002" y="799985"/>
                <a:ext cx="138952" cy="138952"/>
              </a:xfrm>
              <a:prstGeom prst="rect">
                <a:avLst/>
              </a:prstGeom>
              <a:solidFill>
                <a:srgbClr val="606F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D2593D86-4C8A-2060-617E-9BF0E4DA02C5}"/>
                  </a:ext>
                </a:extLst>
              </p:cNvPr>
              <p:cNvSpPr/>
              <p:nvPr/>
            </p:nvSpPr>
            <p:spPr>
              <a:xfrm>
                <a:off x="8882083" y="799985"/>
                <a:ext cx="138952" cy="138952"/>
              </a:xfrm>
              <a:prstGeom prst="rect">
                <a:avLst/>
              </a:prstGeom>
              <a:solidFill>
                <a:srgbClr val="606F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303BC041-B943-5EBC-11FC-44A6A45285BB}"/>
                </a:ext>
              </a:extLst>
            </p:cNvPr>
            <p:cNvSpPr/>
            <p:nvPr/>
          </p:nvSpPr>
          <p:spPr>
            <a:xfrm>
              <a:off x="9042164" y="799985"/>
              <a:ext cx="138952" cy="138952"/>
            </a:xfrm>
            <a:prstGeom prst="rect">
              <a:avLst/>
            </a:prstGeom>
            <a:solidFill>
              <a:srgbClr val="34A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324038BF-6725-8DFF-0856-BC4D0D2A3603}"/>
                </a:ext>
              </a:extLst>
            </p:cNvPr>
            <p:cNvSpPr/>
            <p:nvPr/>
          </p:nvSpPr>
          <p:spPr>
            <a:xfrm>
              <a:off x="9202245" y="799985"/>
              <a:ext cx="138952" cy="138952"/>
            </a:xfrm>
            <a:prstGeom prst="rect">
              <a:avLst/>
            </a:prstGeom>
            <a:solidFill>
              <a:srgbClr val="34A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8E961C2E-7691-4649-BE6E-A05D7925EF9A}"/>
                </a:ext>
              </a:extLst>
            </p:cNvPr>
            <p:cNvSpPr/>
            <p:nvPr/>
          </p:nvSpPr>
          <p:spPr>
            <a:xfrm>
              <a:off x="9362326" y="799985"/>
              <a:ext cx="138952" cy="138952"/>
            </a:xfrm>
            <a:prstGeom prst="rect">
              <a:avLst/>
            </a:prstGeom>
            <a:solidFill>
              <a:srgbClr val="34A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0BCDCC04-DB4B-8BBC-4730-C7B5DFD94E6B}"/>
                </a:ext>
              </a:extLst>
            </p:cNvPr>
            <p:cNvSpPr/>
            <p:nvPr/>
          </p:nvSpPr>
          <p:spPr>
            <a:xfrm>
              <a:off x="9522407" y="799985"/>
              <a:ext cx="138952" cy="138952"/>
            </a:xfrm>
            <a:prstGeom prst="rect">
              <a:avLst/>
            </a:prstGeom>
            <a:solidFill>
              <a:srgbClr val="34A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B0469A0A-E316-9588-8C63-4CB1920F7B5A}"/>
                </a:ext>
              </a:extLst>
            </p:cNvPr>
            <p:cNvSpPr/>
            <p:nvPr/>
          </p:nvSpPr>
          <p:spPr>
            <a:xfrm>
              <a:off x="9682488" y="799985"/>
              <a:ext cx="138952" cy="138952"/>
            </a:xfrm>
            <a:prstGeom prst="rect">
              <a:avLst/>
            </a:prstGeom>
            <a:solidFill>
              <a:srgbClr val="34A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56EDCE92-39DD-19AD-AD1F-E96D5EC7C5CE}"/>
                </a:ext>
              </a:extLst>
            </p:cNvPr>
            <p:cNvSpPr/>
            <p:nvPr/>
          </p:nvSpPr>
          <p:spPr>
            <a:xfrm>
              <a:off x="9842569" y="799985"/>
              <a:ext cx="138952" cy="138952"/>
            </a:xfrm>
            <a:prstGeom prst="rect">
              <a:avLst/>
            </a:prstGeom>
            <a:solidFill>
              <a:srgbClr val="34A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A12D3C03-FFA2-36E6-D100-D7EC8383E73E}"/>
                </a:ext>
              </a:extLst>
            </p:cNvPr>
            <p:cNvSpPr/>
            <p:nvPr/>
          </p:nvSpPr>
          <p:spPr>
            <a:xfrm>
              <a:off x="10002650" y="799985"/>
              <a:ext cx="138952" cy="138952"/>
            </a:xfrm>
            <a:prstGeom prst="rect">
              <a:avLst/>
            </a:prstGeom>
            <a:solidFill>
              <a:srgbClr val="34A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B61175D0-3F9B-8CD7-8862-14FB25FFBB75}"/>
                </a:ext>
              </a:extLst>
            </p:cNvPr>
            <p:cNvSpPr/>
            <p:nvPr/>
          </p:nvSpPr>
          <p:spPr>
            <a:xfrm>
              <a:off x="10162731" y="799985"/>
              <a:ext cx="138952" cy="138952"/>
            </a:xfrm>
            <a:prstGeom prst="rect">
              <a:avLst/>
            </a:prstGeom>
            <a:solidFill>
              <a:srgbClr val="34A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3E64EA18-7472-0DC3-65B0-582A37A8D316}"/>
                </a:ext>
              </a:extLst>
            </p:cNvPr>
            <p:cNvSpPr/>
            <p:nvPr/>
          </p:nvSpPr>
          <p:spPr>
            <a:xfrm>
              <a:off x="8722002" y="960851"/>
              <a:ext cx="138952" cy="138952"/>
            </a:xfrm>
            <a:prstGeom prst="rect">
              <a:avLst/>
            </a:prstGeom>
            <a:solidFill>
              <a:srgbClr val="34A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7CD5CAD3-59A9-9831-EF15-EF36C1EAF1E6}"/>
                </a:ext>
              </a:extLst>
            </p:cNvPr>
            <p:cNvSpPr/>
            <p:nvPr/>
          </p:nvSpPr>
          <p:spPr>
            <a:xfrm>
              <a:off x="8882083" y="960851"/>
              <a:ext cx="138952" cy="138952"/>
            </a:xfrm>
            <a:prstGeom prst="rect">
              <a:avLst/>
            </a:prstGeom>
            <a:solidFill>
              <a:srgbClr val="34A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70651218-0208-52AF-F514-8049338E4917}"/>
                </a:ext>
              </a:extLst>
            </p:cNvPr>
            <p:cNvSpPr/>
            <p:nvPr/>
          </p:nvSpPr>
          <p:spPr>
            <a:xfrm>
              <a:off x="9042164" y="960851"/>
              <a:ext cx="138952" cy="138952"/>
            </a:xfrm>
            <a:prstGeom prst="rect">
              <a:avLst/>
            </a:prstGeom>
            <a:solidFill>
              <a:srgbClr val="34A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AA568A4C-50CF-4754-FA01-4D860B8B977F}"/>
                </a:ext>
              </a:extLst>
            </p:cNvPr>
            <p:cNvSpPr/>
            <p:nvPr/>
          </p:nvSpPr>
          <p:spPr>
            <a:xfrm>
              <a:off x="9202245" y="960851"/>
              <a:ext cx="138952" cy="138952"/>
            </a:xfrm>
            <a:prstGeom prst="rect">
              <a:avLst/>
            </a:prstGeom>
            <a:solidFill>
              <a:srgbClr val="34A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C19B251C-DB87-4320-375F-A3E9B34F7F32}"/>
                </a:ext>
              </a:extLst>
            </p:cNvPr>
            <p:cNvSpPr/>
            <p:nvPr/>
          </p:nvSpPr>
          <p:spPr>
            <a:xfrm>
              <a:off x="9362326" y="960851"/>
              <a:ext cx="138952" cy="138952"/>
            </a:xfrm>
            <a:prstGeom prst="rect">
              <a:avLst/>
            </a:prstGeom>
            <a:solidFill>
              <a:srgbClr val="34A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CBB08D57-A40D-C61F-83B3-42F776C37595}"/>
                </a:ext>
              </a:extLst>
            </p:cNvPr>
            <p:cNvSpPr/>
            <p:nvPr/>
          </p:nvSpPr>
          <p:spPr>
            <a:xfrm>
              <a:off x="9522407" y="960851"/>
              <a:ext cx="138952" cy="138952"/>
            </a:xfrm>
            <a:prstGeom prst="rect">
              <a:avLst/>
            </a:prstGeom>
            <a:solidFill>
              <a:srgbClr val="9D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2C9A27E3-631B-694E-F3D1-F833776C1A71}"/>
                </a:ext>
              </a:extLst>
            </p:cNvPr>
            <p:cNvSpPr/>
            <p:nvPr/>
          </p:nvSpPr>
          <p:spPr>
            <a:xfrm>
              <a:off x="9682488" y="960851"/>
              <a:ext cx="138952" cy="138952"/>
            </a:xfrm>
            <a:prstGeom prst="rect">
              <a:avLst/>
            </a:prstGeom>
            <a:solidFill>
              <a:srgbClr val="9D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86425BE7-25E4-0C8E-18E0-1C2C444B01F4}"/>
                </a:ext>
              </a:extLst>
            </p:cNvPr>
            <p:cNvSpPr/>
            <p:nvPr/>
          </p:nvSpPr>
          <p:spPr>
            <a:xfrm>
              <a:off x="9842569" y="960851"/>
              <a:ext cx="138952" cy="138952"/>
            </a:xfrm>
            <a:prstGeom prst="rect">
              <a:avLst/>
            </a:prstGeom>
            <a:solidFill>
              <a:srgbClr val="9D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75BE7B68-C2A1-2E45-DDA0-0881A4D97D01}"/>
                </a:ext>
              </a:extLst>
            </p:cNvPr>
            <p:cNvSpPr/>
            <p:nvPr/>
          </p:nvSpPr>
          <p:spPr>
            <a:xfrm>
              <a:off x="10002650" y="960851"/>
              <a:ext cx="138952" cy="138952"/>
            </a:xfrm>
            <a:prstGeom prst="rect">
              <a:avLst/>
            </a:prstGeom>
            <a:solidFill>
              <a:srgbClr val="9D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76D405D3-F461-5DD6-30DB-625DFD9C52EA}"/>
                </a:ext>
              </a:extLst>
            </p:cNvPr>
            <p:cNvSpPr/>
            <p:nvPr/>
          </p:nvSpPr>
          <p:spPr>
            <a:xfrm>
              <a:off x="10162731" y="960851"/>
              <a:ext cx="138952" cy="138952"/>
            </a:xfrm>
            <a:prstGeom prst="rect">
              <a:avLst/>
            </a:prstGeom>
            <a:solidFill>
              <a:srgbClr val="9D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D1E692AC-E559-EBD9-1472-FD1C5A9FD94F}"/>
                </a:ext>
              </a:extLst>
            </p:cNvPr>
            <p:cNvSpPr/>
            <p:nvPr/>
          </p:nvSpPr>
          <p:spPr>
            <a:xfrm>
              <a:off x="9522407" y="1121526"/>
              <a:ext cx="138952" cy="138952"/>
            </a:xfrm>
            <a:prstGeom prst="rect">
              <a:avLst/>
            </a:prstGeom>
            <a:solidFill>
              <a:srgbClr val="9D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504C7058-75AF-2DC7-1AAE-D9CAF4E35F98}"/>
                </a:ext>
              </a:extLst>
            </p:cNvPr>
            <p:cNvSpPr/>
            <p:nvPr/>
          </p:nvSpPr>
          <p:spPr>
            <a:xfrm>
              <a:off x="9682488" y="1121526"/>
              <a:ext cx="138952" cy="138952"/>
            </a:xfrm>
            <a:prstGeom prst="rect">
              <a:avLst/>
            </a:prstGeom>
            <a:solidFill>
              <a:srgbClr val="9D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49D75487-77F8-EA52-54DC-4F3DAFAAE47D}"/>
                </a:ext>
              </a:extLst>
            </p:cNvPr>
            <p:cNvSpPr/>
            <p:nvPr/>
          </p:nvSpPr>
          <p:spPr>
            <a:xfrm>
              <a:off x="9842569" y="1121526"/>
              <a:ext cx="138952" cy="138952"/>
            </a:xfrm>
            <a:prstGeom prst="rect">
              <a:avLst/>
            </a:prstGeom>
            <a:solidFill>
              <a:srgbClr val="9D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D805D576-4FAF-5F8B-CF4D-16D935C2B09E}"/>
                </a:ext>
              </a:extLst>
            </p:cNvPr>
            <p:cNvSpPr/>
            <p:nvPr/>
          </p:nvSpPr>
          <p:spPr>
            <a:xfrm>
              <a:off x="10002650" y="1121526"/>
              <a:ext cx="138952" cy="138952"/>
            </a:xfrm>
            <a:prstGeom prst="rect">
              <a:avLst/>
            </a:prstGeom>
            <a:solidFill>
              <a:srgbClr val="9D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7A8D4B3D-00C5-FD63-C8F0-19B34E68E1C4}"/>
                </a:ext>
              </a:extLst>
            </p:cNvPr>
            <p:cNvSpPr/>
            <p:nvPr/>
          </p:nvSpPr>
          <p:spPr>
            <a:xfrm>
              <a:off x="10162731" y="1121526"/>
              <a:ext cx="138952" cy="138952"/>
            </a:xfrm>
            <a:prstGeom prst="rect">
              <a:avLst/>
            </a:prstGeom>
            <a:solidFill>
              <a:srgbClr val="9D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4" name="组合 223">
              <a:extLst>
                <a:ext uri="{FF2B5EF4-FFF2-40B4-BE49-F238E27FC236}">
                  <a16:creationId xmlns:a16="http://schemas.microsoft.com/office/drawing/2014/main" id="{8C641F3D-7098-7970-9173-5B54641EA81E}"/>
                </a:ext>
              </a:extLst>
            </p:cNvPr>
            <p:cNvGrpSpPr/>
            <p:nvPr/>
          </p:nvGrpSpPr>
          <p:grpSpPr>
            <a:xfrm>
              <a:off x="8722002" y="1121526"/>
              <a:ext cx="779276" cy="300353"/>
              <a:chOff x="8722002" y="1121526"/>
              <a:chExt cx="779276" cy="300353"/>
            </a:xfrm>
          </p:grpSpPr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73725A9C-420E-D66B-DAC7-533AF6297583}"/>
                  </a:ext>
                </a:extLst>
              </p:cNvPr>
              <p:cNvSpPr/>
              <p:nvPr/>
            </p:nvSpPr>
            <p:spPr>
              <a:xfrm>
                <a:off x="8722002" y="1121526"/>
                <a:ext cx="138952" cy="138952"/>
              </a:xfrm>
              <a:prstGeom prst="rect">
                <a:avLst/>
              </a:prstGeom>
              <a:solidFill>
                <a:srgbClr val="9D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43D1F229-9C1A-BA75-65C2-70680E1A2499}"/>
                  </a:ext>
                </a:extLst>
              </p:cNvPr>
              <p:cNvSpPr/>
              <p:nvPr/>
            </p:nvSpPr>
            <p:spPr>
              <a:xfrm>
                <a:off x="8882083" y="1121526"/>
                <a:ext cx="138952" cy="138952"/>
              </a:xfrm>
              <a:prstGeom prst="rect">
                <a:avLst/>
              </a:prstGeom>
              <a:solidFill>
                <a:srgbClr val="9D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C9FC2578-B99A-6CBE-2EA5-7EEF790D1094}"/>
                  </a:ext>
                </a:extLst>
              </p:cNvPr>
              <p:cNvSpPr/>
              <p:nvPr/>
            </p:nvSpPr>
            <p:spPr>
              <a:xfrm>
                <a:off x="9042164" y="1121526"/>
                <a:ext cx="138952" cy="138952"/>
              </a:xfrm>
              <a:prstGeom prst="rect">
                <a:avLst/>
              </a:prstGeom>
              <a:solidFill>
                <a:srgbClr val="9D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A1459B11-5478-F1EA-3D1A-04B9C41CD2D9}"/>
                  </a:ext>
                </a:extLst>
              </p:cNvPr>
              <p:cNvSpPr/>
              <p:nvPr/>
            </p:nvSpPr>
            <p:spPr>
              <a:xfrm>
                <a:off x="9202245" y="1121526"/>
                <a:ext cx="138952" cy="138952"/>
              </a:xfrm>
              <a:prstGeom prst="rect">
                <a:avLst/>
              </a:prstGeom>
              <a:solidFill>
                <a:srgbClr val="9D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8B726E11-8A72-3D24-4056-A83753798CB4}"/>
                  </a:ext>
                </a:extLst>
              </p:cNvPr>
              <p:cNvSpPr/>
              <p:nvPr/>
            </p:nvSpPr>
            <p:spPr>
              <a:xfrm>
                <a:off x="9362326" y="1121526"/>
                <a:ext cx="138952" cy="138952"/>
              </a:xfrm>
              <a:prstGeom prst="rect">
                <a:avLst/>
              </a:prstGeom>
              <a:solidFill>
                <a:srgbClr val="9D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43F301B3-85A4-5C47-6258-CE2C0B127227}"/>
                  </a:ext>
                </a:extLst>
              </p:cNvPr>
              <p:cNvSpPr/>
              <p:nvPr/>
            </p:nvSpPr>
            <p:spPr>
              <a:xfrm>
                <a:off x="8722002" y="1282927"/>
                <a:ext cx="138952" cy="138952"/>
              </a:xfrm>
              <a:prstGeom prst="rect">
                <a:avLst/>
              </a:prstGeom>
              <a:solidFill>
                <a:srgbClr val="9D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F27BF80E-C9A3-EE4C-CC7E-00A55E673102}"/>
                  </a:ext>
                </a:extLst>
              </p:cNvPr>
              <p:cNvSpPr/>
              <p:nvPr/>
            </p:nvSpPr>
            <p:spPr>
              <a:xfrm>
                <a:off x="8882083" y="1282927"/>
                <a:ext cx="138952" cy="138952"/>
              </a:xfrm>
              <a:prstGeom prst="rect">
                <a:avLst/>
              </a:prstGeom>
              <a:solidFill>
                <a:srgbClr val="9D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355B002F-707D-B3ED-C832-D8AB6B36FA53}"/>
                  </a:ext>
                </a:extLst>
              </p:cNvPr>
              <p:cNvSpPr/>
              <p:nvPr/>
            </p:nvSpPr>
            <p:spPr>
              <a:xfrm>
                <a:off x="9042164" y="1282927"/>
                <a:ext cx="138952" cy="138952"/>
              </a:xfrm>
              <a:prstGeom prst="rect">
                <a:avLst/>
              </a:prstGeom>
              <a:solidFill>
                <a:srgbClr val="9D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E83C5D60-D63F-0B57-D28B-E828E96A5A91}"/>
                  </a:ext>
                </a:extLst>
              </p:cNvPr>
              <p:cNvSpPr/>
              <p:nvPr/>
            </p:nvSpPr>
            <p:spPr>
              <a:xfrm>
                <a:off x="9202245" y="1282927"/>
                <a:ext cx="138952" cy="138952"/>
              </a:xfrm>
              <a:prstGeom prst="rect">
                <a:avLst/>
              </a:prstGeom>
              <a:solidFill>
                <a:srgbClr val="9D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4601E824-52DF-52FE-8B47-CE5277D103A1}"/>
                  </a:ext>
                </a:extLst>
              </p:cNvPr>
              <p:cNvSpPr/>
              <p:nvPr/>
            </p:nvSpPr>
            <p:spPr>
              <a:xfrm>
                <a:off x="9362326" y="1282927"/>
                <a:ext cx="138952" cy="138952"/>
              </a:xfrm>
              <a:prstGeom prst="rect">
                <a:avLst/>
              </a:prstGeom>
              <a:solidFill>
                <a:srgbClr val="9D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6" name="组合 225">
              <a:extLst>
                <a:ext uri="{FF2B5EF4-FFF2-40B4-BE49-F238E27FC236}">
                  <a16:creationId xmlns:a16="http://schemas.microsoft.com/office/drawing/2014/main" id="{B4C9450C-9E60-BD0D-4E0A-95EB8FFEB69B}"/>
                </a:ext>
              </a:extLst>
            </p:cNvPr>
            <p:cNvGrpSpPr/>
            <p:nvPr/>
          </p:nvGrpSpPr>
          <p:grpSpPr>
            <a:xfrm>
              <a:off x="8722002" y="1444328"/>
              <a:ext cx="779276" cy="456150"/>
              <a:chOff x="8722002" y="1444328"/>
              <a:chExt cx="779276" cy="456150"/>
            </a:xfrm>
          </p:grpSpPr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FA3BF1FF-C97F-EFBE-8B33-458E41BB4158}"/>
                  </a:ext>
                </a:extLst>
              </p:cNvPr>
              <p:cNvSpPr/>
              <p:nvPr/>
            </p:nvSpPr>
            <p:spPr>
              <a:xfrm>
                <a:off x="8722002" y="1444328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B83C850E-5387-8679-C228-86B55CE7B9DB}"/>
                  </a:ext>
                </a:extLst>
              </p:cNvPr>
              <p:cNvSpPr/>
              <p:nvPr/>
            </p:nvSpPr>
            <p:spPr>
              <a:xfrm>
                <a:off x="8882083" y="1444328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22D13373-F398-B8AE-4731-E9257985A120}"/>
                  </a:ext>
                </a:extLst>
              </p:cNvPr>
              <p:cNvSpPr/>
              <p:nvPr/>
            </p:nvSpPr>
            <p:spPr>
              <a:xfrm>
                <a:off x="9042164" y="1444328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9A59C186-D07E-5C7B-8349-64FB1CAFD9F9}"/>
                  </a:ext>
                </a:extLst>
              </p:cNvPr>
              <p:cNvSpPr/>
              <p:nvPr/>
            </p:nvSpPr>
            <p:spPr>
              <a:xfrm>
                <a:off x="9202245" y="1444328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39E27083-D4CB-F8A0-5B78-BBE75ECE6B25}"/>
                  </a:ext>
                </a:extLst>
              </p:cNvPr>
              <p:cNvSpPr/>
              <p:nvPr/>
            </p:nvSpPr>
            <p:spPr>
              <a:xfrm>
                <a:off x="9362326" y="1444328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F7D7288E-8579-9F79-8B55-C11FCFFDCA50}"/>
                  </a:ext>
                </a:extLst>
              </p:cNvPr>
              <p:cNvSpPr/>
              <p:nvPr/>
            </p:nvSpPr>
            <p:spPr>
              <a:xfrm>
                <a:off x="8722002" y="1607460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600BC41C-99DD-5690-C18D-F4BEFA641371}"/>
                  </a:ext>
                </a:extLst>
              </p:cNvPr>
              <p:cNvSpPr/>
              <p:nvPr/>
            </p:nvSpPr>
            <p:spPr>
              <a:xfrm>
                <a:off x="8882083" y="1607460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4A5FAD70-DDC0-3C64-342A-7D236A8A4831}"/>
                  </a:ext>
                </a:extLst>
              </p:cNvPr>
              <p:cNvSpPr/>
              <p:nvPr/>
            </p:nvSpPr>
            <p:spPr>
              <a:xfrm>
                <a:off x="9042164" y="1607460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B30F7005-1899-72EF-45D3-BDF0A3F4E9C8}"/>
                  </a:ext>
                </a:extLst>
              </p:cNvPr>
              <p:cNvSpPr/>
              <p:nvPr/>
            </p:nvSpPr>
            <p:spPr>
              <a:xfrm>
                <a:off x="9202245" y="1607460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0BD05CC0-F9AA-5882-CAB5-C4FE103523E9}"/>
                  </a:ext>
                </a:extLst>
              </p:cNvPr>
              <p:cNvSpPr/>
              <p:nvPr/>
            </p:nvSpPr>
            <p:spPr>
              <a:xfrm>
                <a:off x="9362326" y="1607460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289AE465-44C6-790E-3890-F76098C16139}"/>
                  </a:ext>
                </a:extLst>
              </p:cNvPr>
              <p:cNvSpPr/>
              <p:nvPr/>
            </p:nvSpPr>
            <p:spPr>
              <a:xfrm>
                <a:off x="8722002" y="1761526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49F8970A-BB84-4ECF-0205-21AAC3EC0464}"/>
                  </a:ext>
                </a:extLst>
              </p:cNvPr>
              <p:cNvSpPr/>
              <p:nvPr/>
            </p:nvSpPr>
            <p:spPr>
              <a:xfrm>
                <a:off x="8882083" y="1761526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D8369C89-64FC-C251-2FA7-7E414D906412}"/>
                  </a:ext>
                </a:extLst>
              </p:cNvPr>
              <p:cNvSpPr/>
              <p:nvPr/>
            </p:nvSpPr>
            <p:spPr>
              <a:xfrm>
                <a:off x="9042164" y="1761526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D60289CF-0391-E869-E849-58F66CEDBEA7}"/>
                  </a:ext>
                </a:extLst>
              </p:cNvPr>
              <p:cNvSpPr/>
              <p:nvPr/>
            </p:nvSpPr>
            <p:spPr>
              <a:xfrm>
                <a:off x="9202245" y="1761526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508183DC-6018-0389-6C21-C8D562BB4B87}"/>
                  </a:ext>
                </a:extLst>
              </p:cNvPr>
              <p:cNvSpPr/>
              <p:nvPr/>
            </p:nvSpPr>
            <p:spPr>
              <a:xfrm>
                <a:off x="9362326" y="1761526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20762DED-AC11-59D8-5B0D-750EE2EA3E20}"/>
                </a:ext>
              </a:extLst>
            </p:cNvPr>
            <p:cNvSpPr/>
            <p:nvPr/>
          </p:nvSpPr>
          <p:spPr>
            <a:xfrm>
              <a:off x="9522407" y="1282927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8311BDFB-D23C-48C0-262D-906C40E5B93E}"/>
                </a:ext>
              </a:extLst>
            </p:cNvPr>
            <p:cNvSpPr/>
            <p:nvPr/>
          </p:nvSpPr>
          <p:spPr>
            <a:xfrm>
              <a:off x="9682488" y="1282927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6F1F5560-1B50-1FC1-071C-3FEBDC92B7EC}"/>
                </a:ext>
              </a:extLst>
            </p:cNvPr>
            <p:cNvSpPr/>
            <p:nvPr/>
          </p:nvSpPr>
          <p:spPr>
            <a:xfrm>
              <a:off x="9842569" y="1282927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245B20B4-4624-904A-90DD-A2FB48368DAC}"/>
                </a:ext>
              </a:extLst>
            </p:cNvPr>
            <p:cNvSpPr/>
            <p:nvPr/>
          </p:nvSpPr>
          <p:spPr>
            <a:xfrm>
              <a:off x="10002650" y="1282927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6BCBBCC3-D125-037E-0E8F-E94DACD12991}"/>
                </a:ext>
              </a:extLst>
            </p:cNvPr>
            <p:cNvSpPr/>
            <p:nvPr/>
          </p:nvSpPr>
          <p:spPr>
            <a:xfrm>
              <a:off x="10162731" y="1282927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CA53CCF2-B951-CFC7-491E-CE48264FF80D}"/>
                </a:ext>
              </a:extLst>
            </p:cNvPr>
            <p:cNvSpPr/>
            <p:nvPr/>
          </p:nvSpPr>
          <p:spPr>
            <a:xfrm>
              <a:off x="9522407" y="1444328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A6E65A9B-F95E-B8F8-742D-26D3F4CEEA8B}"/>
                </a:ext>
              </a:extLst>
            </p:cNvPr>
            <p:cNvSpPr/>
            <p:nvPr/>
          </p:nvSpPr>
          <p:spPr>
            <a:xfrm>
              <a:off x="9682488" y="1444328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5F234E69-7677-1BE9-C9FA-67211B558C05}"/>
                </a:ext>
              </a:extLst>
            </p:cNvPr>
            <p:cNvSpPr/>
            <p:nvPr/>
          </p:nvSpPr>
          <p:spPr>
            <a:xfrm>
              <a:off x="9842569" y="1444328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F5C76733-354F-0F87-9B42-48E82D94D96E}"/>
                </a:ext>
              </a:extLst>
            </p:cNvPr>
            <p:cNvSpPr/>
            <p:nvPr/>
          </p:nvSpPr>
          <p:spPr>
            <a:xfrm>
              <a:off x="10002650" y="1444328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D2CE5F6E-8E7B-8105-6C85-B1B982F451C5}"/>
                </a:ext>
              </a:extLst>
            </p:cNvPr>
            <p:cNvSpPr/>
            <p:nvPr/>
          </p:nvSpPr>
          <p:spPr>
            <a:xfrm>
              <a:off x="10162731" y="1444328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E6BF6541-F49F-9AC8-0D78-5F789ECF20F7}"/>
                </a:ext>
              </a:extLst>
            </p:cNvPr>
            <p:cNvSpPr/>
            <p:nvPr/>
          </p:nvSpPr>
          <p:spPr>
            <a:xfrm>
              <a:off x="9522407" y="1607460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06DEA934-C53A-743A-8451-CA3891693825}"/>
                </a:ext>
              </a:extLst>
            </p:cNvPr>
            <p:cNvSpPr/>
            <p:nvPr/>
          </p:nvSpPr>
          <p:spPr>
            <a:xfrm>
              <a:off x="9682488" y="1607460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C0A5C811-18C2-F1CD-AD84-776D4185FFC8}"/>
                </a:ext>
              </a:extLst>
            </p:cNvPr>
            <p:cNvSpPr/>
            <p:nvPr/>
          </p:nvSpPr>
          <p:spPr>
            <a:xfrm>
              <a:off x="9842569" y="1607460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DB4838C7-4FA9-017A-2ADF-7A2711AA2A61}"/>
                </a:ext>
              </a:extLst>
            </p:cNvPr>
            <p:cNvSpPr/>
            <p:nvPr/>
          </p:nvSpPr>
          <p:spPr>
            <a:xfrm>
              <a:off x="10002650" y="1607460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5CC031F3-2062-CE8E-94FB-0938A8B92EFC}"/>
                </a:ext>
              </a:extLst>
            </p:cNvPr>
            <p:cNvSpPr/>
            <p:nvPr/>
          </p:nvSpPr>
          <p:spPr>
            <a:xfrm>
              <a:off x="10162731" y="1607460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B21ECBDC-A72C-C3DC-78B9-140A4EC8930E}"/>
                </a:ext>
              </a:extLst>
            </p:cNvPr>
            <p:cNvSpPr/>
            <p:nvPr/>
          </p:nvSpPr>
          <p:spPr>
            <a:xfrm>
              <a:off x="9522407" y="1761526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2E58A765-307A-5B51-DDB8-3D38890385CB}"/>
                </a:ext>
              </a:extLst>
            </p:cNvPr>
            <p:cNvSpPr/>
            <p:nvPr/>
          </p:nvSpPr>
          <p:spPr>
            <a:xfrm>
              <a:off x="9682488" y="1761526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2B72F780-DBA4-633E-42B0-FB1620C2442A}"/>
                </a:ext>
              </a:extLst>
            </p:cNvPr>
            <p:cNvSpPr/>
            <p:nvPr/>
          </p:nvSpPr>
          <p:spPr>
            <a:xfrm>
              <a:off x="9842569" y="1761526"/>
              <a:ext cx="138952" cy="138952"/>
            </a:xfrm>
            <a:prstGeom prst="rect">
              <a:avLst/>
            </a:prstGeom>
            <a:solidFill>
              <a:srgbClr val="F79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23A11CEB-8352-7534-10FD-5B32241B2EF2}"/>
                </a:ext>
              </a:extLst>
            </p:cNvPr>
            <p:cNvSpPr/>
            <p:nvPr/>
          </p:nvSpPr>
          <p:spPr>
            <a:xfrm>
              <a:off x="10002650" y="1761526"/>
              <a:ext cx="138952" cy="138952"/>
            </a:xfrm>
            <a:prstGeom prst="rect">
              <a:avLst/>
            </a:prstGeom>
            <a:solidFill>
              <a:srgbClr val="B1D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0D325D87-095B-1CDB-E693-4A6A09D13981}"/>
                </a:ext>
              </a:extLst>
            </p:cNvPr>
            <p:cNvSpPr/>
            <p:nvPr/>
          </p:nvSpPr>
          <p:spPr>
            <a:xfrm>
              <a:off x="10162731" y="1761526"/>
              <a:ext cx="138952" cy="138952"/>
            </a:xfrm>
            <a:prstGeom prst="rect">
              <a:avLst/>
            </a:prstGeom>
            <a:solidFill>
              <a:srgbClr val="B1D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14E7A872-DA39-02C9-DC7A-EE7E5BAD0466}"/>
                </a:ext>
              </a:extLst>
            </p:cNvPr>
            <p:cNvSpPr/>
            <p:nvPr/>
          </p:nvSpPr>
          <p:spPr>
            <a:xfrm>
              <a:off x="8722002" y="1915592"/>
              <a:ext cx="138952" cy="138952"/>
            </a:xfrm>
            <a:prstGeom prst="rect">
              <a:avLst/>
            </a:prstGeom>
            <a:solidFill>
              <a:srgbClr val="B1D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1" name="组合 320">
            <a:extLst>
              <a:ext uri="{FF2B5EF4-FFF2-40B4-BE49-F238E27FC236}">
                <a16:creationId xmlns:a16="http://schemas.microsoft.com/office/drawing/2014/main" id="{9CC5CD2A-8BC5-27DA-BECE-BBC4DE8E63AF}"/>
              </a:ext>
            </a:extLst>
          </p:cNvPr>
          <p:cNvGrpSpPr/>
          <p:nvPr/>
        </p:nvGrpSpPr>
        <p:grpSpPr>
          <a:xfrm>
            <a:off x="9001668" y="2176672"/>
            <a:ext cx="1356860" cy="672348"/>
            <a:chOff x="8722002" y="2254581"/>
            <a:chExt cx="1579681" cy="782760"/>
          </a:xfrm>
        </p:grpSpPr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64322843-6296-9085-0319-2454D2314F2D}"/>
                </a:ext>
              </a:extLst>
            </p:cNvPr>
            <p:cNvSpPr/>
            <p:nvPr/>
          </p:nvSpPr>
          <p:spPr>
            <a:xfrm>
              <a:off x="8722002" y="2254581"/>
              <a:ext cx="138952" cy="138952"/>
            </a:xfrm>
            <a:prstGeom prst="rect">
              <a:avLst/>
            </a:prstGeom>
            <a:solidFill>
              <a:srgbClr val="606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976D8F73-F345-C44D-5F4D-99742E44B672}"/>
                </a:ext>
              </a:extLst>
            </p:cNvPr>
            <p:cNvSpPr/>
            <p:nvPr/>
          </p:nvSpPr>
          <p:spPr>
            <a:xfrm>
              <a:off x="8882083" y="2254581"/>
              <a:ext cx="138952" cy="138952"/>
            </a:xfrm>
            <a:prstGeom prst="rect">
              <a:avLst/>
            </a:prstGeom>
            <a:solidFill>
              <a:srgbClr val="606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429A68D1-9D47-AFA9-2565-10ACC5C2DA8D}"/>
                </a:ext>
              </a:extLst>
            </p:cNvPr>
            <p:cNvSpPr/>
            <p:nvPr/>
          </p:nvSpPr>
          <p:spPr>
            <a:xfrm>
              <a:off x="9042164" y="2254581"/>
              <a:ext cx="138952" cy="138952"/>
            </a:xfrm>
            <a:prstGeom prst="rect">
              <a:avLst/>
            </a:prstGeom>
            <a:solidFill>
              <a:srgbClr val="606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ED224CE1-E2A6-0BCB-AB3A-2E533C62BAF9}"/>
                </a:ext>
              </a:extLst>
            </p:cNvPr>
            <p:cNvSpPr/>
            <p:nvPr/>
          </p:nvSpPr>
          <p:spPr>
            <a:xfrm>
              <a:off x="9202245" y="2254581"/>
              <a:ext cx="138952" cy="138952"/>
            </a:xfrm>
            <a:prstGeom prst="rect">
              <a:avLst/>
            </a:prstGeom>
            <a:solidFill>
              <a:srgbClr val="606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29780E74-1316-C6FF-46FD-FF5DA57FF573}"/>
                </a:ext>
              </a:extLst>
            </p:cNvPr>
            <p:cNvSpPr/>
            <p:nvPr/>
          </p:nvSpPr>
          <p:spPr>
            <a:xfrm>
              <a:off x="9362326" y="2254581"/>
              <a:ext cx="138952" cy="138952"/>
            </a:xfrm>
            <a:prstGeom prst="rect">
              <a:avLst/>
            </a:prstGeom>
            <a:solidFill>
              <a:srgbClr val="606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31CCAFE7-18D6-9CAA-0617-A05D5A7E0CCB}"/>
                </a:ext>
              </a:extLst>
            </p:cNvPr>
            <p:cNvSpPr/>
            <p:nvPr/>
          </p:nvSpPr>
          <p:spPr>
            <a:xfrm>
              <a:off x="9522407" y="2254581"/>
              <a:ext cx="138952" cy="138952"/>
            </a:xfrm>
            <a:prstGeom prst="rect">
              <a:avLst/>
            </a:prstGeom>
            <a:solidFill>
              <a:srgbClr val="606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1F453058-C2C7-E31E-DFA5-9915C9703F8D}"/>
                </a:ext>
              </a:extLst>
            </p:cNvPr>
            <p:cNvSpPr/>
            <p:nvPr/>
          </p:nvSpPr>
          <p:spPr>
            <a:xfrm>
              <a:off x="9682488" y="2254581"/>
              <a:ext cx="138952" cy="138952"/>
            </a:xfrm>
            <a:prstGeom prst="rect">
              <a:avLst/>
            </a:prstGeom>
            <a:solidFill>
              <a:srgbClr val="606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C996B59D-1D9C-C8D8-5C86-6C822DA5778A}"/>
                </a:ext>
              </a:extLst>
            </p:cNvPr>
            <p:cNvSpPr/>
            <p:nvPr/>
          </p:nvSpPr>
          <p:spPr>
            <a:xfrm>
              <a:off x="9842569" y="2254581"/>
              <a:ext cx="138952" cy="138952"/>
            </a:xfrm>
            <a:prstGeom prst="rect">
              <a:avLst/>
            </a:prstGeom>
            <a:solidFill>
              <a:srgbClr val="606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B7105779-578A-2684-D9BC-B035FDDE11F1}"/>
                </a:ext>
              </a:extLst>
            </p:cNvPr>
            <p:cNvSpPr/>
            <p:nvPr/>
          </p:nvSpPr>
          <p:spPr>
            <a:xfrm>
              <a:off x="10002650" y="2254581"/>
              <a:ext cx="138952" cy="138952"/>
            </a:xfrm>
            <a:prstGeom prst="rect">
              <a:avLst/>
            </a:prstGeom>
            <a:solidFill>
              <a:srgbClr val="606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1DD0131E-B837-8A8A-B1F7-31DE6C8CA95C}"/>
                </a:ext>
              </a:extLst>
            </p:cNvPr>
            <p:cNvSpPr/>
            <p:nvPr/>
          </p:nvSpPr>
          <p:spPr>
            <a:xfrm>
              <a:off x="10162731" y="2254581"/>
              <a:ext cx="138952" cy="138952"/>
            </a:xfrm>
            <a:prstGeom prst="rect">
              <a:avLst/>
            </a:prstGeom>
            <a:solidFill>
              <a:srgbClr val="606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91553FE1-9662-210C-3FA8-663747FCCDAF}"/>
                </a:ext>
              </a:extLst>
            </p:cNvPr>
            <p:cNvSpPr/>
            <p:nvPr/>
          </p:nvSpPr>
          <p:spPr>
            <a:xfrm>
              <a:off x="8722002" y="2415447"/>
              <a:ext cx="138952" cy="138952"/>
            </a:xfrm>
            <a:prstGeom prst="rect">
              <a:avLst/>
            </a:prstGeom>
            <a:solidFill>
              <a:srgbClr val="606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23EA15A9-D057-6032-433F-1017177DA2E8}"/>
                </a:ext>
              </a:extLst>
            </p:cNvPr>
            <p:cNvSpPr/>
            <p:nvPr/>
          </p:nvSpPr>
          <p:spPr>
            <a:xfrm>
              <a:off x="8882083" y="2415447"/>
              <a:ext cx="138952" cy="138952"/>
            </a:xfrm>
            <a:prstGeom prst="rect">
              <a:avLst/>
            </a:prstGeom>
            <a:solidFill>
              <a:srgbClr val="34A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3B5F39CF-97D6-9672-7B4A-3C940243ABA0}"/>
                </a:ext>
              </a:extLst>
            </p:cNvPr>
            <p:cNvSpPr/>
            <p:nvPr/>
          </p:nvSpPr>
          <p:spPr>
            <a:xfrm>
              <a:off x="9042164" y="2415447"/>
              <a:ext cx="138952" cy="138952"/>
            </a:xfrm>
            <a:prstGeom prst="rect">
              <a:avLst/>
            </a:prstGeom>
            <a:solidFill>
              <a:srgbClr val="34A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77AE770B-54DE-79DE-3126-D23B9BC88B34}"/>
                </a:ext>
              </a:extLst>
            </p:cNvPr>
            <p:cNvSpPr/>
            <p:nvPr/>
          </p:nvSpPr>
          <p:spPr>
            <a:xfrm>
              <a:off x="9202245" y="2415447"/>
              <a:ext cx="138952" cy="138952"/>
            </a:xfrm>
            <a:prstGeom prst="rect">
              <a:avLst/>
            </a:prstGeom>
            <a:solidFill>
              <a:srgbClr val="34A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6AA7A2F1-7097-C1E8-BC79-27088C0DF887}"/>
                </a:ext>
              </a:extLst>
            </p:cNvPr>
            <p:cNvSpPr/>
            <p:nvPr/>
          </p:nvSpPr>
          <p:spPr>
            <a:xfrm>
              <a:off x="9362326" y="2415447"/>
              <a:ext cx="138952" cy="138952"/>
            </a:xfrm>
            <a:prstGeom prst="rect">
              <a:avLst/>
            </a:prstGeom>
            <a:solidFill>
              <a:srgbClr val="34A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3EC7517F-46FC-57F1-E991-83A6058DB291}"/>
                </a:ext>
              </a:extLst>
            </p:cNvPr>
            <p:cNvSpPr/>
            <p:nvPr/>
          </p:nvSpPr>
          <p:spPr>
            <a:xfrm>
              <a:off x="9522407" y="2415447"/>
              <a:ext cx="138952" cy="138952"/>
            </a:xfrm>
            <a:prstGeom prst="rect">
              <a:avLst/>
            </a:prstGeom>
            <a:solidFill>
              <a:srgbClr val="34A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2B7CBC68-5A4B-42BA-D44F-7981557AEFE9}"/>
                </a:ext>
              </a:extLst>
            </p:cNvPr>
            <p:cNvSpPr/>
            <p:nvPr/>
          </p:nvSpPr>
          <p:spPr>
            <a:xfrm>
              <a:off x="9682488" y="2415447"/>
              <a:ext cx="138952" cy="138952"/>
            </a:xfrm>
            <a:prstGeom prst="rect">
              <a:avLst/>
            </a:prstGeom>
            <a:solidFill>
              <a:srgbClr val="34A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F5FE12BE-C268-717A-380D-21117E6CAFF4}"/>
                </a:ext>
              </a:extLst>
            </p:cNvPr>
            <p:cNvSpPr/>
            <p:nvPr/>
          </p:nvSpPr>
          <p:spPr>
            <a:xfrm>
              <a:off x="9842569" y="2415447"/>
              <a:ext cx="138952" cy="138952"/>
            </a:xfrm>
            <a:prstGeom prst="rect">
              <a:avLst/>
            </a:prstGeom>
            <a:solidFill>
              <a:srgbClr val="9D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8E000DA0-63FF-C154-1B29-F4A116C63535}"/>
                </a:ext>
              </a:extLst>
            </p:cNvPr>
            <p:cNvSpPr/>
            <p:nvPr/>
          </p:nvSpPr>
          <p:spPr>
            <a:xfrm>
              <a:off x="10002650" y="2415447"/>
              <a:ext cx="138952" cy="138952"/>
            </a:xfrm>
            <a:prstGeom prst="rect">
              <a:avLst/>
            </a:prstGeom>
            <a:solidFill>
              <a:srgbClr val="9D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0316D03D-D881-7137-67F3-9C25B7DEC265}"/>
                </a:ext>
              </a:extLst>
            </p:cNvPr>
            <p:cNvSpPr/>
            <p:nvPr/>
          </p:nvSpPr>
          <p:spPr>
            <a:xfrm>
              <a:off x="10162731" y="2415447"/>
              <a:ext cx="138952" cy="138952"/>
            </a:xfrm>
            <a:prstGeom prst="rect">
              <a:avLst/>
            </a:prstGeom>
            <a:solidFill>
              <a:srgbClr val="9D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7" name="组合 316">
              <a:extLst>
                <a:ext uri="{FF2B5EF4-FFF2-40B4-BE49-F238E27FC236}">
                  <a16:creationId xmlns:a16="http://schemas.microsoft.com/office/drawing/2014/main" id="{167C926B-BD2E-8164-562E-A456BEAF029F}"/>
                </a:ext>
              </a:extLst>
            </p:cNvPr>
            <p:cNvGrpSpPr/>
            <p:nvPr/>
          </p:nvGrpSpPr>
          <p:grpSpPr>
            <a:xfrm>
              <a:off x="8722002" y="2576313"/>
              <a:ext cx="1099438" cy="138952"/>
              <a:chOff x="8722002" y="2576313"/>
              <a:chExt cx="1099438" cy="138952"/>
            </a:xfrm>
          </p:grpSpPr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53D2C684-77B0-6A32-BFD9-4EB452CE55D6}"/>
                  </a:ext>
                </a:extLst>
              </p:cNvPr>
              <p:cNvSpPr/>
              <p:nvPr/>
            </p:nvSpPr>
            <p:spPr>
              <a:xfrm>
                <a:off x="8722002" y="2576313"/>
                <a:ext cx="138952" cy="138952"/>
              </a:xfrm>
              <a:prstGeom prst="rect">
                <a:avLst/>
              </a:prstGeom>
              <a:solidFill>
                <a:srgbClr val="9D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B93A97-8DEC-B9D7-377A-6892281D4755}"/>
                  </a:ext>
                </a:extLst>
              </p:cNvPr>
              <p:cNvSpPr/>
              <p:nvPr/>
            </p:nvSpPr>
            <p:spPr>
              <a:xfrm>
                <a:off x="8882083" y="2576313"/>
                <a:ext cx="138952" cy="138952"/>
              </a:xfrm>
              <a:prstGeom prst="rect">
                <a:avLst/>
              </a:prstGeom>
              <a:solidFill>
                <a:srgbClr val="9D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E6D91A6D-E880-B6B3-9FDC-9471CB6FD3EF}"/>
                  </a:ext>
                </a:extLst>
              </p:cNvPr>
              <p:cNvSpPr/>
              <p:nvPr/>
            </p:nvSpPr>
            <p:spPr>
              <a:xfrm>
                <a:off x="9042164" y="2576313"/>
                <a:ext cx="138952" cy="138952"/>
              </a:xfrm>
              <a:prstGeom prst="rect">
                <a:avLst/>
              </a:prstGeom>
              <a:solidFill>
                <a:srgbClr val="9D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4BE6C2D3-0166-EB41-928B-63FE7CEA4E8F}"/>
                  </a:ext>
                </a:extLst>
              </p:cNvPr>
              <p:cNvSpPr/>
              <p:nvPr/>
            </p:nvSpPr>
            <p:spPr>
              <a:xfrm>
                <a:off x="9202245" y="2576313"/>
                <a:ext cx="138952" cy="138952"/>
              </a:xfrm>
              <a:prstGeom prst="rect">
                <a:avLst/>
              </a:prstGeom>
              <a:solidFill>
                <a:srgbClr val="9D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6916CE4F-AA4D-9567-7841-57A8D7A7EB9E}"/>
                  </a:ext>
                </a:extLst>
              </p:cNvPr>
              <p:cNvSpPr/>
              <p:nvPr/>
            </p:nvSpPr>
            <p:spPr>
              <a:xfrm>
                <a:off x="9362326" y="2576313"/>
                <a:ext cx="138952" cy="138952"/>
              </a:xfrm>
              <a:prstGeom prst="rect">
                <a:avLst/>
              </a:prstGeom>
              <a:solidFill>
                <a:srgbClr val="9D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5849A349-C145-4C1F-8FBD-0E5A9059EDF5}"/>
                  </a:ext>
                </a:extLst>
              </p:cNvPr>
              <p:cNvSpPr/>
              <p:nvPr/>
            </p:nvSpPr>
            <p:spPr>
              <a:xfrm>
                <a:off x="9522407" y="2576313"/>
                <a:ext cx="138952" cy="138952"/>
              </a:xfrm>
              <a:prstGeom prst="rect">
                <a:avLst/>
              </a:prstGeom>
              <a:solidFill>
                <a:srgbClr val="9D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095D0F6A-3D6C-37E5-BE02-24BBDFE84D1F}"/>
                  </a:ext>
                </a:extLst>
              </p:cNvPr>
              <p:cNvSpPr/>
              <p:nvPr/>
            </p:nvSpPr>
            <p:spPr>
              <a:xfrm>
                <a:off x="9682488" y="2576313"/>
                <a:ext cx="138952" cy="138952"/>
              </a:xfrm>
              <a:prstGeom prst="rect">
                <a:avLst/>
              </a:prstGeom>
              <a:solidFill>
                <a:srgbClr val="9D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6" name="组合 315">
              <a:extLst>
                <a:ext uri="{FF2B5EF4-FFF2-40B4-BE49-F238E27FC236}">
                  <a16:creationId xmlns:a16="http://schemas.microsoft.com/office/drawing/2014/main" id="{EBCCAB72-2F93-6418-FDEF-2AE8071DF025}"/>
                </a:ext>
              </a:extLst>
            </p:cNvPr>
            <p:cNvGrpSpPr/>
            <p:nvPr/>
          </p:nvGrpSpPr>
          <p:grpSpPr>
            <a:xfrm>
              <a:off x="9842569" y="2576313"/>
              <a:ext cx="459114" cy="138952"/>
              <a:chOff x="9842569" y="2576313"/>
              <a:chExt cx="459114" cy="138952"/>
            </a:xfrm>
          </p:grpSpPr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B5D98C20-AE3E-4C77-AA0F-84D39776775E}"/>
                  </a:ext>
                </a:extLst>
              </p:cNvPr>
              <p:cNvSpPr/>
              <p:nvPr/>
            </p:nvSpPr>
            <p:spPr>
              <a:xfrm>
                <a:off x="9842569" y="2576313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AF126F2D-1BBD-D0B0-DACB-AC172166E0D3}"/>
                  </a:ext>
                </a:extLst>
              </p:cNvPr>
              <p:cNvSpPr/>
              <p:nvPr/>
            </p:nvSpPr>
            <p:spPr>
              <a:xfrm>
                <a:off x="10002650" y="2576313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D51EB3F6-BAC7-BC37-3DA1-2FD63D83A5F0}"/>
                  </a:ext>
                </a:extLst>
              </p:cNvPr>
              <p:cNvSpPr/>
              <p:nvPr/>
            </p:nvSpPr>
            <p:spPr>
              <a:xfrm>
                <a:off x="10162731" y="2576313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0" name="组合 319">
              <a:extLst>
                <a:ext uri="{FF2B5EF4-FFF2-40B4-BE49-F238E27FC236}">
                  <a16:creationId xmlns:a16="http://schemas.microsoft.com/office/drawing/2014/main" id="{2E6B5EB9-D752-A27F-4FB4-6C35E186114E}"/>
                </a:ext>
              </a:extLst>
            </p:cNvPr>
            <p:cNvGrpSpPr/>
            <p:nvPr/>
          </p:nvGrpSpPr>
          <p:grpSpPr>
            <a:xfrm>
              <a:off x="8722002" y="2736988"/>
              <a:ext cx="1579681" cy="138952"/>
              <a:chOff x="8722002" y="2736988"/>
              <a:chExt cx="1579681" cy="138952"/>
            </a:xfrm>
          </p:grpSpPr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32EAA104-1FAA-31A9-E742-77957AA5819F}"/>
                  </a:ext>
                </a:extLst>
              </p:cNvPr>
              <p:cNvSpPr/>
              <p:nvPr/>
            </p:nvSpPr>
            <p:spPr>
              <a:xfrm>
                <a:off x="9522407" y="2736988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70A84453-80C2-F2DD-7FBF-4BB8AC78EDBF}"/>
                  </a:ext>
                </a:extLst>
              </p:cNvPr>
              <p:cNvSpPr/>
              <p:nvPr/>
            </p:nvSpPr>
            <p:spPr>
              <a:xfrm>
                <a:off x="9682488" y="2736988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95CAE184-BEA7-3BC0-EC25-DE268FF19624}"/>
                  </a:ext>
                </a:extLst>
              </p:cNvPr>
              <p:cNvSpPr/>
              <p:nvPr/>
            </p:nvSpPr>
            <p:spPr>
              <a:xfrm>
                <a:off x="9842569" y="2736988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9694601B-2E3E-CECB-4D44-4134AD2C1751}"/>
                  </a:ext>
                </a:extLst>
              </p:cNvPr>
              <p:cNvSpPr/>
              <p:nvPr/>
            </p:nvSpPr>
            <p:spPr>
              <a:xfrm>
                <a:off x="10002650" y="2736988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9F6D932C-95FC-A2E1-860E-674475B4A570}"/>
                  </a:ext>
                </a:extLst>
              </p:cNvPr>
              <p:cNvSpPr/>
              <p:nvPr/>
            </p:nvSpPr>
            <p:spPr>
              <a:xfrm>
                <a:off x="10162731" y="2736988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矩形 301">
                <a:extLst>
                  <a:ext uri="{FF2B5EF4-FFF2-40B4-BE49-F238E27FC236}">
                    <a16:creationId xmlns:a16="http://schemas.microsoft.com/office/drawing/2014/main" id="{3DFAB34E-07C1-3228-5DD1-D311DEAB963A}"/>
                  </a:ext>
                </a:extLst>
              </p:cNvPr>
              <p:cNvSpPr/>
              <p:nvPr/>
            </p:nvSpPr>
            <p:spPr>
              <a:xfrm>
                <a:off x="8722002" y="2736988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923E93F2-10C3-1342-6889-4E14257263EE}"/>
                  </a:ext>
                </a:extLst>
              </p:cNvPr>
              <p:cNvSpPr/>
              <p:nvPr/>
            </p:nvSpPr>
            <p:spPr>
              <a:xfrm>
                <a:off x="8882083" y="2736988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737D021C-8035-AE5D-ED75-96E386D9F744}"/>
                  </a:ext>
                </a:extLst>
              </p:cNvPr>
              <p:cNvSpPr/>
              <p:nvPr/>
            </p:nvSpPr>
            <p:spPr>
              <a:xfrm>
                <a:off x="9042164" y="2736988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矩形 304">
                <a:extLst>
                  <a:ext uri="{FF2B5EF4-FFF2-40B4-BE49-F238E27FC236}">
                    <a16:creationId xmlns:a16="http://schemas.microsoft.com/office/drawing/2014/main" id="{E7CA0597-482F-ACBB-4C45-A8CAEB9B4A9C}"/>
                  </a:ext>
                </a:extLst>
              </p:cNvPr>
              <p:cNvSpPr/>
              <p:nvPr/>
            </p:nvSpPr>
            <p:spPr>
              <a:xfrm>
                <a:off x="9202245" y="2736988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53AFCD9B-4921-038C-5934-C65D22F7FBE7}"/>
                  </a:ext>
                </a:extLst>
              </p:cNvPr>
              <p:cNvSpPr/>
              <p:nvPr/>
            </p:nvSpPr>
            <p:spPr>
              <a:xfrm>
                <a:off x="9362326" y="2736988"/>
                <a:ext cx="138952" cy="138952"/>
              </a:xfrm>
              <a:prstGeom prst="rect">
                <a:avLst/>
              </a:prstGeom>
              <a:solidFill>
                <a:srgbClr val="F79D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BAD207A0-B151-B34F-3EE2-02E6BFBB6912}"/>
                </a:ext>
              </a:extLst>
            </p:cNvPr>
            <p:cNvSpPr/>
            <p:nvPr/>
          </p:nvSpPr>
          <p:spPr>
            <a:xfrm>
              <a:off x="8722002" y="2898389"/>
              <a:ext cx="138952" cy="138952"/>
            </a:xfrm>
            <a:prstGeom prst="rect">
              <a:avLst/>
            </a:prstGeom>
            <a:solidFill>
              <a:srgbClr val="9D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id="{0BE42C5A-09C0-4ECC-CEC1-74BFF3DB3B6B}"/>
                </a:ext>
              </a:extLst>
            </p:cNvPr>
            <p:cNvSpPr/>
            <p:nvPr/>
          </p:nvSpPr>
          <p:spPr>
            <a:xfrm>
              <a:off x="8882083" y="2898389"/>
              <a:ext cx="138952" cy="138952"/>
            </a:xfrm>
            <a:prstGeom prst="rect">
              <a:avLst/>
            </a:prstGeom>
            <a:solidFill>
              <a:srgbClr val="9D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F7568803-164A-5EC3-F140-19EC53AB68D4}"/>
                </a:ext>
              </a:extLst>
            </p:cNvPr>
            <p:cNvSpPr/>
            <p:nvPr/>
          </p:nvSpPr>
          <p:spPr>
            <a:xfrm>
              <a:off x="9042164" y="2898389"/>
              <a:ext cx="138952" cy="138952"/>
            </a:xfrm>
            <a:prstGeom prst="rect">
              <a:avLst/>
            </a:prstGeom>
            <a:solidFill>
              <a:srgbClr val="9D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95CFD116-3235-0C2B-A210-0B2B7086057E}"/>
                </a:ext>
              </a:extLst>
            </p:cNvPr>
            <p:cNvSpPr/>
            <p:nvPr/>
          </p:nvSpPr>
          <p:spPr>
            <a:xfrm>
              <a:off x="9202245" y="2898389"/>
              <a:ext cx="138952" cy="138952"/>
            </a:xfrm>
            <a:prstGeom prst="rect">
              <a:avLst/>
            </a:prstGeom>
            <a:solidFill>
              <a:srgbClr val="9D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52E33A5C-29CF-3F75-0A11-55C3B0A2316E}"/>
                </a:ext>
              </a:extLst>
            </p:cNvPr>
            <p:cNvSpPr/>
            <p:nvPr/>
          </p:nvSpPr>
          <p:spPr>
            <a:xfrm>
              <a:off x="9362326" y="2898389"/>
              <a:ext cx="138952" cy="138952"/>
            </a:xfrm>
            <a:prstGeom prst="rect">
              <a:avLst/>
            </a:prstGeom>
            <a:solidFill>
              <a:srgbClr val="B1D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C14A3369-28E6-BD84-6039-B57150BAF264}"/>
                </a:ext>
              </a:extLst>
            </p:cNvPr>
            <p:cNvSpPr/>
            <p:nvPr/>
          </p:nvSpPr>
          <p:spPr>
            <a:xfrm>
              <a:off x="9522407" y="2898389"/>
              <a:ext cx="138952" cy="138952"/>
            </a:xfrm>
            <a:prstGeom prst="rect">
              <a:avLst/>
            </a:prstGeom>
            <a:solidFill>
              <a:srgbClr val="B1D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199641BC-CE41-9250-6FF3-9D5A586E20AC}"/>
                </a:ext>
              </a:extLst>
            </p:cNvPr>
            <p:cNvSpPr/>
            <p:nvPr/>
          </p:nvSpPr>
          <p:spPr>
            <a:xfrm>
              <a:off x="9682488" y="2898389"/>
              <a:ext cx="138952" cy="138952"/>
            </a:xfrm>
            <a:prstGeom prst="rect">
              <a:avLst/>
            </a:prstGeom>
            <a:solidFill>
              <a:srgbClr val="B1D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F591B46A-7453-0DE3-D636-F554220FA3A2}"/>
                </a:ext>
              </a:extLst>
            </p:cNvPr>
            <p:cNvSpPr/>
            <p:nvPr/>
          </p:nvSpPr>
          <p:spPr>
            <a:xfrm>
              <a:off x="9842569" y="2898389"/>
              <a:ext cx="138952" cy="138952"/>
            </a:xfrm>
            <a:prstGeom prst="rect">
              <a:avLst/>
            </a:prstGeom>
            <a:solidFill>
              <a:srgbClr val="B1D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3" name="矩形: 圆角 322">
            <a:extLst>
              <a:ext uri="{FF2B5EF4-FFF2-40B4-BE49-F238E27FC236}">
                <a16:creationId xmlns:a16="http://schemas.microsoft.com/office/drawing/2014/main" id="{8EFB4DC4-EE6E-910A-16FA-44F53C8BE7F0}"/>
              </a:ext>
            </a:extLst>
          </p:cNvPr>
          <p:cNvSpPr/>
          <p:nvPr/>
        </p:nvSpPr>
        <p:spPr>
          <a:xfrm>
            <a:off x="5743184" y="1933206"/>
            <a:ext cx="4835046" cy="956771"/>
          </a:xfrm>
          <a:prstGeom prst="roundRect">
            <a:avLst/>
          </a:prstGeom>
          <a:noFill/>
          <a:ln w="19050">
            <a:solidFill>
              <a:srgbClr val="4EABD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: 圆角 324">
            <a:extLst>
              <a:ext uri="{FF2B5EF4-FFF2-40B4-BE49-F238E27FC236}">
                <a16:creationId xmlns:a16="http://schemas.microsoft.com/office/drawing/2014/main" id="{22542FD0-9B18-C698-1E1A-BA24002B86A6}"/>
              </a:ext>
            </a:extLst>
          </p:cNvPr>
          <p:cNvSpPr/>
          <p:nvPr/>
        </p:nvSpPr>
        <p:spPr>
          <a:xfrm>
            <a:off x="5748054" y="396949"/>
            <a:ext cx="4830176" cy="1447592"/>
          </a:xfrm>
          <a:prstGeom prst="roundRect">
            <a:avLst/>
          </a:prstGeom>
          <a:noFill/>
          <a:ln w="19050">
            <a:solidFill>
              <a:srgbClr val="C8303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: 圆角 325">
            <a:extLst>
              <a:ext uri="{FF2B5EF4-FFF2-40B4-BE49-F238E27FC236}">
                <a16:creationId xmlns:a16="http://schemas.microsoft.com/office/drawing/2014/main" id="{4135EE76-BD8A-6B51-2266-78ED2063F7B6}"/>
              </a:ext>
            </a:extLst>
          </p:cNvPr>
          <p:cNvSpPr/>
          <p:nvPr/>
        </p:nvSpPr>
        <p:spPr>
          <a:xfrm>
            <a:off x="3866193" y="1411334"/>
            <a:ext cx="1462412" cy="914400"/>
          </a:xfrm>
          <a:prstGeom prst="roundRect">
            <a:avLst/>
          </a:prstGeom>
          <a:noFill/>
          <a:ln w="19050">
            <a:solidFill>
              <a:srgbClr val="C2C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文本框 327">
            <a:extLst>
              <a:ext uri="{FF2B5EF4-FFF2-40B4-BE49-F238E27FC236}">
                <a16:creationId xmlns:a16="http://schemas.microsoft.com/office/drawing/2014/main" id="{AEA81D17-B5B8-0516-2BA2-FA695CBD2FC9}"/>
              </a:ext>
            </a:extLst>
          </p:cNvPr>
          <p:cNvSpPr txBox="1"/>
          <p:nvPr/>
        </p:nvSpPr>
        <p:spPr>
          <a:xfrm>
            <a:off x="6753059" y="1895158"/>
            <a:ext cx="2915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b="1" dirty="0">
                <a:solidFill>
                  <a:srgbClr val="4EABDA"/>
                </a:solidFill>
              </a:rPr>
              <a:t>Low-emission scenario - SSP1-2.6</a:t>
            </a:r>
          </a:p>
        </p:txBody>
      </p:sp>
      <p:sp>
        <p:nvSpPr>
          <p:cNvPr id="329" name="文本框 328">
            <a:extLst>
              <a:ext uri="{FF2B5EF4-FFF2-40B4-BE49-F238E27FC236}">
                <a16:creationId xmlns:a16="http://schemas.microsoft.com/office/drawing/2014/main" id="{D729BDFD-64DA-BEE9-4A35-C5F3C48C4046}"/>
              </a:ext>
            </a:extLst>
          </p:cNvPr>
          <p:cNvSpPr txBox="1"/>
          <p:nvPr/>
        </p:nvSpPr>
        <p:spPr>
          <a:xfrm>
            <a:off x="6546755" y="337329"/>
            <a:ext cx="32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b="1" dirty="0">
                <a:solidFill>
                  <a:srgbClr val="FF0000"/>
                </a:solidFill>
              </a:rPr>
              <a:t>Very high-emission scenario - SSP5-8.5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1C509642-27F5-CA0A-7988-5D9C6B005BC7}"/>
              </a:ext>
            </a:extLst>
          </p:cNvPr>
          <p:cNvSpPr txBox="1"/>
          <p:nvPr/>
        </p:nvSpPr>
        <p:spPr>
          <a:xfrm>
            <a:off x="4031635" y="1396868"/>
            <a:ext cx="32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Observations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32" name="直接连接符 331">
            <a:extLst>
              <a:ext uri="{FF2B5EF4-FFF2-40B4-BE49-F238E27FC236}">
                <a16:creationId xmlns:a16="http://schemas.microsoft.com/office/drawing/2014/main" id="{FDDF0635-9B62-05CB-40C8-235D1F882CAB}"/>
              </a:ext>
            </a:extLst>
          </p:cNvPr>
          <p:cNvCxnSpPr/>
          <p:nvPr/>
        </p:nvCxnSpPr>
        <p:spPr>
          <a:xfrm flipV="1">
            <a:off x="4587947" y="457200"/>
            <a:ext cx="0" cy="811783"/>
          </a:xfrm>
          <a:prstGeom prst="line">
            <a:avLst/>
          </a:prstGeom>
          <a:ln w="19050">
            <a:solidFill>
              <a:srgbClr val="8080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6" name="图片 335">
            <a:extLst>
              <a:ext uri="{FF2B5EF4-FFF2-40B4-BE49-F238E27FC236}">
                <a16:creationId xmlns:a16="http://schemas.microsoft.com/office/drawing/2014/main" id="{4BC8D6B0-140F-EBE2-4540-D017A94B8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88" y="318081"/>
            <a:ext cx="331072" cy="1006458"/>
          </a:xfrm>
          <a:prstGeom prst="rect">
            <a:avLst/>
          </a:prstGeom>
        </p:spPr>
      </p:pic>
      <p:pic>
        <p:nvPicPr>
          <p:cNvPr id="338" name="图片 337">
            <a:extLst>
              <a:ext uri="{FF2B5EF4-FFF2-40B4-BE49-F238E27FC236}">
                <a16:creationId xmlns:a16="http://schemas.microsoft.com/office/drawing/2014/main" id="{385EEB3B-3DB3-C07B-347A-84616406B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055" y="2441394"/>
            <a:ext cx="364974" cy="454814"/>
          </a:xfrm>
          <a:prstGeom prst="rect">
            <a:avLst/>
          </a:prstGeom>
        </p:spPr>
      </p:pic>
      <p:sp>
        <p:nvSpPr>
          <p:cNvPr id="339" name="文本框 338">
            <a:extLst>
              <a:ext uri="{FF2B5EF4-FFF2-40B4-BE49-F238E27FC236}">
                <a16:creationId xmlns:a16="http://schemas.microsoft.com/office/drawing/2014/main" id="{EFE43CB5-9A62-D1E4-408E-C433DEDD89D0}"/>
              </a:ext>
            </a:extLst>
          </p:cNvPr>
          <p:cNvSpPr txBox="1"/>
          <p:nvPr/>
        </p:nvSpPr>
        <p:spPr>
          <a:xfrm>
            <a:off x="4170996" y="33138"/>
            <a:ext cx="87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In 2018</a:t>
            </a:r>
            <a:endParaRPr lang="zh-CN" altLang="en-US" dirty="0"/>
          </a:p>
        </p:txBody>
      </p:sp>
      <p:pic>
        <p:nvPicPr>
          <p:cNvPr id="341" name="图片 340">
            <a:extLst>
              <a:ext uri="{FF2B5EF4-FFF2-40B4-BE49-F238E27FC236}">
                <a16:creationId xmlns:a16="http://schemas.microsoft.com/office/drawing/2014/main" id="{A0BF8C2B-0DDD-35AA-D328-F6AFA39CB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038" y="173201"/>
            <a:ext cx="253291" cy="211937"/>
          </a:xfrm>
          <a:prstGeom prst="rect">
            <a:avLst/>
          </a:prstGeom>
        </p:spPr>
      </p:pic>
      <p:sp>
        <p:nvSpPr>
          <p:cNvPr id="342" name="文本框 341">
            <a:extLst>
              <a:ext uri="{FF2B5EF4-FFF2-40B4-BE49-F238E27FC236}">
                <a16:creationId xmlns:a16="http://schemas.microsoft.com/office/drawing/2014/main" id="{93C33A21-8212-3E81-7621-4FFE288D2ED5}"/>
              </a:ext>
            </a:extLst>
          </p:cNvPr>
          <p:cNvSpPr txBox="1"/>
          <p:nvPr/>
        </p:nvSpPr>
        <p:spPr>
          <a:xfrm>
            <a:off x="6195806" y="23849"/>
            <a:ext cx="87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In 2050</a:t>
            </a:r>
            <a:endParaRPr lang="zh-CN" altLang="en-US" dirty="0"/>
          </a:p>
        </p:txBody>
      </p:sp>
      <p:pic>
        <p:nvPicPr>
          <p:cNvPr id="343" name="图片 342">
            <a:extLst>
              <a:ext uri="{FF2B5EF4-FFF2-40B4-BE49-F238E27FC236}">
                <a16:creationId xmlns:a16="http://schemas.microsoft.com/office/drawing/2014/main" id="{8B1FAC7F-7EE3-052D-882A-D1BF0F27D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9871" y="147976"/>
            <a:ext cx="253291" cy="211937"/>
          </a:xfrm>
          <a:prstGeom prst="rect">
            <a:avLst/>
          </a:prstGeom>
        </p:spPr>
      </p:pic>
      <p:sp>
        <p:nvSpPr>
          <p:cNvPr id="344" name="文本框 343">
            <a:extLst>
              <a:ext uri="{FF2B5EF4-FFF2-40B4-BE49-F238E27FC236}">
                <a16:creationId xmlns:a16="http://schemas.microsoft.com/office/drawing/2014/main" id="{7651F491-64F0-F94B-8B38-9F39C613C349}"/>
              </a:ext>
            </a:extLst>
          </p:cNvPr>
          <p:cNvSpPr txBox="1"/>
          <p:nvPr/>
        </p:nvSpPr>
        <p:spPr>
          <a:xfrm>
            <a:off x="9251639" y="-1376"/>
            <a:ext cx="87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In 2100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18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0F920149-6B17-C987-EE77-23342F76F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693" y="1381273"/>
            <a:ext cx="5219822" cy="39440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2FB18E-758B-EC31-B2B2-90485DBB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3" y="1381272"/>
            <a:ext cx="5809658" cy="39026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0373F24-0CCA-8EFB-8D51-22C08AEEDBCC}"/>
              </a:ext>
            </a:extLst>
          </p:cNvPr>
          <p:cNvSpPr txBox="1"/>
          <p:nvPr/>
        </p:nvSpPr>
        <p:spPr>
          <a:xfrm>
            <a:off x="1726356" y="761494"/>
            <a:ext cx="356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Python/Origin + PPT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复现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A5DD39-7816-0831-FB56-62F22011D2F0}"/>
              </a:ext>
            </a:extLst>
          </p:cNvPr>
          <p:cNvSpPr txBox="1"/>
          <p:nvPr/>
        </p:nvSpPr>
        <p:spPr>
          <a:xfrm>
            <a:off x="8534738" y="761494"/>
            <a:ext cx="153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IPCC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原图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E36C152-DDE2-0588-31D9-43BE06B54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43" y="4819952"/>
            <a:ext cx="500174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7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45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Longhao</dc:creator>
  <cp:lastModifiedBy>Wang Longhao</cp:lastModifiedBy>
  <cp:revision>1</cp:revision>
  <dcterms:created xsi:type="dcterms:W3CDTF">2022-12-28T09:22:17Z</dcterms:created>
  <dcterms:modified xsi:type="dcterms:W3CDTF">2022-12-28T09:57:35Z</dcterms:modified>
</cp:coreProperties>
</file>