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4BEC9-4D6A-2C40-D339-545519DD8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3757D5-3AF2-B494-5ED8-3F4B210ED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1D7A7-F263-541C-4D54-F77F57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407DF-D0CB-8793-4BDE-1BC748F6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03B28-DF79-8190-4288-FFBEB59C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6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31E2C-6359-7A70-A9AC-6B0ADDB4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68E5FB-6AD6-5DC7-371D-0D4285AB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FD305-3A52-539B-B003-281DCFF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581C6-C96E-4E1F-12F2-6068D337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0AE3D-1229-EFD8-02C4-724E4A87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79CD09-3AF4-9E25-4003-C020CB989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13A2C-723C-DC71-55CD-B524C0D1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8BAE4-DB98-AFF9-5A24-570048E0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910E-FBF2-68A7-5EFD-B06EEA85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C561B-54CE-1946-A48E-E0439450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B7B85-ACE1-563E-AF11-383BF9A9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A6AB-2B85-3A86-4FCF-AAE67D19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7E018-7108-032E-33BA-259D991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E2E32-E03C-934E-7A9F-5A2131B8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D21E07-F0F1-ECBC-4304-9D303FD6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6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74BB-63EF-F65C-8CA5-20C7BA3F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FB93DD-CCF2-3CE2-3835-026A2566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E3E0A-FC0D-956F-04C7-0525E5CF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EBBD2-F36F-0BE1-F769-30BC056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C1062-594E-6908-99CE-6BCAFD9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FF611-A30D-BD7A-4F97-F6E92B9E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EFE90-AEFD-C3CC-DBAE-FD52CFA3B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8058A-1301-E9AB-B778-D9E587FD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3DF8B-27FA-5532-178F-225F71D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7005A6-DA17-605A-3F22-20ED147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DE411D-5489-AB72-4538-2C5AA4CC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2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3DEE8-85FD-33F0-D05F-2B529EAE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35D95-9AF3-1689-AB1B-C9480C4B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E2AE4-3A64-3577-2E5E-9E5B7F84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B93868-BBFF-4DE6-4A59-86CC3377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FA83DC-8C72-0A67-C1AD-3DDCDDCCD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0402EE-6727-C6AB-E741-BB4E9B86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923845-02CE-2E6E-9979-6DF917BD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F443CD-7E29-325B-7876-24AACE5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6D39C-2A1F-C69D-E24A-C1051F06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218A9F-7A62-E498-E068-59C8D77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2BA252-31CF-4742-607B-F30DF54F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83D4B-D9BC-6340-1BC3-22D5F33A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59A788-8725-4E92-C351-FE57AD25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09969E-E68E-E820-2ACB-4393DD52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1E0EA-20BE-8550-CCE4-8EE51E4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8ED6-CD39-9DD3-D2FC-22AE3D30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B185D-5F3F-BBBE-2007-5E1B36E6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03638-AC93-C307-B00D-E62451E9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EDF7C3-4936-39D7-912D-6F432BB9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E48A-E2A8-3AE6-56D2-33C9DD7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76B3D-5933-60F7-82BD-2E009889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E9A8-9BEB-263C-DC08-6F0F61AA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57351C-104F-7F64-9E33-4DF14086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87A5CB-F500-486A-8528-27E4FE54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A06A9-7F48-42CE-7783-BEFCB11E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E2D29-B4E0-576E-07CD-F47E3C3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3061B-D621-84B4-5C04-E12A458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72C5EB-86DB-8BC4-076B-1083BF58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F5D78-796D-A988-4DE0-0C6E3B99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DCB75-7B24-6B11-2490-1F2D8780A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BB3-00FA-41DB-B02D-8CC03870B8D6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D9F2B-A920-0901-BFF7-D64749D45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95D78-7859-AE30-C008-64BAEAB1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7D19-0822-41C4-9183-7C789473A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Karte, Plan, Text enthält.&#10;&#10;Automatisch generierte Beschreibung">
            <a:extLst>
              <a:ext uri="{FF2B5EF4-FFF2-40B4-BE49-F238E27FC236}">
                <a16:creationId xmlns:a16="http://schemas.microsoft.com/office/drawing/2014/main" id="{0ED9F543-0300-9660-11CC-6DB2E1E2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767996"/>
            <a:ext cx="5562600" cy="2703772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374573B-78A5-AF29-97CB-15A616EFED2E}"/>
              </a:ext>
            </a:extLst>
          </p:cNvPr>
          <p:cNvSpPr/>
          <p:nvPr/>
        </p:nvSpPr>
        <p:spPr>
          <a:xfrm>
            <a:off x="8897460" y="2821723"/>
            <a:ext cx="2388094" cy="803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Biking Infrastructure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E348B5-B19B-B6B8-555E-E120FFD3CAEB}"/>
              </a:ext>
            </a:extLst>
          </p:cNvPr>
          <p:cNvSpPr/>
          <p:nvPr/>
        </p:nvSpPr>
        <p:spPr>
          <a:xfrm>
            <a:off x="8528114" y="4736633"/>
            <a:ext cx="2166152" cy="6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Density </a:t>
            </a:r>
            <a:r>
              <a:rPr lang="de-DE" dirty="0" err="1"/>
              <a:t>of</a:t>
            </a:r>
            <a:r>
              <a:rPr lang="de-DE" dirty="0"/>
              <a:t> Potential </a:t>
            </a:r>
            <a:r>
              <a:rPr lang="de-DE" dirty="0" err="1"/>
              <a:t>Destinations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C1487D-539B-756F-12E7-D861C27FE8CC}"/>
              </a:ext>
            </a:extLst>
          </p:cNvPr>
          <p:cNvSpPr/>
          <p:nvPr/>
        </p:nvSpPr>
        <p:spPr>
          <a:xfrm>
            <a:off x="5398180" y="5132257"/>
            <a:ext cx="1846555" cy="690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Density </a:t>
            </a:r>
            <a:r>
              <a:rPr lang="de-DE" dirty="0" err="1"/>
              <a:t>of</a:t>
            </a:r>
            <a:r>
              <a:rPr lang="de-DE" dirty="0"/>
              <a:t> Bike </a:t>
            </a:r>
            <a:r>
              <a:rPr lang="de-DE" dirty="0" err="1"/>
              <a:t>Parking</a:t>
            </a:r>
            <a:r>
              <a:rPr lang="de-DE" dirty="0"/>
              <a:t> Spots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3BC599-0AB4-EA70-E1E6-271A360F98A9}"/>
              </a:ext>
            </a:extLst>
          </p:cNvPr>
          <p:cNvSpPr/>
          <p:nvPr/>
        </p:nvSpPr>
        <p:spPr>
          <a:xfrm>
            <a:off x="1948649" y="5122414"/>
            <a:ext cx="2166152" cy="6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Cars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1AE395-010B-0F49-826E-C781F0E5B0F5}"/>
              </a:ext>
            </a:extLst>
          </p:cNvPr>
          <p:cNvSpPr/>
          <p:nvPr/>
        </p:nvSpPr>
        <p:spPr>
          <a:xfrm>
            <a:off x="384144" y="2955246"/>
            <a:ext cx="2166152" cy="6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Natural Area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D04EE00-4535-C992-A1A2-E2232CEEF0A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50296" y="3300459"/>
            <a:ext cx="21193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DCE905E-AC22-8317-89E2-45D1AB9000F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31725" y="3755254"/>
            <a:ext cx="2039830" cy="1367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D3692B8-878A-D364-3E31-669FF5DD86F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54631" y="3915052"/>
            <a:ext cx="166827" cy="1217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7D795D9-40B8-3739-504F-86E3D076C14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968971" y="3568823"/>
            <a:ext cx="1559143" cy="15130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438B656-5E30-88C7-6196-D6A734A6417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2136" y="3116062"/>
            <a:ext cx="1795324" cy="1075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FC292B29-1C1B-14D5-ED90-49647C597CF1}"/>
              </a:ext>
            </a:extLst>
          </p:cNvPr>
          <p:cNvSpPr/>
          <p:nvPr/>
        </p:nvSpPr>
        <p:spPr>
          <a:xfrm>
            <a:off x="3839037" y="679483"/>
            <a:ext cx="3129934" cy="700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Bikeability</a:t>
            </a:r>
            <a:r>
              <a:rPr lang="de-DE" dirty="0"/>
              <a:t> Index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CE4326E-5B21-CEFD-D885-630BAE747867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5404004" y="1379766"/>
            <a:ext cx="481891" cy="14419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0B743B9-FF3F-CCB6-16A6-1C7ECAE00BF8}"/>
              </a:ext>
            </a:extLst>
          </p:cNvPr>
          <p:cNvSpPr/>
          <p:nvPr/>
        </p:nvSpPr>
        <p:spPr>
          <a:xfrm>
            <a:off x="1453719" y="1535907"/>
            <a:ext cx="1988597" cy="314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err="1">
                <a:solidFill>
                  <a:schemeClr val="tx1"/>
                </a:solidFill>
              </a:rPr>
              <a:t>Unclassified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6310EE-F358-9A5E-CABC-54B78EC9A1B8}"/>
              </a:ext>
            </a:extLst>
          </p:cNvPr>
          <p:cNvSpPr/>
          <p:nvPr/>
        </p:nvSpPr>
        <p:spPr>
          <a:xfrm>
            <a:off x="878890" y="1925141"/>
            <a:ext cx="3582141" cy="2681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 ≥ 1286.1 Meters (1429 – 142.9)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8EDC0CB-F4D0-B422-7B44-4A7609D11533}"/>
              </a:ext>
            </a:extLst>
          </p:cNvPr>
          <p:cNvSpPr/>
          <p:nvPr/>
        </p:nvSpPr>
        <p:spPr>
          <a:xfrm>
            <a:off x="878890" y="2433903"/>
            <a:ext cx="3582140" cy="2681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1286.1 &lt; x ≥ 1143.2 Meters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C2A26C7-9279-4F3F-4E6E-9CD206950364}"/>
              </a:ext>
            </a:extLst>
          </p:cNvPr>
          <p:cNvSpPr/>
          <p:nvPr/>
        </p:nvSpPr>
        <p:spPr>
          <a:xfrm>
            <a:off x="878890" y="2911178"/>
            <a:ext cx="3582140" cy="2681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1143.2 &lt; x ≥ 1000.3 Meters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9089445-0B86-DB90-1D4C-75F90CA83D2D}"/>
              </a:ext>
            </a:extLst>
          </p:cNvPr>
          <p:cNvSpPr/>
          <p:nvPr/>
        </p:nvSpPr>
        <p:spPr>
          <a:xfrm>
            <a:off x="878890" y="3386171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1000.3 &lt; x ≥ 857.4 Meters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7CC1930-4F0B-262D-3BCF-5AB5209584AD}"/>
              </a:ext>
            </a:extLst>
          </p:cNvPr>
          <p:cNvSpPr/>
          <p:nvPr/>
        </p:nvSpPr>
        <p:spPr>
          <a:xfrm>
            <a:off x="878890" y="5319147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428.7 &lt; x ≥ 285.8 Meters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988F7B8-D75E-0B19-1C6F-1A6B683236D4}"/>
              </a:ext>
            </a:extLst>
          </p:cNvPr>
          <p:cNvSpPr/>
          <p:nvPr/>
        </p:nvSpPr>
        <p:spPr>
          <a:xfrm>
            <a:off x="878890" y="4347150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714.5 &lt; x ≥ 571.6 Meters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86BBC8D-BE68-9901-311F-34F2CC6CC37A}"/>
              </a:ext>
            </a:extLst>
          </p:cNvPr>
          <p:cNvSpPr/>
          <p:nvPr/>
        </p:nvSpPr>
        <p:spPr>
          <a:xfrm>
            <a:off x="878890" y="4845108"/>
            <a:ext cx="3582140" cy="265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571.6 &lt; x ≥ 428.7 Meters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F736972-9BC0-8CC3-6A6B-0D8F031C5E3D}"/>
              </a:ext>
            </a:extLst>
          </p:cNvPr>
          <p:cNvSpPr/>
          <p:nvPr/>
        </p:nvSpPr>
        <p:spPr>
          <a:xfrm>
            <a:off x="878890" y="3866145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857.4 &lt; x ≥ 714.5 Meters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96D3B7-B499-9D2D-7E45-3C1583DB9941}"/>
              </a:ext>
            </a:extLst>
          </p:cNvPr>
          <p:cNvSpPr/>
          <p:nvPr/>
        </p:nvSpPr>
        <p:spPr>
          <a:xfrm>
            <a:off x="878890" y="5787883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285.8 &lt; x ≥ 142.9 Meters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193837D-2779-CCE8-E59E-C7810B534005}"/>
              </a:ext>
            </a:extLst>
          </p:cNvPr>
          <p:cNvSpPr/>
          <p:nvPr/>
        </p:nvSpPr>
        <p:spPr>
          <a:xfrm>
            <a:off x="878890" y="6256619"/>
            <a:ext cx="3582140" cy="2658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142.9 &lt; x ≥ 0 Meters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965B3C-4C2E-B163-5C94-86926AEA7638}"/>
              </a:ext>
            </a:extLst>
          </p:cNvPr>
          <p:cNvSpPr/>
          <p:nvPr/>
        </p:nvSpPr>
        <p:spPr>
          <a:xfrm>
            <a:off x="878889" y="752917"/>
            <a:ext cx="7901128" cy="314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Average 67. </a:t>
            </a:r>
            <a:r>
              <a:rPr lang="de-DE" dirty="0" err="1">
                <a:solidFill>
                  <a:schemeClr val="tx1"/>
                </a:solidFill>
              </a:rPr>
              <a:t>Percentile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Model </a:t>
            </a:r>
            <a:r>
              <a:rPr lang="de-DE" dirty="0" err="1">
                <a:solidFill>
                  <a:schemeClr val="tx1"/>
                </a:solidFill>
              </a:rPr>
              <a:t>Regions</a:t>
            </a:r>
            <a:r>
              <a:rPr lang="de-DE" dirty="0">
                <a:solidFill>
                  <a:schemeClr val="tx1"/>
                </a:solidFill>
              </a:rPr>
              <a:t>: 1429 Meters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9CB2038-F8E8-05B6-D95F-8BE748F382DB}"/>
              </a:ext>
            </a:extLst>
          </p:cNvPr>
          <p:cNvSpPr/>
          <p:nvPr/>
        </p:nvSpPr>
        <p:spPr>
          <a:xfrm>
            <a:off x="878888" y="1196945"/>
            <a:ext cx="7901129" cy="314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Interval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Length</a:t>
            </a:r>
            <a:r>
              <a:rPr lang="de-DE" dirty="0">
                <a:solidFill>
                  <a:schemeClr val="tx1"/>
                </a:solidFill>
              </a:rPr>
              <a:t>: 1429 / 10 = 142.9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47597EB-087B-E6E6-6123-B0796E7FBFB9}"/>
              </a:ext>
            </a:extLst>
          </p:cNvPr>
          <p:cNvSpPr txBox="1"/>
          <p:nvPr/>
        </p:nvSpPr>
        <p:spPr>
          <a:xfrm>
            <a:off x="1515425" y="223474"/>
            <a:ext cx="682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Classification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Indicator</a:t>
            </a:r>
            <a:r>
              <a:rPr lang="de-DE" sz="2000" b="1" dirty="0"/>
              <a:t> </a:t>
            </a:r>
            <a:r>
              <a:rPr lang="de-DE" sz="2000" b="1" i="1" dirty="0" err="1"/>
              <a:t>Length</a:t>
            </a:r>
            <a:r>
              <a:rPr lang="de-DE" sz="2000" b="1" i="1" dirty="0"/>
              <a:t> </a:t>
            </a:r>
            <a:r>
              <a:rPr lang="de-DE" sz="2000" b="1" i="1" dirty="0" err="1"/>
              <a:t>of</a:t>
            </a:r>
            <a:r>
              <a:rPr lang="de-DE" sz="2000" b="1" i="1" dirty="0"/>
              <a:t> Biking Infrastructure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ACDAA3C-4A31-5890-49D4-5467E4E9A297}"/>
              </a:ext>
            </a:extLst>
          </p:cNvPr>
          <p:cNvSpPr/>
          <p:nvPr/>
        </p:nvSpPr>
        <p:spPr>
          <a:xfrm>
            <a:off x="7918882" y="1922285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2F9680C-E42E-A9CD-71CA-9CB80172D69C}"/>
              </a:ext>
            </a:extLst>
          </p:cNvPr>
          <p:cNvSpPr/>
          <p:nvPr/>
        </p:nvSpPr>
        <p:spPr>
          <a:xfrm>
            <a:off x="7918882" y="2433903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4B3DB39-0879-32D1-F0D6-E5578E8326E4}"/>
              </a:ext>
            </a:extLst>
          </p:cNvPr>
          <p:cNvSpPr/>
          <p:nvPr/>
        </p:nvSpPr>
        <p:spPr>
          <a:xfrm>
            <a:off x="7918882" y="2915950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FAD17F-0157-85FD-9781-DFB1CE6B080F}"/>
              </a:ext>
            </a:extLst>
          </p:cNvPr>
          <p:cNvSpPr/>
          <p:nvPr/>
        </p:nvSpPr>
        <p:spPr>
          <a:xfrm>
            <a:off x="7918882" y="3383900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50637A2-580C-5904-680B-1962687343B4}"/>
              </a:ext>
            </a:extLst>
          </p:cNvPr>
          <p:cNvSpPr/>
          <p:nvPr/>
        </p:nvSpPr>
        <p:spPr>
          <a:xfrm>
            <a:off x="7918882" y="3879200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4BF17D7-942E-56AB-B443-4853002776B3}"/>
              </a:ext>
            </a:extLst>
          </p:cNvPr>
          <p:cNvSpPr/>
          <p:nvPr/>
        </p:nvSpPr>
        <p:spPr>
          <a:xfrm>
            <a:off x="7918882" y="4347150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4F5AB68-71F7-35A1-488E-3D57B4F95218}"/>
              </a:ext>
            </a:extLst>
          </p:cNvPr>
          <p:cNvSpPr/>
          <p:nvPr/>
        </p:nvSpPr>
        <p:spPr>
          <a:xfrm>
            <a:off x="7918882" y="4845108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7B4480B-ABAC-5983-C62C-80DDDFECCEF2}"/>
              </a:ext>
            </a:extLst>
          </p:cNvPr>
          <p:cNvSpPr/>
          <p:nvPr/>
        </p:nvSpPr>
        <p:spPr>
          <a:xfrm>
            <a:off x="7918882" y="5313058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14148E8-3EBC-A924-BC3A-3154C2A94E66}"/>
              </a:ext>
            </a:extLst>
          </p:cNvPr>
          <p:cNvSpPr/>
          <p:nvPr/>
        </p:nvSpPr>
        <p:spPr>
          <a:xfrm>
            <a:off x="7918882" y="5788669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643126C-157C-2D28-7C8D-81AEF4CBD7CE}"/>
              </a:ext>
            </a:extLst>
          </p:cNvPr>
          <p:cNvSpPr/>
          <p:nvPr/>
        </p:nvSpPr>
        <p:spPr>
          <a:xfrm>
            <a:off x="7918882" y="6256619"/>
            <a:ext cx="763480" cy="26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BFCF031-80FF-A06D-7649-7B98D7D00F37}"/>
              </a:ext>
            </a:extLst>
          </p:cNvPr>
          <p:cNvSpPr txBox="1"/>
          <p:nvPr/>
        </p:nvSpPr>
        <p:spPr>
          <a:xfrm>
            <a:off x="7758646" y="150781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/>
              <a:t>C</a:t>
            </a:r>
            <a:r>
              <a:rPr lang="de-DE" b="1" u="sng" dirty="0" err="1">
                <a:solidFill>
                  <a:schemeClr val="tx1"/>
                </a:solidFill>
              </a:rPr>
              <a:t>lassified</a:t>
            </a:r>
            <a:endParaRPr lang="de-DE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9F76125-5CFA-0851-FB5D-0F5640DBF8AF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4461031" y="2056360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25D3EF5-D149-6438-BF86-1ADD2B44DEB7}"/>
              </a:ext>
            </a:extLst>
          </p:cNvPr>
          <p:cNvCxnSpPr>
            <a:cxnSpLocks/>
          </p:cNvCxnSpPr>
          <p:nvPr/>
        </p:nvCxnSpPr>
        <p:spPr>
          <a:xfrm flipV="1">
            <a:off x="4461030" y="2571090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511BD6A-2B8B-BFEA-A837-CB43DC18DEED}"/>
              </a:ext>
            </a:extLst>
          </p:cNvPr>
          <p:cNvCxnSpPr>
            <a:cxnSpLocks/>
          </p:cNvCxnSpPr>
          <p:nvPr/>
        </p:nvCxnSpPr>
        <p:spPr>
          <a:xfrm flipV="1">
            <a:off x="4461029" y="3042397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77E4352-53EB-F5E2-136C-B17C80B2448D}"/>
              </a:ext>
            </a:extLst>
          </p:cNvPr>
          <p:cNvCxnSpPr>
            <a:cxnSpLocks/>
          </p:cNvCxnSpPr>
          <p:nvPr/>
        </p:nvCxnSpPr>
        <p:spPr>
          <a:xfrm flipV="1">
            <a:off x="4461029" y="3502636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B824E98-EAF6-0B66-7549-5B5F6D55B72D}"/>
              </a:ext>
            </a:extLst>
          </p:cNvPr>
          <p:cNvCxnSpPr>
            <a:cxnSpLocks/>
          </p:cNvCxnSpPr>
          <p:nvPr/>
        </p:nvCxnSpPr>
        <p:spPr>
          <a:xfrm flipV="1">
            <a:off x="4461028" y="4014391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CD6CAA1-3139-71A4-119E-51D0B93F8B4E}"/>
              </a:ext>
            </a:extLst>
          </p:cNvPr>
          <p:cNvCxnSpPr>
            <a:cxnSpLocks/>
          </p:cNvCxnSpPr>
          <p:nvPr/>
        </p:nvCxnSpPr>
        <p:spPr>
          <a:xfrm flipV="1">
            <a:off x="4461027" y="4471173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A338521-35F1-4C10-698B-6E060424BB9A}"/>
              </a:ext>
            </a:extLst>
          </p:cNvPr>
          <p:cNvCxnSpPr>
            <a:cxnSpLocks/>
          </p:cNvCxnSpPr>
          <p:nvPr/>
        </p:nvCxnSpPr>
        <p:spPr>
          <a:xfrm flipV="1">
            <a:off x="4461026" y="5000428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BC6558F-B5DD-7776-FCD1-100A7AC5AB58}"/>
              </a:ext>
            </a:extLst>
          </p:cNvPr>
          <p:cNvCxnSpPr>
            <a:cxnSpLocks/>
          </p:cNvCxnSpPr>
          <p:nvPr/>
        </p:nvCxnSpPr>
        <p:spPr>
          <a:xfrm flipV="1">
            <a:off x="4438830" y="5447133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5A1E1CE-B628-32CD-7A4A-107AF50C9526}"/>
              </a:ext>
            </a:extLst>
          </p:cNvPr>
          <p:cNvCxnSpPr>
            <a:cxnSpLocks/>
          </p:cNvCxnSpPr>
          <p:nvPr/>
        </p:nvCxnSpPr>
        <p:spPr>
          <a:xfrm flipV="1">
            <a:off x="4484700" y="5919888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CFE24FE-80F2-3398-008E-9F7BA3BE1B70}"/>
              </a:ext>
            </a:extLst>
          </p:cNvPr>
          <p:cNvCxnSpPr>
            <a:cxnSpLocks/>
          </p:cNvCxnSpPr>
          <p:nvPr/>
        </p:nvCxnSpPr>
        <p:spPr>
          <a:xfrm flipV="1">
            <a:off x="4461025" y="6376670"/>
            <a:ext cx="3457851" cy="2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09E96-90BC-B143-2C0F-79B6AD67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91AD5-A40E-2068-E1DF-663D43E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4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Kraft</dc:creator>
  <cp:lastModifiedBy>Manuel Kraft</cp:lastModifiedBy>
  <cp:revision>1</cp:revision>
  <dcterms:created xsi:type="dcterms:W3CDTF">2023-09-14T09:39:29Z</dcterms:created>
  <dcterms:modified xsi:type="dcterms:W3CDTF">2023-09-14T12:00:11Z</dcterms:modified>
</cp:coreProperties>
</file>