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83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99996-1247-E545-8BB7-A6D9FE4D7D6A}" type="datetimeFigureOut">
              <a:rPr lang="es-ES" smtClean="0"/>
              <a:t>29/11/16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B113-7B55-DA41-80D8-65D693DBC5C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1375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99996-1247-E545-8BB7-A6D9FE4D7D6A}" type="datetimeFigureOut">
              <a:rPr lang="es-ES" smtClean="0"/>
              <a:t>29/11/16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B113-7B55-DA41-80D8-65D693DBC5C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1593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99996-1247-E545-8BB7-A6D9FE4D7D6A}" type="datetimeFigureOut">
              <a:rPr lang="es-ES" smtClean="0"/>
              <a:t>29/11/16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B113-7B55-DA41-80D8-65D693DBC5C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700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99996-1247-E545-8BB7-A6D9FE4D7D6A}" type="datetimeFigureOut">
              <a:rPr lang="es-ES" smtClean="0"/>
              <a:t>29/11/16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B113-7B55-DA41-80D8-65D693DBC5C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6113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99996-1247-E545-8BB7-A6D9FE4D7D6A}" type="datetimeFigureOut">
              <a:rPr lang="es-ES" smtClean="0"/>
              <a:t>29/11/16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B113-7B55-DA41-80D8-65D693DBC5C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9478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99996-1247-E545-8BB7-A6D9FE4D7D6A}" type="datetimeFigureOut">
              <a:rPr lang="es-ES" smtClean="0"/>
              <a:t>29/11/16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B113-7B55-DA41-80D8-65D693DBC5C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6597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99996-1247-E545-8BB7-A6D9FE4D7D6A}" type="datetimeFigureOut">
              <a:rPr lang="es-ES" smtClean="0"/>
              <a:t>29/11/16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B113-7B55-DA41-80D8-65D693DBC5C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2807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99996-1247-E545-8BB7-A6D9FE4D7D6A}" type="datetimeFigureOut">
              <a:rPr lang="es-ES" smtClean="0"/>
              <a:t>29/11/16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B113-7B55-DA41-80D8-65D693DBC5C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590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99996-1247-E545-8BB7-A6D9FE4D7D6A}" type="datetimeFigureOut">
              <a:rPr lang="es-ES" smtClean="0"/>
              <a:t>29/11/16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B113-7B55-DA41-80D8-65D693DBC5C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26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99996-1247-E545-8BB7-A6D9FE4D7D6A}" type="datetimeFigureOut">
              <a:rPr lang="es-ES" smtClean="0"/>
              <a:t>29/11/16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B113-7B55-DA41-80D8-65D693DBC5C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8746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99996-1247-E545-8BB7-A6D9FE4D7D6A}" type="datetimeFigureOut">
              <a:rPr lang="es-ES" smtClean="0"/>
              <a:t>29/11/16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B113-7B55-DA41-80D8-65D693DBC5C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8309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99996-1247-E545-8BB7-A6D9FE4D7D6A}" type="datetimeFigureOut">
              <a:rPr lang="es-ES" smtClean="0"/>
              <a:t>29/11/16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5B113-7B55-DA41-80D8-65D693DBC5C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131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Agrupar 11"/>
          <p:cNvGrpSpPr/>
          <p:nvPr/>
        </p:nvGrpSpPr>
        <p:grpSpPr>
          <a:xfrm>
            <a:off x="45319" y="200891"/>
            <a:ext cx="8844681" cy="3655291"/>
            <a:chOff x="45319" y="200891"/>
            <a:chExt cx="8844681" cy="3655291"/>
          </a:xfrm>
        </p:grpSpPr>
        <p:sp>
          <p:nvSpPr>
            <p:cNvPr id="4" name="Rectángulo 3"/>
            <p:cNvSpPr/>
            <p:nvPr/>
          </p:nvSpPr>
          <p:spPr>
            <a:xfrm>
              <a:off x="45319" y="1789424"/>
              <a:ext cx="3129681" cy="206675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/>
                <a:buChar char="•"/>
              </a:pPr>
              <a:r>
                <a:rPr lang="es-ES" dirty="0"/>
                <a:t>6</a:t>
              </a:r>
              <a:r>
                <a:rPr lang="es-ES" dirty="0" smtClean="0"/>
                <a:t> Grupos Focales</a:t>
              </a:r>
            </a:p>
            <a:p>
              <a:pPr marL="285750" indent="-285750" algn="ctr">
                <a:buFont typeface="Arial"/>
                <a:buChar char="•"/>
              </a:pPr>
              <a:r>
                <a:rPr lang="es-ES" dirty="0" smtClean="0"/>
                <a:t>Historias de Vidas de excombatientes</a:t>
              </a:r>
            </a:p>
            <a:p>
              <a:pPr marL="285750" indent="-285750" algn="ctr">
                <a:buFont typeface="Arial"/>
                <a:buChar char="•"/>
              </a:pPr>
              <a:r>
                <a:rPr lang="es-ES" dirty="0" smtClean="0"/>
                <a:t>Entrevistas Informales</a:t>
              </a:r>
            </a:p>
            <a:p>
              <a:pPr marL="285750" indent="-285750" algn="ctr">
                <a:buFont typeface="Arial"/>
                <a:buChar char="•"/>
              </a:pPr>
              <a:endParaRPr lang="es-ES" dirty="0"/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230908" y="1223818"/>
              <a:ext cx="2527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rgbClr val="FF0000"/>
                  </a:solidFill>
                </a:rPr>
                <a:t>Aproximaci</a:t>
              </a:r>
              <a:r>
                <a:rPr lang="es-ES" dirty="0" smtClean="0">
                  <a:solidFill>
                    <a:srgbClr val="FF0000"/>
                  </a:solidFill>
                </a:rPr>
                <a:t>ón Cualitativa</a:t>
              </a:r>
              <a:endParaRPr lang="es-ES" dirty="0">
                <a:solidFill>
                  <a:srgbClr val="FF0000"/>
                </a:solidFill>
              </a:endParaRPr>
            </a:p>
          </p:txBody>
        </p:sp>
        <p:sp>
          <p:nvSpPr>
            <p:cNvPr id="8" name="Flecha derecha 7"/>
            <p:cNvSpPr/>
            <p:nvPr/>
          </p:nvSpPr>
          <p:spPr>
            <a:xfrm>
              <a:off x="3394364" y="1789424"/>
              <a:ext cx="2112818" cy="958273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3313545" y="2637707"/>
              <a:ext cx="235192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dirty="0" smtClean="0">
                  <a:solidFill>
                    <a:srgbClr val="FF0000"/>
                  </a:solidFill>
                </a:rPr>
                <a:t>Identificando </a:t>
              </a:r>
            </a:p>
            <a:p>
              <a:pPr algn="ctr"/>
              <a:r>
                <a:rPr lang="es-ES" dirty="0" smtClean="0">
                  <a:solidFill>
                    <a:srgbClr val="FF0000"/>
                  </a:solidFill>
                </a:rPr>
                <a:t>Categor</a:t>
              </a:r>
              <a:r>
                <a:rPr lang="es-ES" dirty="0" smtClean="0">
                  <a:solidFill>
                    <a:srgbClr val="FF0000"/>
                  </a:solidFill>
                </a:rPr>
                <a:t>ías emergentes</a:t>
              </a:r>
            </a:p>
            <a:p>
              <a:pPr algn="ctr"/>
              <a:r>
                <a:rPr lang="es-ES" dirty="0" smtClean="0">
                  <a:solidFill>
                    <a:srgbClr val="FF0000"/>
                  </a:solidFill>
                </a:rPr>
                <a:t>(</a:t>
              </a:r>
              <a:r>
                <a:rPr lang="es-ES" dirty="0" err="1" smtClean="0">
                  <a:solidFill>
                    <a:srgbClr val="FF0000"/>
                  </a:solidFill>
                </a:rPr>
                <a:t>Atlas.ti</a:t>
              </a:r>
              <a:r>
                <a:rPr lang="es-ES" dirty="0" smtClean="0">
                  <a:solidFill>
                    <a:srgbClr val="FF0000"/>
                  </a:solidFill>
                </a:rPr>
                <a:t>)</a:t>
              </a:r>
              <a:endParaRPr lang="es-ES" dirty="0">
                <a:solidFill>
                  <a:srgbClr val="FF0000"/>
                </a:solidFill>
              </a:endParaRPr>
            </a:p>
          </p:txBody>
        </p:sp>
        <p:sp>
          <p:nvSpPr>
            <p:cNvPr id="10" name="Pentágono regular 9"/>
            <p:cNvSpPr/>
            <p:nvPr/>
          </p:nvSpPr>
          <p:spPr>
            <a:xfrm>
              <a:off x="5507182" y="600240"/>
              <a:ext cx="3382818" cy="3255942"/>
            </a:xfrm>
            <a:prstGeom prst="pentago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Línea de Tiempo</a:t>
              </a:r>
            </a:p>
            <a:p>
              <a:pPr algn="ctr"/>
              <a:endParaRPr lang="es-ES" dirty="0"/>
            </a:p>
            <a:p>
              <a:pPr algn="ctr"/>
              <a:r>
                <a:rPr lang="es-ES" dirty="0" smtClean="0"/>
                <a:t>Mecanismos de Redistribuci</a:t>
              </a:r>
              <a:r>
                <a:rPr lang="es-ES" dirty="0" smtClean="0"/>
                <a:t>ón de tierras</a:t>
              </a:r>
            </a:p>
            <a:p>
              <a:pPr algn="ctr"/>
              <a:endParaRPr lang="es-ES" dirty="0"/>
            </a:p>
            <a:p>
              <a:pPr algn="ctr"/>
              <a:r>
                <a:rPr lang="es-ES" dirty="0" smtClean="0"/>
                <a:t>Distribución geográfica de los conflictos</a:t>
              </a:r>
            </a:p>
            <a:p>
              <a:pPr algn="ctr"/>
              <a:endParaRPr lang="es-ES" dirty="0"/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6017490" y="200891"/>
              <a:ext cx="23563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rgbClr val="FF0000"/>
                  </a:solidFill>
                </a:rPr>
                <a:t>Resultados Cualitativos</a:t>
              </a:r>
              <a:endParaRPr lang="es-E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1404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/>
          <p:cNvGrpSpPr/>
          <p:nvPr/>
        </p:nvGrpSpPr>
        <p:grpSpPr>
          <a:xfrm>
            <a:off x="0" y="219240"/>
            <a:ext cx="8901321" cy="6638760"/>
            <a:chOff x="0" y="219240"/>
            <a:chExt cx="8901321" cy="6638760"/>
          </a:xfrm>
        </p:grpSpPr>
        <p:sp>
          <p:nvSpPr>
            <p:cNvPr id="4" name="Pentágono regular 3"/>
            <p:cNvSpPr/>
            <p:nvPr/>
          </p:nvSpPr>
          <p:spPr>
            <a:xfrm>
              <a:off x="0" y="219240"/>
              <a:ext cx="3382818" cy="3255942"/>
            </a:xfrm>
            <a:prstGeom prst="pentago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Línea de Tiempo</a:t>
              </a:r>
            </a:p>
            <a:p>
              <a:pPr algn="ctr"/>
              <a:endParaRPr lang="es-ES" dirty="0"/>
            </a:p>
            <a:p>
              <a:pPr algn="ctr"/>
              <a:r>
                <a:rPr lang="es-ES" dirty="0" smtClean="0"/>
                <a:t>Mecanismos de Redistribuci</a:t>
              </a:r>
              <a:r>
                <a:rPr lang="es-ES" dirty="0" smtClean="0"/>
                <a:t>ón de tierras</a:t>
              </a:r>
            </a:p>
            <a:p>
              <a:pPr algn="ctr"/>
              <a:endParaRPr lang="es-ES" dirty="0"/>
            </a:p>
            <a:p>
              <a:pPr algn="ctr"/>
              <a:r>
                <a:rPr lang="es-ES" dirty="0" smtClean="0"/>
                <a:t>Distribución geográfica de los conflictos</a:t>
              </a:r>
            </a:p>
            <a:p>
              <a:pPr algn="ctr"/>
              <a:endParaRPr lang="es-ES" dirty="0"/>
            </a:p>
          </p:txBody>
        </p:sp>
        <p:sp>
          <p:nvSpPr>
            <p:cNvPr id="5" name="Rectángulo 4"/>
            <p:cNvSpPr/>
            <p:nvPr/>
          </p:nvSpPr>
          <p:spPr>
            <a:xfrm>
              <a:off x="5460137" y="935060"/>
              <a:ext cx="3129681" cy="206675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/>
                <a:buChar char="•"/>
              </a:pPr>
              <a:r>
                <a:rPr lang="es-ES" dirty="0" smtClean="0"/>
                <a:t>Informaci</a:t>
              </a:r>
              <a:r>
                <a:rPr lang="es-ES" dirty="0" smtClean="0"/>
                <a:t>ón catastral</a:t>
              </a:r>
            </a:p>
            <a:p>
              <a:pPr marL="285750" indent="-285750" algn="ctr">
                <a:buFont typeface="Arial"/>
                <a:buChar char="•"/>
              </a:pPr>
              <a:r>
                <a:rPr lang="es-ES" dirty="0" smtClean="0"/>
                <a:t>Oficina de Instrumentos Públicos</a:t>
              </a:r>
            </a:p>
            <a:p>
              <a:pPr algn="ctr"/>
              <a:endParaRPr lang="es-ES" dirty="0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5680363" y="415636"/>
              <a:ext cx="2527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rgbClr val="FF0000"/>
                  </a:solidFill>
                </a:rPr>
                <a:t>Aproximaci</a:t>
              </a:r>
              <a:r>
                <a:rPr lang="es-ES" dirty="0" smtClean="0">
                  <a:solidFill>
                    <a:srgbClr val="FF0000"/>
                  </a:solidFill>
                </a:rPr>
                <a:t>ón Cualitativa</a:t>
              </a:r>
              <a:endParaRPr lang="es-ES" dirty="0">
                <a:solidFill>
                  <a:srgbClr val="FF0000"/>
                </a:solidFill>
              </a:endParaRPr>
            </a:p>
          </p:txBody>
        </p:sp>
        <p:sp>
          <p:nvSpPr>
            <p:cNvPr id="7" name="Flecha derecha 6"/>
            <p:cNvSpPr/>
            <p:nvPr/>
          </p:nvSpPr>
          <p:spPr>
            <a:xfrm>
              <a:off x="3244274" y="1777757"/>
              <a:ext cx="2112818" cy="958273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3152770" y="2817152"/>
              <a:ext cx="1989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rgbClr val="FF0000"/>
                  </a:solidFill>
                </a:rPr>
                <a:t>Geo-</a:t>
              </a:r>
              <a:r>
                <a:rPr lang="es-ES" dirty="0" err="1" smtClean="0">
                  <a:solidFill>
                    <a:srgbClr val="FF0000"/>
                  </a:solidFill>
                </a:rPr>
                <a:t>referenciaci</a:t>
              </a:r>
              <a:r>
                <a:rPr lang="es-ES" dirty="0" err="1" smtClean="0">
                  <a:solidFill>
                    <a:srgbClr val="FF0000"/>
                  </a:solidFill>
                </a:rPr>
                <a:t>ón</a:t>
              </a:r>
              <a:endParaRPr lang="es-ES" dirty="0">
                <a:solidFill>
                  <a:srgbClr val="FF0000"/>
                </a:solidFill>
              </a:endParaRPr>
            </a:p>
          </p:txBody>
        </p:sp>
        <p:sp>
          <p:nvSpPr>
            <p:cNvPr id="9" name="Flecha derecha 8"/>
            <p:cNvSpPr/>
            <p:nvPr/>
          </p:nvSpPr>
          <p:spPr>
            <a:xfrm rot="5400000">
              <a:off x="6325657" y="3462144"/>
              <a:ext cx="1581791" cy="958273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7514591" y="3294950"/>
              <a:ext cx="13867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dirty="0" smtClean="0">
                  <a:solidFill>
                    <a:srgbClr val="FF0000"/>
                  </a:solidFill>
                </a:rPr>
                <a:t>An</a:t>
              </a:r>
              <a:r>
                <a:rPr lang="es-ES" dirty="0" smtClean="0">
                  <a:solidFill>
                    <a:srgbClr val="FF0000"/>
                  </a:solidFill>
                </a:rPr>
                <a:t>álisis</a:t>
              </a:r>
            </a:p>
            <a:p>
              <a:pPr algn="ctr"/>
              <a:r>
                <a:rPr lang="es-ES" dirty="0" smtClean="0">
                  <a:solidFill>
                    <a:srgbClr val="FF0000"/>
                  </a:solidFill>
                </a:rPr>
                <a:t>Multivariado</a:t>
              </a:r>
              <a:endParaRPr lang="es-ES" dirty="0">
                <a:solidFill>
                  <a:srgbClr val="FF0000"/>
                </a:solidFill>
              </a:endParaRPr>
            </a:p>
          </p:txBody>
        </p:sp>
        <p:sp>
          <p:nvSpPr>
            <p:cNvPr id="11" name="Pentágono regular 10"/>
            <p:cNvSpPr/>
            <p:nvPr/>
          </p:nvSpPr>
          <p:spPr>
            <a:xfrm>
              <a:off x="5944688" y="4768276"/>
              <a:ext cx="2563090" cy="2089724"/>
            </a:xfrm>
            <a:prstGeom prst="pentago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Aproximaci</a:t>
              </a:r>
              <a:r>
                <a:rPr lang="es-ES" dirty="0" smtClean="0"/>
                <a:t>ón a la relación cuantitativa </a:t>
              </a:r>
              <a:endParaRPr lang="es-ES" dirty="0"/>
            </a:p>
          </p:txBody>
        </p:sp>
        <p:sp>
          <p:nvSpPr>
            <p:cNvPr id="12" name="Flecha a la derecha con bandas 11"/>
            <p:cNvSpPr/>
            <p:nvPr/>
          </p:nvSpPr>
          <p:spPr>
            <a:xfrm rot="12859777">
              <a:off x="3103242" y="4768272"/>
              <a:ext cx="2008908" cy="727367"/>
            </a:xfrm>
            <a:prstGeom prst="striped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4545329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64</Words>
  <Application>Microsoft Macintosh PowerPoint</Application>
  <PresentationFormat>Presentación en pantalla (4:3)</PresentationFormat>
  <Paragraphs>25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Company>UPF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Carlos Muñoz</dc:creator>
  <cp:lastModifiedBy>Juan Carlos Muñoz</cp:lastModifiedBy>
  <cp:revision>7</cp:revision>
  <dcterms:created xsi:type="dcterms:W3CDTF">2016-11-29T06:14:47Z</dcterms:created>
  <dcterms:modified xsi:type="dcterms:W3CDTF">2016-11-29T12:08:28Z</dcterms:modified>
</cp:coreProperties>
</file>