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711" autoAdjust="0"/>
  </p:normalViewPr>
  <p:slideViewPr>
    <p:cSldViewPr snapToGrid="0" snapToObjects="1">
      <p:cViewPr varScale="1">
        <p:scale>
          <a:sx n="116" d="100"/>
          <a:sy n="116" d="100"/>
        </p:scale>
        <p:origin x="-66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47DDD-722E-DD4C-90CD-A64D03E1EB27}" type="doc">
      <dgm:prSet loTypeId="urn:microsoft.com/office/officeart/2005/8/layout/pyramid1" loCatId="" qsTypeId="urn:microsoft.com/office/officeart/2005/8/quickstyle/3D1" qsCatId="3D" csTypeId="urn:microsoft.com/office/officeart/2005/8/colors/colorful3" csCatId="colorful" phldr="1"/>
      <dgm:spPr/>
    </dgm:pt>
    <dgm:pt modelId="{1B52813E-0589-1D40-9C55-0D35E2E98D5C}">
      <dgm:prSet phldrT="[Texto]"/>
      <dgm:spPr/>
      <dgm:t>
        <a:bodyPr/>
        <a:lstStyle/>
        <a:p>
          <a:r>
            <a:rPr lang="es-ES" dirty="0" smtClean="0"/>
            <a:t>High-</a:t>
          </a:r>
          <a:r>
            <a:rPr lang="es-ES" dirty="0" err="1" smtClean="0"/>
            <a:t>Level</a:t>
          </a:r>
          <a:r>
            <a:rPr lang="es-ES" dirty="0" smtClean="0"/>
            <a:t> </a:t>
          </a:r>
          <a:br>
            <a:rPr lang="es-ES" dirty="0" smtClean="0"/>
          </a:br>
          <a:r>
            <a:rPr lang="es-ES" dirty="0" err="1" smtClean="0"/>
            <a:t>language</a:t>
          </a:r>
          <a:r>
            <a:rPr lang="es-ES" dirty="0" smtClean="0"/>
            <a:t/>
          </a:r>
          <a:br>
            <a:rPr lang="es-ES" dirty="0" smtClean="0"/>
          </a:br>
          <a:r>
            <a:rPr lang="es-ES" dirty="0" smtClean="0"/>
            <a:t>(C, </a:t>
          </a:r>
          <a:r>
            <a:rPr lang="es-ES" dirty="0" err="1" smtClean="0"/>
            <a:t>Python</a:t>
          </a:r>
          <a:r>
            <a:rPr lang="es-ES" dirty="0" smtClean="0"/>
            <a:t>,  Fortran)</a:t>
          </a:r>
          <a:endParaRPr lang="es-ES" b="1" dirty="0"/>
        </a:p>
      </dgm:t>
    </dgm:pt>
    <dgm:pt modelId="{46C530EF-407B-4B49-821C-4A219474FF89}" type="parTrans" cxnId="{0D84078D-730A-874E-BFA6-00B98A2CE4BC}">
      <dgm:prSet/>
      <dgm:spPr/>
      <dgm:t>
        <a:bodyPr/>
        <a:lstStyle/>
        <a:p>
          <a:endParaRPr lang="es-ES"/>
        </a:p>
      </dgm:t>
    </dgm:pt>
    <dgm:pt modelId="{DD8ED1AA-1451-3F45-83A0-9EAEEE6F18E7}" type="sibTrans" cxnId="{0D84078D-730A-874E-BFA6-00B98A2CE4BC}">
      <dgm:prSet/>
      <dgm:spPr/>
      <dgm:t>
        <a:bodyPr/>
        <a:lstStyle/>
        <a:p>
          <a:endParaRPr lang="es-ES"/>
        </a:p>
      </dgm:t>
    </dgm:pt>
    <dgm:pt modelId="{E35EAEA6-9CDF-F745-84DD-A7908E2B157D}">
      <dgm:prSet phldrT="[Texto]" custT="1"/>
      <dgm:spPr/>
      <dgm:t>
        <a:bodyPr/>
        <a:lstStyle/>
        <a:p>
          <a:r>
            <a:rPr lang="es-ES" sz="4400" b="1" dirty="0" smtClean="0"/>
            <a:t>Machine </a:t>
          </a:r>
          <a:r>
            <a:rPr lang="es-ES" sz="4400" b="1" dirty="0" err="1" smtClean="0"/>
            <a:t>Language</a:t>
          </a:r>
          <a:r>
            <a:rPr lang="es-ES" sz="4400" b="1" dirty="0" smtClean="0"/>
            <a:t/>
          </a:r>
          <a:br>
            <a:rPr lang="es-ES" sz="4400" b="1" dirty="0" smtClean="0"/>
          </a:br>
          <a:r>
            <a:rPr lang="es-ES" sz="4400" b="1" dirty="0" smtClean="0"/>
            <a:t>(</a:t>
          </a:r>
          <a:r>
            <a:rPr lang="es-ES" sz="4400" b="1" dirty="0" err="1" smtClean="0"/>
            <a:t>binary</a:t>
          </a:r>
          <a:r>
            <a:rPr lang="es-ES" sz="4400" b="1" dirty="0" smtClean="0"/>
            <a:t>)</a:t>
          </a:r>
          <a:endParaRPr lang="es-ES" sz="4400" b="1" dirty="0"/>
        </a:p>
      </dgm:t>
    </dgm:pt>
    <dgm:pt modelId="{D4E01A17-002E-1B40-A9A7-2A417CB720BD}" type="parTrans" cxnId="{1D4E12C9-29B3-7043-BCAA-75AB01682619}">
      <dgm:prSet/>
      <dgm:spPr/>
      <dgm:t>
        <a:bodyPr/>
        <a:lstStyle/>
        <a:p>
          <a:endParaRPr lang="es-ES"/>
        </a:p>
      </dgm:t>
    </dgm:pt>
    <dgm:pt modelId="{80187F70-009C-2E41-8BCA-AEDD10AA858B}" type="sibTrans" cxnId="{1D4E12C9-29B3-7043-BCAA-75AB01682619}">
      <dgm:prSet/>
      <dgm:spPr/>
      <dgm:t>
        <a:bodyPr/>
        <a:lstStyle/>
        <a:p>
          <a:endParaRPr lang="es-ES"/>
        </a:p>
      </dgm:t>
    </dgm:pt>
    <dgm:pt modelId="{CB9576C4-1E03-0C41-876D-130A1CB87CE6}">
      <dgm:prSet phldrT="[Texto]" custT="1"/>
      <dgm:spPr/>
      <dgm:t>
        <a:bodyPr/>
        <a:lstStyle/>
        <a:p>
          <a:r>
            <a:rPr lang="es-ES" sz="6600" b="1" dirty="0" smtClean="0"/>
            <a:t>Hardware</a:t>
          </a:r>
          <a:endParaRPr lang="es-ES" sz="6600" b="1" dirty="0"/>
        </a:p>
      </dgm:t>
    </dgm:pt>
    <dgm:pt modelId="{F378B813-853B-294F-AB23-7D1CCE11E350}" type="parTrans" cxnId="{2E35CA15-667C-2444-AC2D-C566CAF0ED7C}">
      <dgm:prSet/>
      <dgm:spPr/>
      <dgm:t>
        <a:bodyPr/>
        <a:lstStyle/>
        <a:p>
          <a:endParaRPr lang="es-ES"/>
        </a:p>
      </dgm:t>
    </dgm:pt>
    <dgm:pt modelId="{1C8BEBB5-4F6A-A844-8ABF-00F560076CF7}" type="sibTrans" cxnId="{2E35CA15-667C-2444-AC2D-C566CAF0ED7C}">
      <dgm:prSet/>
      <dgm:spPr/>
      <dgm:t>
        <a:bodyPr/>
        <a:lstStyle/>
        <a:p>
          <a:endParaRPr lang="es-ES"/>
        </a:p>
      </dgm:t>
    </dgm:pt>
    <dgm:pt modelId="{0A63CD12-8EDC-3F40-9EC0-263C0A174BF2}">
      <dgm:prSet custT="1"/>
      <dgm:spPr/>
      <dgm:t>
        <a:bodyPr/>
        <a:lstStyle/>
        <a:p>
          <a:endParaRPr lang="es-ES" sz="2000" dirty="0" smtClean="0"/>
        </a:p>
        <a:p>
          <a:r>
            <a:rPr lang="es-ES" sz="2000" dirty="0" err="1" smtClean="0"/>
            <a:t>Stata</a:t>
          </a:r>
          <a:r>
            <a:rPr lang="es-ES" sz="2000" dirty="0" smtClean="0"/>
            <a:t/>
          </a:r>
          <a:br>
            <a:rPr lang="es-ES" sz="2000" dirty="0" smtClean="0"/>
          </a:br>
          <a:r>
            <a:rPr lang="es-ES" sz="2000" dirty="0" err="1" smtClean="0"/>
            <a:t>Eviews</a:t>
          </a:r>
          <a:r>
            <a:rPr lang="es-ES" sz="2000" dirty="0" smtClean="0"/>
            <a:t> </a:t>
          </a:r>
          <a:br>
            <a:rPr lang="es-ES" sz="2000" dirty="0" smtClean="0"/>
          </a:br>
          <a:endParaRPr lang="es-ES" sz="2000" dirty="0"/>
        </a:p>
      </dgm:t>
    </dgm:pt>
    <dgm:pt modelId="{0F7C6223-A32A-3D46-9632-77C24D9ED9DE}" type="parTrans" cxnId="{8AD14914-8325-8F44-A5CC-224011369737}">
      <dgm:prSet/>
      <dgm:spPr/>
      <dgm:t>
        <a:bodyPr/>
        <a:lstStyle/>
        <a:p>
          <a:endParaRPr lang="es-ES"/>
        </a:p>
      </dgm:t>
    </dgm:pt>
    <dgm:pt modelId="{0347B7A0-9F39-9245-A50C-6EA5BCD07346}" type="sibTrans" cxnId="{8AD14914-8325-8F44-A5CC-224011369737}">
      <dgm:prSet/>
      <dgm:spPr/>
      <dgm:t>
        <a:bodyPr/>
        <a:lstStyle/>
        <a:p>
          <a:endParaRPr lang="es-ES"/>
        </a:p>
      </dgm:t>
    </dgm:pt>
    <dgm:pt modelId="{8A345DC0-0613-3942-A0BE-3F4EBE2DDE36}">
      <dgm:prSet custT="1"/>
      <dgm:spPr/>
      <dgm:t>
        <a:bodyPr/>
        <a:lstStyle/>
        <a:p>
          <a:r>
            <a:rPr lang="es-ES" sz="2400" dirty="0" smtClean="0"/>
            <a:t>R, </a:t>
          </a:r>
          <a:r>
            <a:rPr lang="es-ES" sz="2400" dirty="0" err="1" smtClean="0"/>
            <a:t>Matlab</a:t>
          </a:r>
          <a:endParaRPr lang="es-ES" sz="2400" dirty="0"/>
        </a:p>
      </dgm:t>
    </dgm:pt>
    <dgm:pt modelId="{B68ACF87-B449-C44F-977A-4350BB0977AC}" type="parTrans" cxnId="{5607CDFA-06E9-2246-A34B-439DCFBAE3CA}">
      <dgm:prSet/>
      <dgm:spPr/>
      <dgm:t>
        <a:bodyPr/>
        <a:lstStyle/>
        <a:p>
          <a:endParaRPr lang="es-ES"/>
        </a:p>
      </dgm:t>
    </dgm:pt>
    <dgm:pt modelId="{85C6E729-DC70-D748-ACD4-366061D80EBF}" type="sibTrans" cxnId="{5607CDFA-06E9-2246-A34B-439DCFBAE3CA}">
      <dgm:prSet/>
      <dgm:spPr/>
      <dgm:t>
        <a:bodyPr/>
        <a:lstStyle/>
        <a:p>
          <a:endParaRPr lang="es-ES"/>
        </a:p>
      </dgm:t>
    </dgm:pt>
    <dgm:pt modelId="{098A824C-FB13-4342-A66C-976FCAC9453E}">
      <dgm:prSet phldrT="[Texto]"/>
      <dgm:spPr/>
      <dgm:t>
        <a:bodyPr/>
        <a:lstStyle/>
        <a:p>
          <a:r>
            <a:rPr lang="es-ES" b="1" dirty="0" err="1" smtClean="0"/>
            <a:t>Assembly</a:t>
          </a:r>
          <a:r>
            <a:rPr lang="es-ES" b="1" dirty="0" smtClean="0"/>
            <a:t> </a:t>
          </a:r>
          <a:r>
            <a:rPr lang="es-ES" b="1" dirty="0" err="1" smtClean="0"/>
            <a:t>Language</a:t>
          </a:r>
          <a:r>
            <a:rPr lang="es-ES" b="1" dirty="0" smtClean="0"/>
            <a:t/>
          </a:r>
          <a:br>
            <a:rPr lang="es-ES" b="1" dirty="0" smtClean="0"/>
          </a:br>
          <a:r>
            <a:rPr lang="es-ES" b="1" dirty="0" smtClean="0"/>
            <a:t>(</a:t>
          </a:r>
          <a:r>
            <a:rPr lang="es-ES" b="1" dirty="0" err="1" smtClean="0"/>
            <a:t>pseudo</a:t>
          </a:r>
          <a:r>
            <a:rPr lang="es-ES" b="1" dirty="0" smtClean="0"/>
            <a:t> </a:t>
          </a:r>
          <a:r>
            <a:rPr lang="es-ES" b="1" dirty="0" err="1" smtClean="0"/>
            <a:t>code</a:t>
          </a:r>
          <a:r>
            <a:rPr lang="es-ES" b="1" dirty="0" smtClean="0"/>
            <a:t>)</a:t>
          </a:r>
          <a:endParaRPr lang="es-ES" b="1" dirty="0"/>
        </a:p>
      </dgm:t>
    </dgm:pt>
    <dgm:pt modelId="{750B8D23-6050-024C-B9FB-189C1796CA50}" type="parTrans" cxnId="{C8ACD9D6-6730-7E41-BE56-1AA954FB0FB5}">
      <dgm:prSet/>
      <dgm:spPr/>
      <dgm:t>
        <a:bodyPr/>
        <a:lstStyle/>
        <a:p>
          <a:endParaRPr lang="es-ES"/>
        </a:p>
      </dgm:t>
    </dgm:pt>
    <dgm:pt modelId="{BA57D17F-96A8-9C4D-86D8-B7C327522230}" type="sibTrans" cxnId="{C8ACD9D6-6730-7E41-BE56-1AA954FB0FB5}">
      <dgm:prSet/>
      <dgm:spPr/>
      <dgm:t>
        <a:bodyPr/>
        <a:lstStyle/>
        <a:p>
          <a:endParaRPr lang="es-ES"/>
        </a:p>
      </dgm:t>
    </dgm:pt>
    <dgm:pt modelId="{29D9025E-15CD-B841-A088-C118BF32DF35}" type="pres">
      <dgm:prSet presAssocID="{80447DDD-722E-DD4C-90CD-A64D03E1EB27}" presName="Name0" presStyleCnt="0">
        <dgm:presLayoutVars>
          <dgm:dir/>
          <dgm:animLvl val="lvl"/>
          <dgm:resizeHandles val="exact"/>
        </dgm:presLayoutVars>
      </dgm:prSet>
      <dgm:spPr/>
    </dgm:pt>
    <dgm:pt modelId="{C1AA5506-2B4E-9C43-8670-0A32CC551C29}" type="pres">
      <dgm:prSet presAssocID="{0A63CD12-8EDC-3F40-9EC0-263C0A174BF2}" presName="Name8" presStyleCnt="0"/>
      <dgm:spPr/>
    </dgm:pt>
    <dgm:pt modelId="{68D5BEC5-B6CC-8F44-883D-2CE24C5BA185}" type="pres">
      <dgm:prSet presAssocID="{0A63CD12-8EDC-3F40-9EC0-263C0A174BF2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5EA354-3DA6-424C-A39C-C580021D589B}" type="pres">
      <dgm:prSet presAssocID="{0A63CD12-8EDC-3F40-9EC0-263C0A174BF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5EFE9E-9CCE-B84B-A5F5-D7E4D2E0FC0C}" type="pres">
      <dgm:prSet presAssocID="{8A345DC0-0613-3942-A0BE-3F4EBE2DDE36}" presName="Name8" presStyleCnt="0"/>
      <dgm:spPr/>
    </dgm:pt>
    <dgm:pt modelId="{AA448C7E-7D04-4B43-AF2D-ED899D1D0C99}" type="pres">
      <dgm:prSet presAssocID="{8A345DC0-0613-3942-A0BE-3F4EBE2DDE36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3ABDEC-AC0D-E941-97A1-BC5BEF3123EE}" type="pres">
      <dgm:prSet presAssocID="{8A345DC0-0613-3942-A0BE-3F4EBE2DDE3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53C3DB-EFCD-4444-B30C-35A3394409EC}" type="pres">
      <dgm:prSet presAssocID="{1B52813E-0589-1D40-9C55-0D35E2E98D5C}" presName="Name8" presStyleCnt="0"/>
      <dgm:spPr/>
    </dgm:pt>
    <dgm:pt modelId="{864FA078-BEC6-CD45-A649-29F477F88F61}" type="pres">
      <dgm:prSet presAssocID="{1B52813E-0589-1D40-9C55-0D35E2E98D5C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026E8E-A29C-E547-97F4-4E63952B6882}" type="pres">
      <dgm:prSet presAssocID="{1B52813E-0589-1D40-9C55-0D35E2E98D5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0DFEA0-9DBB-EE49-A094-21424921C9E1}" type="pres">
      <dgm:prSet presAssocID="{098A824C-FB13-4342-A66C-976FCAC9453E}" presName="Name8" presStyleCnt="0"/>
      <dgm:spPr/>
    </dgm:pt>
    <dgm:pt modelId="{8C49875C-5AAB-F541-82FB-4A1C977426FB}" type="pres">
      <dgm:prSet presAssocID="{098A824C-FB13-4342-A66C-976FCAC9453E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9572FB-6CBA-8A40-B686-4A4398BB6789}" type="pres">
      <dgm:prSet presAssocID="{098A824C-FB13-4342-A66C-976FCAC9453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77424F-3F59-8C4C-89B0-B48BF784BB57}" type="pres">
      <dgm:prSet presAssocID="{E35EAEA6-9CDF-F745-84DD-A7908E2B157D}" presName="Name8" presStyleCnt="0"/>
      <dgm:spPr/>
    </dgm:pt>
    <dgm:pt modelId="{2F8AEA26-4A13-D544-9143-218BAD2A6A3A}" type="pres">
      <dgm:prSet presAssocID="{E35EAEA6-9CDF-F745-84DD-A7908E2B157D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EF23C4-ADE3-BC40-90F4-302CC1493BA4}" type="pres">
      <dgm:prSet presAssocID="{E35EAEA6-9CDF-F745-84DD-A7908E2B157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913524-4658-504C-A062-7DAA5D63C4DC}" type="pres">
      <dgm:prSet presAssocID="{CB9576C4-1E03-0C41-876D-130A1CB87CE6}" presName="Name8" presStyleCnt="0"/>
      <dgm:spPr/>
    </dgm:pt>
    <dgm:pt modelId="{BC75CADA-4307-024E-8B15-BE33E6A8EA44}" type="pres">
      <dgm:prSet presAssocID="{CB9576C4-1E03-0C41-876D-130A1CB87CE6}" presName="level" presStyleLbl="node1" presStyleIdx="5" presStyleCnt="6">
        <dgm:presLayoutVars>
          <dgm:chMax val="1"/>
          <dgm:bulletEnabled val="1"/>
        </dgm:presLayoutVars>
      </dgm:prSet>
      <dgm:spPr/>
    </dgm:pt>
    <dgm:pt modelId="{421A2F44-70D2-4A40-B0EB-851D3E5B0594}" type="pres">
      <dgm:prSet presAssocID="{CB9576C4-1E03-0C41-876D-130A1CB87CE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D4E12C9-29B3-7043-BCAA-75AB01682619}" srcId="{80447DDD-722E-DD4C-90CD-A64D03E1EB27}" destId="{E35EAEA6-9CDF-F745-84DD-A7908E2B157D}" srcOrd="4" destOrd="0" parTransId="{D4E01A17-002E-1B40-A9A7-2A417CB720BD}" sibTransId="{80187F70-009C-2E41-8BCA-AEDD10AA858B}"/>
    <dgm:cxn modelId="{C8ACD9D6-6730-7E41-BE56-1AA954FB0FB5}" srcId="{80447DDD-722E-DD4C-90CD-A64D03E1EB27}" destId="{098A824C-FB13-4342-A66C-976FCAC9453E}" srcOrd="3" destOrd="0" parTransId="{750B8D23-6050-024C-B9FB-189C1796CA50}" sibTransId="{BA57D17F-96A8-9C4D-86D8-B7C327522230}"/>
    <dgm:cxn modelId="{13CDF48B-60ED-F64D-9D06-F8D2C5BE8089}" type="presOf" srcId="{1B52813E-0589-1D40-9C55-0D35E2E98D5C}" destId="{B7026E8E-A29C-E547-97F4-4E63952B6882}" srcOrd="1" destOrd="0" presId="urn:microsoft.com/office/officeart/2005/8/layout/pyramid1"/>
    <dgm:cxn modelId="{8AD14914-8325-8F44-A5CC-224011369737}" srcId="{80447DDD-722E-DD4C-90CD-A64D03E1EB27}" destId="{0A63CD12-8EDC-3F40-9EC0-263C0A174BF2}" srcOrd="0" destOrd="0" parTransId="{0F7C6223-A32A-3D46-9632-77C24D9ED9DE}" sibTransId="{0347B7A0-9F39-9245-A50C-6EA5BCD07346}"/>
    <dgm:cxn modelId="{2E35CA15-667C-2444-AC2D-C566CAF0ED7C}" srcId="{80447DDD-722E-DD4C-90CD-A64D03E1EB27}" destId="{CB9576C4-1E03-0C41-876D-130A1CB87CE6}" srcOrd="5" destOrd="0" parTransId="{F378B813-853B-294F-AB23-7D1CCE11E350}" sibTransId="{1C8BEBB5-4F6A-A844-8ABF-00F560076CF7}"/>
    <dgm:cxn modelId="{0D84078D-730A-874E-BFA6-00B98A2CE4BC}" srcId="{80447DDD-722E-DD4C-90CD-A64D03E1EB27}" destId="{1B52813E-0589-1D40-9C55-0D35E2E98D5C}" srcOrd="2" destOrd="0" parTransId="{46C530EF-407B-4B49-821C-4A219474FF89}" sibTransId="{DD8ED1AA-1451-3F45-83A0-9EAEEE6F18E7}"/>
    <dgm:cxn modelId="{DA3FA311-5B1B-E546-998D-15C51B910AAA}" type="presOf" srcId="{0A63CD12-8EDC-3F40-9EC0-263C0A174BF2}" destId="{605EA354-3DA6-424C-A39C-C580021D589B}" srcOrd="1" destOrd="0" presId="urn:microsoft.com/office/officeart/2005/8/layout/pyramid1"/>
    <dgm:cxn modelId="{6C5743B7-AC6D-2442-82FB-5864B726B940}" type="presOf" srcId="{E35EAEA6-9CDF-F745-84DD-A7908E2B157D}" destId="{8DEF23C4-ADE3-BC40-90F4-302CC1493BA4}" srcOrd="1" destOrd="0" presId="urn:microsoft.com/office/officeart/2005/8/layout/pyramid1"/>
    <dgm:cxn modelId="{26B16281-761D-C844-A054-B255C0744761}" type="presOf" srcId="{8A345DC0-0613-3942-A0BE-3F4EBE2DDE36}" destId="{AA448C7E-7D04-4B43-AF2D-ED899D1D0C99}" srcOrd="0" destOrd="0" presId="urn:microsoft.com/office/officeart/2005/8/layout/pyramid1"/>
    <dgm:cxn modelId="{73FC6BEF-172E-F946-96F7-BC1AD27D8048}" type="presOf" srcId="{0A63CD12-8EDC-3F40-9EC0-263C0A174BF2}" destId="{68D5BEC5-B6CC-8F44-883D-2CE24C5BA185}" srcOrd="0" destOrd="0" presId="urn:microsoft.com/office/officeart/2005/8/layout/pyramid1"/>
    <dgm:cxn modelId="{5607CDFA-06E9-2246-A34B-439DCFBAE3CA}" srcId="{80447DDD-722E-DD4C-90CD-A64D03E1EB27}" destId="{8A345DC0-0613-3942-A0BE-3F4EBE2DDE36}" srcOrd="1" destOrd="0" parTransId="{B68ACF87-B449-C44F-977A-4350BB0977AC}" sibTransId="{85C6E729-DC70-D748-ACD4-366061D80EBF}"/>
    <dgm:cxn modelId="{7CDCF701-C9C7-574E-9591-9D4E07110EC5}" type="presOf" srcId="{1B52813E-0589-1D40-9C55-0D35E2E98D5C}" destId="{864FA078-BEC6-CD45-A649-29F477F88F61}" srcOrd="0" destOrd="0" presId="urn:microsoft.com/office/officeart/2005/8/layout/pyramid1"/>
    <dgm:cxn modelId="{8149E620-4DB3-354C-957F-45F168A7DF9A}" type="presOf" srcId="{CB9576C4-1E03-0C41-876D-130A1CB87CE6}" destId="{BC75CADA-4307-024E-8B15-BE33E6A8EA44}" srcOrd="0" destOrd="0" presId="urn:microsoft.com/office/officeart/2005/8/layout/pyramid1"/>
    <dgm:cxn modelId="{D9D6C5D2-F899-584E-BD40-0F7F714E407E}" type="presOf" srcId="{098A824C-FB13-4342-A66C-976FCAC9453E}" destId="{AE9572FB-6CBA-8A40-B686-4A4398BB6789}" srcOrd="1" destOrd="0" presId="urn:microsoft.com/office/officeart/2005/8/layout/pyramid1"/>
    <dgm:cxn modelId="{2BC0C96A-CECA-1343-A1B3-9B48F812EBDC}" type="presOf" srcId="{E35EAEA6-9CDF-F745-84DD-A7908E2B157D}" destId="{2F8AEA26-4A13-D544-9143-218BAD2A6A3A}" srcOrd="0" destOrd="0" presId="urn:microsoft.com/office/officeart/2005/8/layout/pyramid1"/>
    <dgm:cxn modelId="{0B6E9CF1-55DD-BB46-A28E-E30AA06C5E8E}" type="presOf" srcId="{8A345DC0-0613-3942-A0BE-3F4EBE2DDE36}" destId="{353ABDEC-AC0D-E941-97A1-BC5BEF3123EE}" srcOrd="1" destOrd="0" presId="urn:microsoft.com/office/officeart/2005/8/layout/pyramid1"/>
    <dgm:cxn modelId="{C97F9AF6-3A31-D045-B70A-4E6CA223A1BC}" type="presOf" srcId="{098A824C-FB13-4342-A66C-976FCAC9453E}" destId="{8C49875C-5AAB-F541-82FB-4A1C977426FB}" srcOrd="0" destOrd="0" presId="urn:microsoft.com/office/officeart/2005/8/layout/pyramid1"/>
    <dgm:cxn modelId="{261225B4-9ACD-764C-918F-43D30D55C593}" type="presOf" srcId="{80447DDD-722E-DD4C-90CD-A64D03E1EB27}" destId="{29D9025E-15CD-B841-A088-C118BF32DF35}" srcOrd="0" destOrd="0" presId="urn:microsoft.com/office/officeart/2005/8/layout/pyramid1"/>
    <dgm:cxn modelId="{D108EF6C-38C3-A944-B7C6-AF09E82F7343}" type="presOf" srcId="{CB9576C4-1E03-0C41-876D-130A1CB87CE6}" destId="{421A2F44-70D2-4A40-B0EB-851D3E5B0594}" srcOrd="1" destOrd="0" presId="urn:microsoft.com/office/officeart/2005/8/layout/pyramid1"/>
    <dgm:cxn modelId="{52B0A158-23A7-7443-BDA2-0519E447097B}" type="presParOf" srcId="{29D9025E-15CD-B841-A088-C118BF32DF35}" destId="{C1AA5506-2B4E-9C43-8670-0A32CC551C29}" srcOrd="0" destOrd="0" presId="urn:microsoft.com/office/officeart/2005/8/layout/pyramid1"/>
    <dgm:cxn modelId="{896B380F-4102-7F46-98C2-4874FADD217E}" type="presParOf" srcId="{C1AA5506-2B4E-9C43-8670-0A32CC551C29}" destId="{68D5BEC5-B6CC-8F44-883D-2CE24C5BA185}" srcOrd="0" destOrd="0" presId="urn:microsoft.com/office/officeart/2005/8/layout/pyramid1"/>
    <dgm:cxn modelId="{51577577-A0A3-3B4F-9820-DCF68963DAF1}" type="presParOf" srcId="{C1AA5506-2B4E-9C43-8670-0A32CC551C29}" destId="{605EA354-3DA6-424C-A39C-C580021D589B}" srcOrd="1" destOrd="0" presId="urn:microsoft.com/office/officeart/2005/8/layout/pyramid1"/>
    <dgm:cxn modelId="{0E140B58-03E9-9044-A31C-594FA7CFF0EB}" type="presParOf" srcId="{29D9025E-15CD-B841-A088-C118BF32DF35}" destId="{5E5EFE9E-9CCE-B84B-A5F5-D7E4D2E0FC0C}" srcOrd="1" destOrd="0" presId="urn:microsoft.com/office/officeart/2005/8/layout/pyramid1"/>
    <dgm:cxn modelId="{F2863CF1-04A2-6F48-82AB-70519E78D42D}" type="presParOf" srcId="{5E5EFE9E-9CCE-B84B-A5F5-D7E4D2E0FC0C}" destId="{AA448C7E-7D04-4B43-AF2D-ED899D1D0C99}" srcOrd="0" destOrd="0" presId="urn:microsoft.com/office/officeart/2005/8/layout/pyramid1"/>
    <dgm:cxn modelId="{5B210280-9BAA-AB49-BA30-473D7B449E40}" type="presParOf" srcId="{5E5EFE9E-9CCE-B84B-A5F5-D7E4D2E0FC0C}" destId="{353ABDEC-AC0D-E941-97A1-BC5BEF3123EE}" srcOrd="1" destOrd="0" presId="urn:microsoft.com/office/officeart/2005/8/layout/pyramid1"/>
    <dgm:cxn modelId="{9FC0D263-7AF0-CA45-9688-7970DD05CA07}" type="presParOf" srcId="{29D9025E-15CD-B841-A088-C118BF32DF35}" destId="{C753C3DB-EFCD-4444-B30C-35A3394409EC}" srcOrd="2" destOrd="0" presId="urn:microsoft.com/office/officeart/2005/8/layout/pyramid1"/>
    <dgm:cxn modelId="{617CB6EC-F775-E74F-988C-687651AB7628}" type="presParOf" srcId="{C753C3DB-EFCD-4444-B30C-35A3394409EC}" destId="{864FA078-BEC6-CD45-A649-29F477F88F61}" srcOrd="0" destOrd="0" presId="urn:microsoft.com/office/officeart/2005/8/layout/pyramid1"/>
    <dgm:cxn modelId="{6ACE1DD2-684E-3F48-9230-F05D769DCF6B}" type="presParOf" srcId="{C753C3DB-EFCD-4444-B30C-35A3394409EC}" destId="{B7026E8E-A29C-E547-97F4-4E63952B6882}" srcOrd="1" destOrd="0" presId="urn:microsoft.com/office/officeart/2005/8/layout/pyramid1"/>
    <dgm:cxn modelId="{78780C5D-F82E-AA42-88CA-E8105943CB54}" type="presParOf" srcId="{29D9025E-15CD-B841-A088-C118BF32DF35}" destId="{F00DFEA0-9DBB-EE49-A094-21424921C9E1}" srcOrd="3" destOrd="0" presId="urn:microsoft.com/office/officeart/2005/8/layout/pyramid1"/>
    <dgm:cxn modelId="{8DD71454-FE5F-A94C-8E30-C93EC244181A}" type="presParOf" srcId="{F00DFEA0-9DBB-EE49-A094-21424921C9E1}" destId="{8C49875C-5AAB-F541-82FB-4A1C977426FB}" srcOrd="0" destOrd="0" presId="urn:microsoft.com/office/officeart/2005/8/layout/pyramid1"/>
    <dgm:cxn modelId="{AC54DC0F-E335-4E43-9D6D-AAF06BFABA88}" type="presParOf" srcId="{F00DFEA0-9DBB-EE49-A094-21424921C9E1}" destId="{AE9572FB-6CBA-8A40-B686-4A4398BB6789}" srcOrd="1" destOrd="0" presId="urn:microsoft.com/office/officeart/2005/8/layout/pyramid1"/>
    <dgm:cxn modelId="{8D795595-5312-0E45-BA04-D24489D70ED9}" type="presParOf" srcId="{29D9025E-15CD-B841-A088-C118BF32DF35}" destId="{B377424F-3F59-8C4C-89B0-B48BF784BB57}" srcOrd="4" destOrd="0" presId="urn:microsoft.com/office/officeart/2005/8/layout/pyramid1"/>
    <dgm:cxn modelId="{D30FFFF4-3787-3B46-9B01-EC3E5CAA2404}" type="presParOf" srcId="{B377424F-3F59-8C4C-89B0-B48BF784BB57}" destId="{2F8AEA26-4A13-D544-9143-218BAD2A6A3A}" srcOrd="0" destOrd="0" presId="urn:microsoft.com/office/officeart/2005/8/layout/pyramid1"/>
    <dgm:cxn modelId="{F3889EDA-CAFB-F94D-BEBE-3BFBBE56FDAA}" type="presParOf" srcId="{B377424F-3F59-8C4C-89B0-B48BF784BB57}" destId="{8DEF23C4-ADE3-BC40-90F4-302CC1493BA4}" srcOrd="1" destOrd="0" presId="urn:microsoft.com/office/officeart/2005/8/layout/pyramid1"/>
    <dgm:cxn modelId="{43B70248-AEA9-EA4F-8289-174C58188479}" type="presParOf" srcId="{29D9025E-15CD-B841-A088-C118BF32DF35}" destId="{8A913524-4658-504C-A062-7DAA5D63C4DC}" srcOrd="5" destOrd="0" presId="urn:microsoft.com/office/officeart/2005/8/layout/pyramid1"/>
    <dgm:cxn modelId="{DE7D79BD-DFEA-D24C-AE29-BA051CC672B9}" type="presParOf" srcId="{8A913524-4658-504C-A062-7DAA5D63C4DC}" destId="{BC75CADA-4307-024E-8B15-BE33E6A8EA44}" srcOrd="0" destOrd="0" presId="urn:microsoft.com/office/officeart/2005/8/layout/pyramid1"/>
    <dgm:cxn modelId="{7D48D3CA-CB3F-574C-BF24-5CD3E41829EF}" type="presParOf" srcId="{8A913524-4658-504C-A062-7DAA5D63C4DC}" destId="{421A2F44-70D2-4A40-B0EB-851D3E5B059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5BEC5-B6CC-8F44-883D-2CE24C5BA185}">
      <dsp:nvSpPr>
        <dsp:cNvPr id="0" name=""/>
        <dsp:cNvSpPr/>
      </dsp:nvSpPr>
      <dsp:spPr>
        <a:xfrm>
          <a:off x="3793880" y="0"/>
          <a:ext cx="1517552" cy="1139488"/>
        </a:xfrm>
        <a:prstGeom prst="trapezoid">
          <a:avLst>
            <a:gd name="adj" fmla="val 6658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Stata</a:t>
          </a:r>
          <a:r>
            <a:rPr lang="es-ES" sz="2000" kern="1200" dirty="0" smtClean="0"/>
            <a:t/>
          </a:r>
          <a:br>
            <a:rPr lang="es-ES" sz="2000" kern="1200" dirty="0" smtClean="0"/>
          </a:br>
          <a:r>
            <a:rPr lang="es-ES" sz="2000" kern="1200" dirty="0" err="1" smtClean="0"/>
            <a:t>Eviews</a:t>
          </a:r>
          <a:r>
            <a:rPr lang="es-ES" sz="2000" kern="1200" dirty="0" smtClean="0"/>
            <a:t> </a:t>
          </a:r>
          <a:br>
            <a:rPr lang="es-ES" sz="2000" kern="1200" dirty="0" smtClean="0"/>
          </a:br>
          <a:endParaRPr lang="es-ES" sz="2000" kern="1200" dirty="0"/>
        </a:p>
      </dsp:txBody>
      <dsp:txXfrm>
        <a:off x="3793880" y="0"/>
        <a:ext cx="1517552" cy="1139488"/>
      </dsp:txXfrm>
    </dsp:sp>
    <dsp:sp modelId="{AA448C7E-7D04-4B43-AF2D-ED899D1D0C99}">
      <dsp:nvSpPr>
        <dsp:cNvPr id="0" name=""/>
        <dsp:cNvSpPr/>
      </dsp:nvSpPr>
      <dsp:spPr>
        <a:xfrm>
          <a:off x="3035104" y="1139488"/>
          <a:ext cx="3035104" cy="1139488"/>
        </a:xfrm>
        <a:prstGeom prst="trapezoid">
          <a:avLst>
            <a:gd name="adj" fmla="val 66589"/>
          </a:avLst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R, </a:t>
          </a:r>
          <a:r>
            <a:rPr lang="es-ES" sz="2400" kern="1200" dirty="0" err="1" smtClean="0"/>
            <a:t>Matlab</a:t>
          </a:r>
          <a:endParaRPr lang="es-ES" sz="2400" kern="1200" dirty="0"/>
        </a:p>
      </dsp:txBody>
      <dsp:txXfrm>
        <a:off x="3566247" y="1139488"/>
        <a:ext cx="1972818" cy="1139488"/>
      </dsp:txXfrm>
    </dsp:sp>
    <dsp:sp modelId="{864FA078-BEC6-CD45-A649-29F477F88F61}">
      <dsp:nvSpPr>
        <dsp:cNvPr id="0" name=""/>
        <dsp:cNvSpPr/>
      </dsp:nvSpPr>
      <dsp:spPr>
        <a:xfrm>
          <a:off x="2276328" y="2278976"/>
          <a:ext cx="4552657" cy="1139488"/>
        </a:xfrm>
        <a:prstGeom prst="trapezoid">
          <a:avLst>
            <a:gd name="adj" fmla="val 66589"/>
          </a:avLst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High-</a:t>
          </a:r>
          <a:r>
            <a:rPr lang="es-ES" sz="2500" kern="1200" dirty="0" err="1" smtClean="0"/>
            <a:t>Level</a:t>
          </a:r>
          <a:r>
            <a:rPr lang="es-ES" sz="2500" kern="1200" dirty="0" smtClean="0"/>
            <a:t> </a:t>
          </a:r>
          <a:br>
            <a:rPr lang="es-ES" sz="2500" kern="1200" dirty="0" smtClean="0"/>
          </a:br>
          <a:r>
            <a:rPr lang="es-ES" sz="2500" kern="1200" dirty="0" err="1" smtClean="0"/>
            <a:t>language</a:t>
          </a:r>
          <a:r>
            <a:rPr lang="es-ES" sz="2500" kern="1200" dirty="0" smtClean="0"/>
            <a:t/>
          </a:r>
          <a:br>
            <a:rPr lang="es-ES" sz="2500" kern="1200" dirty="0" smtClean="0"/>
          </a:br>
          <a:r>
            <a:rPr lang="es-ES" sz="2500" kern="1200" dirty="0" smtClean="0"/>
            <a:t>(C, </a:t>
          </a:r>
          <a:r>
            <a:rPr lang="es-ES" sz="2500" kern="1200" dirty="0" err="1" smtClean="0"/>
            <a:t>Python</a:t>
          </a:r>
          <a:r>
            <a:rPr lang="es-ES" sz="2500" kern="1200" dirty="0" smtClean="0"/>
            <a:t>,  Fortran)</a:t>
          </a:r>
          <a:endParaRPr lang="es-ES" sz="2500" b="1" kern="1200" dirty="0"/>
        </a:p>
      </dsp:txBody>
      <dsp:txXfrm>
        <a:off x="3073043" y="2278976"/>
        <a:ext cx="2959227" cy="1139488"/>
      </dsp:txXfrm>
    </dsp:sp>
    <dsp:sp modelId="{8C49875C-5AAB-F541-82FB-4A1C977426FB}">
      <dsp:nvSpPr>
        <dsp:cNvPr id="0" name=""/>
        <dsp:cNvSpPr/>
      </dsp:nvSpPr>
      <dsp:spPr>
        <a:xfrm>
          <a:off x="1517552" y="3418464"/>
          <a:ext cx="6070209" cy="1139488"/>
        </a:xfrm>
        <a:prstGeom prst="trapezoid">
          <a:avLst>
            <a:gd name="adj" fmla="val 66589"/>
          </a:avLst>
        </a:prstGeom>
        <a:gradFill rotWithShape="0">
          <a:gsLst>
            <a:gs pos="0">
              <a:schemeClr val="accent3">
                <a:hueOff val="6750160"/>
                <a:satOff val="-10128"/>
                <a:lumOff val="-1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6750160"/>
                <a:satOff val="-10128"/>
                <a:lumOff val="-1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err="1" smtClean="0"/>
            <a:t>Assembly</a:t>
          </a:r>
          <a:r>
            <a:rPr lang="es-ES" sz="2500" b="1" kern="1200" dirty="0" smtClean="0"/>
            <a:t> </a:t>
          </a:r>
          <a:r>
            <a:rPr lang="es-ES" sz="2500" b="1" kern="1200" dirty="0" err="1" smtClean="0"/>
            <a:t>Language</a:t>
          </a:r>
          <a:r>
            <a:rPr lang="es-ES" sz="2500" b="1" kern="1200" dirty="0" smtClean="0"/>
            <a:t/>
          </a:r>
          <a:br>
            <a:rPr lang="es-ES" sz="2500" b="1" kern="1200" dirty="0" smtClean="0"/>
          </a:br>
          <a:r>
            <a:rPr lang="es-ES" sz="2500" b="1" kern="1200" dirty="0" smtClean="0"/>
            <a:t>(</a:t>
          </a:r>
          <a:r>
            <a:rPr lang="es-ES" sz="2500" b="1" kern="1200" dirty="0" err="1" smtClean="0"/>
            <a:t>pseudo</a:t>
          </a:r>
          <a:r>
            <a:rPr lang="es-ES" sz="2500" b="1" kern="1200" dirty="0" smtClean="0"/>
            <a:t> </a:t>
          </a:r>
          <a:r>
            <a:rPr lang="es-ES" sz="2500" b="1" kern="1200" dirty="0" err="1" smtClean="0"/>
            <a:t>code</a:t>
          </a:r>
          <a:r>
            <a:rPr lang="es-ES" sz="2500" b="1" kern="1200" dirty="0" smtClean="0"/>
            <a:t>)</a:t>
          </a:r>
          <a:endParaRPr lang="es-ES" sz="2500" b="1" kern="1200" dirty="0"/>
        </a:p>
      </dsp:txBody>
      <dsp:txXfrm>
        <a:off x="2579838" y="3418464"/>
        <a:ext cx="3945636" cy="1139488"/>
      </dsp:txXfrm>
    </dsp:sp>
    <dsp:sp modelId="{2F8AEA26-4A13-D544-9143-218BAD2A6A3A}">
      <dsp:nvSpPr>
        <dsp:cNvPr id="0" name=""/>
        <dsp:cNvSpPr/>
      </dsp:nvSpPr>
      <dsp:spPr>
        <a:xfrm>
          <a:off x="758776" y="4557953"/>
          <a:ext cx="7587761" cy="1139488"/>
        </a:xfrm>
        <a:prstGeom prst="trapezoid">
          <a:avLst>
            <a:gd name="adj" fmla="val 66589"/>
          </a:avLst>
        </a:prstGeom>
        <a:gradFill rotWithShape="0">
          <a:gsLst>
            <a:gs pos="0">
              <a:schemeClr val="accent3">
                <a:hueOff val="9000212"/>
                <a:satOff val="-13504"/>
                <a:lumOff val="-2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000212"/>
                <a:satOff val="-13504"/>
                <a:lumOff val="-2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b="1" kern="1200" dirty="0" smtClean="0"/>
            <a:t>Machine </a:t>
          </a:r>
          <a:r>
            <a:rPr lang="es-ES" sz="4400" b="1" kern="1200" dirty="0" err="1" smtClean="0"/>
            <a:t>Language</a:t>
          </a:r>
          <a:r>
            <a:rPr lang="es-ES" sz="4400" b="1" kern="1200" dirty="0" smtClean="0"/>
            <a:t/>
          </a:r>
          <a:br>
            <a:rPr lang="es-ES" sz="4400" b="1" kern="1200" dirty="0" smtClean="0"/>
          </a:br>
          <a:r>
            <a:rPr lang="es-ES" sz="4400" b="1" kern="1200" dirty="0" smtClean="0"/>
            <a:t>(</a:t>
          </a:r>
          <a:r>
            <a:rPr lang="es-ES" sz="4400" b="1" kern="1200" dirty="0" err="1" smtClean="0"/>
            <a:t>binary</a:t>
          </a:r>
          <a:r>
            <a:rPr lang="es-ES" sz="4400" b="1" kern="1200" dirty="0" smtClean="0"/>
            <a:t>)</a:t>
          </a:r>
          <a:endParaRPr lang="es-ES" sz="4400" b="1" kern="1200" dirty="0"/>
        </a:p>
      </dsp:txBody>
      <dsp:txXfrm>
        <a:off x="2086634" y="4557953"/>
        <a:ext cx="4932045" cy="1139488"/>
      </dsp:txXfrm>
    </dsp:sp>
    <dsp:sp modelId="{BC75CADA-4307-024E-8B15-BE33E6A8EA44}">
      <dsp:nvSpPr>
        <dsp:cNvPr id="0" name=""/>
        <dsp:cNvSpPr/>
      </dsp:nvSpPr>
      <dsp:spPr>
        <a:xfrm>
          <a:off x="0" y="5697441"/>
          <a:ext cx="9105314" cy="1139488"/>
        </a:xfrm>
        <a:prstGeom prst="trapezoid">
          <a:avLst>
            <a:gd name="adj" fmla="val 66589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b="1" kern="1200" dirty="0" smtClean="0"/>
            <a:t>Hardware</a:t>
          </a:r>
          <a:endParaRPr lang="es-ES" sz="6600" b="1" kern="1200" dirty="0"/>
        </a:p>
      </dsp:txBody>
      <dsp:txXfrm>
        <a:off x="1593429" y="5697441"/>
        <a:ext cx="5918454" cy="113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34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08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31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65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1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0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4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35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1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2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12CB-1D22-434F-9C3D-EB9F36ACB325}" type="datetimeFigureOut">
              <a:rPr lang="es-ES" smtClean="0"/>
              <a:t>10/11/16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6F6D-6B44-AA47-AE78-CAB469BDC4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75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38260992"/>
              </p:ext>
            </p:extLst>
          </p:nvPr>
        </p:nvGraphicFramePr>
        <p:xfrm>
          <a:off x="0" y="21070"/>
          <a:ext cx="9105314" cy="683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617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</Words>
  <Application>Microsoft Macintosh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UPF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Muñoz</dc:creator>
  <cp:lastModifiedBy>Juan Carlos Muñoz</cp:lastModifiedBy>
  <cp:revision>6</cp:revision>
  <dcterms:created xsi:type="dcterms:W3CDTF">2016-11-10T08:48:25Z</dcterms:created>
  <dcterms:modified xsi:type="dcterms:W3CDTF">2016-11-10T11:44:08Z</dcterms:modified>
</cp:coreProperties>
</file>