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96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1B576-1378-4870-82FF-96575B60A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D472B9-962B-47C2-87CC-112D96C93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CF11A-7ADB-4F3B-86CC-42402B2F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FE52-901A-4540-B37A-EE1C528630DF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6CFBD4-D5D4-46E1-BCBD-E3128460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1F67A-AFBB-4887-9162-DB047643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3945-9269-4BD5-B96A-FEBED6C7A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97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2A306-357E-43C1-B983-2952CD5A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CF2A03-8B70-45D6-B10C-02B76415C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439BE-E365-4BE1-B87E-891D3D3A8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FE52-901A-4540-B37A-EE1C528630DF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77ABD-4AA6-40B6-A746-0373E778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67474-53D9-4D00-B41F-F2B42CB7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3945-9269-4BD5-B96A-FEBED6C7A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71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201249-D35C-4421-88B5-B97FF79A1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896A72-FB95-4326-BD02-EA6FAE1EC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37553-A4FC-47B7-80C7-250B4AAE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FE52-901A-4540-B37A-EE1C528630DF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C7C7F7-2272-4F9C-9F9E-19F0ABAF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133FF-30CD-478A-93EB-62461886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3945-9269-4BD5-B96A-FEBED6C7A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7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94CBD-CE19-4259-92BC-7A08373B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306F3-E48C-41B7-BAE6-234629AF6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E9D376-0F48-4ACF-8B5B-F53060F5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FE52-901A-4540-B37A-EE1C528630DF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15C2C-2633-4AB6-85FA-49660313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2C8E68-B390-40CB-9ED0-EFC998FA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3945-9269-4BD5-B96A-FEBED6C7A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97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D0115-0961-4778-8F19-D730F88B0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8BED92-D353-4DEA-A299-D9D5F874E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52F8B-92F1-4C5A-91DF-C4BC0112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FE52-901A-4540-B37A-EE1C528630DF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5019A-AB1D-488D-AC91-B85821E1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719D3-0044-4F91-82AE-8A8CE991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3945-9269-4BD5-B96A-FEBED6C7A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4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20DD3-44EF-45AB-BE78-9AEC1B76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A63A5-C11E-4FE1-ADFF-FDDC8999A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CA4E14-AE5F-433F-AE7A-4B64A40D9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17828F-2317-4DB0-B2B3-36BF5C1F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FE52-901A-4540-B37A-EE1C528630DF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FC2B03-472F-41EE-B401-D07308E2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8312E4-97AB-4807-A4C2-BA891479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3945-9269-4BD5-B96A-FEBED6C7A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6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FFB4A-379C-474F-9C24-81FA4028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6B52E-1989-4314-B8A4-0233968F6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62EA68-7F69-4021-9D5C-F79BF7F1C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869030-B9FC-4874-8417-020BA2829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42E267-DC83-4E8A-A293-340C8F7A1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CBAE0F-5624-458B-A244-38232B1D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FE52-901A-4540-B37A-EE1C528630DF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75A764-FA85-4660-89F8-6D787D27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3CBEE9-476C-494D-89BC-26FFC06E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3945-9269-4BD5-B96A-FEBED6C7A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60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D3007-DE3A-45CF-A04F-1A50B381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FBA611-D4A6-43EF-8102-642D0C7C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FE52-901A-4540-B37A-EE1C528630DF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7EE9B2-5B1F-4004-AA53-E20DDF7E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024992-040F-4448-A2B6-56AAF267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3945-9269-4BD5-B96A-FEBED6C7A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3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1A5002-9E12-40F3-B0E6-B646CC7C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FE52-901A-4540-B37A-EE1C528630DF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A711B8-C311-4F96-ADDB-CC8D33AB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8CDBC6-AE75-4E19-AF6B-53F37772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3945-9269-4BD5-B96A-FEBED6C7A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18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B01F8-CD2C-47A7-83E4-6B1DFE0F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873EC-A63A-4D91-91A4-CF93BB10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BA46CB-CD65-4B8A-AD64-67790BC93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96ABE-BCF5-49E1-8C08-7B3BF705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FE52-901A-4540-B37A-EE1C528630DF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FEE3D-5C97-4E8F-A1A4-67DB3BF3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2BF16D-FFD6-4132-A522-DF3986FF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3945-9269-4BD5-B96A-FEBED6C7A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4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61B83-6668-491B-A5EA-3947701A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404E3C-6B1E-4F1D-9F5F-D36E01376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5077C-5610-46A7-9C3F-B3F16CDCE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57F12-586B-4558-870D-4F82D26C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FE52-901A-4540-B37A-EE1C528630DF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05DD37-0D80-4E33-8C58-09D443A5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BDB3F2-A67D-4435-8993-502D6347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3945-9269-4BD5-B96A-FEBED6C7A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67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DBF0CC-945C-4A48-A0A7-DE2395587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6060D3-73D0-4B8A-BCA6-AD30E4E7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F7B14E-7793-4444-AF10-2DC4CDA4A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7FE52-901A-4540-B37A-EE1C528630DF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1A6CD-7E1F-4D09-8764-EAA912281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9B55C-86EE-4B75-BDCB-75C465EB0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3945-9269-4BD5-B96A-FEBED6C7A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47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889091B-C73C-4E33-8C1F-B9F4A739E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122874"/>
              </p:ext>
            </p:extLst>
          </p:nvPr>
        </p:nvGraphicFramePr>
        <p:xfrm>
          <a:off x="1197760" y="1461086"/>
          <a:ext cx="9796479" cy="5199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9497">
                  <a:extLst>
                    <a:ext uri="{9D8B030D-6E8A-4147-A177-3AD203B41FA5}">
                      <a16:colId xmlns:a16="http://schemas.microsoft.com/office/drawing/2014/main" val="960544128"/>
                    </a:ext>
                  </a:extLst>
                </a:gridCol>
                <a:gridCol w="1399497">
                  <a:extLst>
                    <a:ext uri="{9D8B030D-6E8A-4147-A177-3AD203B41FA5}">
                      <a16:colId xmlns:a16="http://schemas.microsoft.com/office/drawing/2014/main" val="67995911"/>
                    </a:ext>
                  </a:extLst>
                </a:gridCol>
                <a:gridCol w="1399497">
                  <a:extLst>
                    <a:ext uri="{9D8B030D-6E8A-4147-A177-3AD203B41FA5}">
                      <a16:colId xmlns:a16="http://schemas.microsoft.com/office/drawing/2014/main" val="1225499815"/>
                    </a:ext>
                  </a:extLst>
                </a:gridCol>
                <a:gridCol w="1399497">
                  <a:extLst>
                    <a:ext uri="{9D8B030D-6E8A-4147-A177-3AD203B41FA5}">
                      <a16:colId xmlns:a16="http://schemas.microsoft.com/office/drawing/2014/main" val="317465870"/>
                    </a:ext>
                  </a:extLst>
                </a:gridCol>
                <a:gridCol w="1399497">
                  <a:extLst>
                    <a:ext uri="{9D8B030D-6E8A-4147-A177-3AD203B41FA5}">
                      <a16:colId xmlns:a16="http://schemas.microsoft.com/office/drawing/2014/main" val="3386340595"/>
                    </a:ext>
                  </a:extLst>
                </a:gridCol>
                <a:gridCol w="1399497">
                  <a:extLst>
                    <a:ext uri="{9D8B030D-6E8A-4147-A177-3AD203B41FA5}">
                      <a16:colId xmlns:a16="http://schemas.microsoft.com/office/drawing/2014/main" val="763556756"/>
                    </a:ext>
                  </a:extLst>
                </a:gridCol>
                <a:gridCol w="1399497">
                  <a:extLst>
                    <a:ext uri="{9D8B030D-6E8A-4147-A177-3AD203B41FA5}">
                      <a16:colId xmlns:a16="http://schemas.microsoft.com/office/drawing/2014/main" val="1619317930"/>
                    </a:ext>
                  </a:extLst>
                </a:gridCol>
              </a:tblGrid>
              <a:tr h="261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r>
                        <a:rPr lang="ko-KR" altLang="en-US" sz="800" dirty="0"/>
                        <a:t>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r>
                        <a:rPr lang="ko-KR" altLang="en-US" sz="800" dirty="0"/>
                        <a:t>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r>
                        <a:rPr lang="ko-KR" altLang="en-US" sz="800" dirty="0"/>
                        <a:t>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r>
                        <a:rPr lang="ko-KR" altLang="en-US" sz="800" dirty="0"/>
                        <a:t>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602850"/>
                  </a:ext>
                </a:extLst>
              </a:tr>
              <a:tr h="8892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192.168.1.11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(50001:3389,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50101:1521,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50201:8080)</a:t>
                      </a:r>
                      <a:endParaRPr lang="ko-KR" altLang="en-US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P2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192.168.1.12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24-F5-AA-E9-11-3F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(50002:3389,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50102:1521,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50202:8080)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P3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192.168.1.13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24-F5-AA-E9-A1-E4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(50003:3389,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50103:1521,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50203:8080)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P4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192.168.1.14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(24-F5-AA-E9-D8-E7)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(50004:3389,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50104:1521,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50204:8080)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P5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192.168.1.15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(24-F5-AA-E9-D8-E9)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(50005:3389,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50105:1521,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50205:8080)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P6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192.168.1.16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(24-F5–AA-E9-79-6F)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(50006:3389,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50106:1521,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50206:8080)</a:t>
                      </a:r>
                      <a:endParaRPr lang="ko-KR" altLang="en-US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165714"/>
                  </a:ext>
                </a:extLst>
              </a:tr>
              <a:tr h="96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P7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192.168.1.17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24-F5-AA-E9-A0-78)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(50007:3389,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50107:1521,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50207:8080)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P8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192.168.1.18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(24-F5-AA-E9-A0-B8)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(50008:3389,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50108:1521,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50208:8080)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P9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192.168.1.19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(24-F5-AA-E8-7F-9B)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(50009:3389,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50109:1521,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50209:8080)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P10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192.168.1.20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(24-F5-AA-E9-B4-CB)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(50010:3389,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50110:1521,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50210:8080)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P11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192.168.1.21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(24-F5-AA-E9-A1-83)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(50011:3389,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50111:1521,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50211:8080)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P12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192.168.1.22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(24-F5-AA-E9-79-8F)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(50012:3389,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50112:1521,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50212:8080)</a:t>
                      </a:r>
                      <a:endParaRPr lang="ko-KR" altLang="en-US" sz="800" dirty="0"/>
                    </a:p>
                    <a:p>
                      <a:pPr algn="ctr" latinLnBrk="1"/>
                      <a:endParaRPr lang="en-US" altLang="ko-K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52992"/>
                  </a:ext>
                </a:extLst>
              </a:tr>
              <a:tr h="96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P13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192.168.1.23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(24-F5-AA-E9-A1-67)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(50013:3389,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50113:1521,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50213:8080)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P14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192.168.1.24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(24-F5-AA-E9-B4-AC)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(50014:3389,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50114:1521,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50214:8080)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P15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192.168.1.25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(24-F5-AA-E9-11-3C)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(50015:3389,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50115:1521,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50215:8080)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P16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192.168.1.26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(24-F5-AA-E9-B4-86)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(50016:3389,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50116:1521,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50216:8080)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P17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192.168.1.27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(24-F5-AA-E9-9F-DF)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(50017:3389,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50117:1521,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50217:8080)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P18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192.168.1.28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(24-F5-AA-E9-A1-4C)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(50018:3389,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50118:1521,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50218:8080)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675431"/>
                  </a:ext>
                </a:extLst>
              </a:tr>
              <a:tr h="96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P19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192.168.1.29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(24-F5-AA-E9-B5-A6)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(50019:3389,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50119:1521,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50219:8080)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P20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192.168.1.30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(24-F5-AA-E9-B4-C8)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(50020:3389,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50120:1521,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50220:8080)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P21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192.168.1.31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(24-F5-AA-E8-EB-E9)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(50021:3389,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50121:1521,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50221:8080)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P22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192.168.1.32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(24-F5-AA-E9-B4-DB)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(50022:3389,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50122:1521,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50222:8080)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P23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192.168.1.33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(24-F5-AA-E9-10-CB)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(50023:3389,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50123:1521,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50223:8080)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P24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192.168.1.34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(24-F5-AA-E9-A1-7D)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(50024:3389,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50124:1521,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50224:8080)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606462"/>
                  </a:ext>
                </a:extLst>
              </a:tr>
              <a:tr h="96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P25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192.168.1.35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()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(50025:3389,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50125:1521,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50225:8080)</a:t>
                      </a:r>
                      <a:endParaRPr lang="ko-KR" altLang="en-US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P26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192.168.1.36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(24-F5-AA-E9-A1-3E)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(50026:3389,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50126:1521,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50226:8080)</a:t>
                      </a:r>
                      <a:endParaRPr lang="ko-KR" altLang="en-US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P27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192.168.1.37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(24-F5-AA-E9-A2-09)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(50027:3389,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50127:1521,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50227:8080)</a:t>
                      </a:r>
                      <a:endParaRPr lang="ko-KR" altLang="en-US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P28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192.168.1.38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()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(50028:3389,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50128:1521,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50228:8080)</a:t>
                      </a:r>
                      <a:endParaRPr lang="ko-KR" altLang="en-US" sz="800" dirty="0"/>
                    </a:p>
                    <a:p>
                      <a:pPr algn="ctr" latinLnBrk="1"/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P29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192.168.1.39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()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(50029:3389,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50129:1521,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50229:8080)</a:t>
                      </a:r>
                      <a:endParaRPr lang="ko-KR" altLang="en-US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P30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192.168.1.40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()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(50030:3389,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50130:1521,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50230:8080)</a:t>
                      </a:r>
                      <a:endParaRPr lang="ko-KR" altLang="en-US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201584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143EC4E-F8E1-4058-9A30-727860B12223}"/>
              </a:ext>
            </a:extLst>
          </p:cNvPr>
          <p:cNvSpPr/>
          <p:nvPr/>
        </p:nvSpPr>
        <p:spPr>
          <a:xfrm>
            <a:off x="9571838" y="461395"/>
            <a:ext cx="1422401" cy="922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P0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192.168.2.21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(24-F5-AA-E9-A1-51)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(50000:3389, 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50100:1521,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50200:8080)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8BDC54-8C41-45BC-9ACD-5755191C9D4D}"/>
              </a:ext>
            </a:extLst>
          </p:cNvPr>
          <p:cNvSpPr/>
          <p:nvPr/>
        </p:nvSpPr>
        <p:spPr>
          <a:xfrm>
            <a:off x="1197760" y="430275"/>
            <a:ext cx="454871" cy="794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출입문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973AD-B142-4BCB-9283-737E75AFCFC3}"/>
              </a:ext>
            </a:extLst>
          </p:cNvPr>
          <p:cNvSpPr txBox="1"/>
          <p:nvPr/>
        </p:nvSpPr>
        <p:spPr>
          <a:xfrm>
            <a:off x="1842200" y="430275"/>
            <a:ext cx="2433680" cy="7078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외부 접근 방법</a:t>
            </a:r>
            <a:r>
              <a:rPr lang="en-US" altLang="ko-KR" sz="1000" dirty="0"/>
              <a:t>]</a:t>
            </a:r>
          </a:p>
          <a:p>
            <a:r>
              <a:rPr lang="ko-KR" altLang="en-US" sz="1000" dirty="0" err="1"/>
              <a:t>원격데스크톱</a:t>
            </a:r>
            <a:r>
              <a:rPr lang="en-US" altLang="ko-KR" sz="1000" dirty="0"/>
              <a:t>: </a:t>
            </a:r>
            <a:r>
              <a:rPr lang="en-US" altLang="ko-KR" sz="1000" b="1" dirty="0">
                <a:solidFill>
                  <a:srgbClr val="C00000"/>
                </a:solidFill>
              </a:rPr>
              <a:t>kosa2.iptime.org</a:t>
            </a:r>
            <a:r>
              <a:rPr lang="en-US" altLang="ko-KR" sz="1000" dirty="0"/>
              <a:t>:500xx</a:t>
            </a:r>
          </a:p>
          <a:p>
            <a:r>
              <a:rPr lang="ko-KR" altLang="en-US" sz="1000" dirty="0"/>
              <a:t>외부</a:t>
            </a:r>
            <a:r>
              <a:rPr lang="en-US" altLang="ko-KR" sz="1000" dirty="0"/>
              <a:t>PC</a:t>
            </a:r>
            <a:r>
              <a:rPr lang="ko-KR" altLang="en-US" sz="1000" dirty="0"/>
              <a:t>오라클</a:t>
            </a:r>
            <a:r>
              <a:rPr lang="en-US" altLang="ko-KR" sz="1000" dirty="0"/>
              <a:t>: </a:t>
            </a:r>
            <a:r>
              <a:rPr lang="en-US" altLang="ko-KR" sz="1000" b="1" dirty="0">
                <a:solidFill>
                  <a:srgbClr val="C00000"/>
                </a:solidFill>
              </a:rPr>
              <a:t>kosa2.iptime.org</a:t>
            </a:r>
            <a:r>
              <a:rPr lang="en-US" altLang="ko-KR" sz="1000" dirty="0"/>
              <a:t>:501xx</a:t>
            </a:r>
          </a:p>
          <a:p>
            <a:r>
              <a:rPr lang="ko-KR" altLang="en-US" sz="1000" dirty="0"/>
              <a:t>외부</a:t>
            </a:r>
            <a:r>
              <a:rPr lang="en-US" altLang="ko-KR" sz="1000" dirty="0"/>
              <a:t>Web</a:t>
            </a:r>
            <a:r>
              <a:rPr lang="ko-KR" altLang="en-US" sz="1000" dirty="0"/>
              <a:t>접근</a:t>
            </a:r>
            <a:r>
              <a:rPr lang="en-US" altLang="ko-KR" sz="1000" dirty="0"/>
              <a:t>: </a:t>
            </a:r>
            <a:r>
              <a:rPr lang="en-US" altLang="ko-KR" sz="1000" b="1" dirty="0">
                <a:solidFill>
                  <a:srgbClr val="C00000"/>
                </a:solidFill>
              </a:rPr>
              <a:t>kosa2.iptime.org</a:t>
            </a:r>
            <a:r>
              <a:rPr lang="en-US" altLang="ko-KR" sz="1000" dirty="0"/>
              <a:t>:502xx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523506-D0CD-4452-8FF5-468410E354C3}"/>
              </a:ext>
            </a:extLst>
          </p:cNvPr>
          <p:cNvSpPr/>
          <p:nvPr/>
        </p:nvSpPr>
        <p:spPr>
          <a:xfrm>
            <a:off x="117446" y="461395"/>
            <a:ext cx="454871" cy="10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21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417</Words>
  <Application>Microsoft Office PowerPoint</Application>
  <PresentationFormat>와이드스크린</PresentationFormat>
  <Paragraphs>193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</dc:creator>
  <cp:lastModifiedBy>허 진경</cp:lastModifiedBy>
  <cp:revision>35</cp:revision>
  <dcterms:created xsi:type="dcterms:W3CDTF">2021-08-05T11:23:47Z</dcterms:created>
  <dcterms:modified xsi:type="dcterms:W3CDTF">2022-02-28T08:35:48Z</dcterms:modified>
</cp:coreProperties>
</file>