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3" r:id="rId3"/>
    <p:sldId id="291" r:id="rId4"/>
    <p:sldId id="282" r:id="rId5"/>
    <p:sldId id="274" r:id="rId6"/>
    <p:sldId id="283" r:id="rId7"/>
    <p:sldId id="286" r:id="rId8"/>
    <p:sldId id="292" r:id="rId9"/>
    <p:sldId id="284" r:id="rId10"/>
    <p:sldId id="290" r:id="rId11"/>
    <p:sldId id="270" r:id="rId12"/>
    <p:sldId id="276" r:id="rId13"/>
    <p:sldId id="272" r:id="rId14"/>
  </p:sldIdLst>
  <p:sldSz cx="9144000" cy="6858000" type="screen4x3"/>
  <p:notesSz cx="7099300" cy="10234613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CC"/>
    <a:srgbClr val="71DAFF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TRABAJO%20COTACACHI\analisis%20de%20criticidad%201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316653474468824E-2"/>
          <c:y val="8.973783107688646E-2"/>
          <c:w val="0.70883079797103143"/>
          <c:h val="0.69488227553962945"/>
        </c:manualLayout>
      </c:layout>
      <c:bar3DChart>
        <c:barDir val="col"/>
        <c:grouping val="stacked"/>
        <c:varyColors val="0"/>
        <c:ser>
          <c:idx val="0"/>
          <c:order val="0"/>
          <c:tx>
            <c:v>Zona de Exito</c:v>
          </c:tx>
          <c:spPr>
            <a:solidFill>
              <a:srgbClr val="00B05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 w="15875"/>
              <a:effectLst/>
            </c:spPr>
            <c:extLst>
              <c:ext xmlns:c16="http://schemas.microsoft.com/office/drawing/2014/chart" uri="{C3380CC4-5D6E-409C-BE32-E72D297353CC}">
                <c16:uniqueId val="{00000000-A4E3-4E1E-AB21-2BA1DFFAA26F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A4E3-4E1E-AB21-2BA1DFFAA26F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2-A4E3-4E1E-AB21-2BA1DFFAA26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'[analisis de criticidad 1.xlsm]Hoja1'!$A$4:$A$7</c:f>
              <c:strCache>
                <c:ptCount val="4"/>
                <c:pt idx="0">
                  <c:v>Alcaldia</c:v>
                </c:pt>
                <c:pt idx="1">
                  <c:v>Consejo de seguridad ciudadana y gestion de riesgos</c:v>
                </c:pt>
                <c:pt idx="2">
                  <c:v>Concejo cantonal para proteccion de derechos</c:v>
                </c:pt>
                <c:pt idx="3">
                  <c:v>Consejo Municipal</c:v>
                </c:pt>
              </c:strCache>
            </c:strRef>
          </c:cat>
          <c:val>
            <c:numRef>
              <c:f>'[analisis de criticidad 1.xlsm]Hoja1'!$G$4:$G$7</c:f>
              <c:numCache>
                <c:formatCode>General</c:formatCode>
                <c:ptCount val="4"/>
                <c:pt idx="0">
                  <c:v>43</c:v>
                </c:pt>
                <c:pt idx="1">
                  <c:v>28</c:v>
                </c:pt>
                <c:pt idx="2">
                  <c:v>52.8</c:v>
                </c:pt>
                <c:pt idx="3">
                  <c:v>54.4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E3-4E1E-AB21-2BA1DFFAA26F}"/>
            </c:ext>
          </c:extLst>
        </c:ser>
        <c:ser>
          <c:idx val="2"/>
          <c:order val="1"/>
          <c:tx>
            <c:v>Zona de Oportunidad</c:v>
          </c:tx>
          <c:spPr>
            <a:solidFill>
              <a:srgbClr val="FFFF00"/>
            </a:solidFill>
          </c:spPr>
          <c:invertIfNegative val="0"/>
          <c:val>
            <c:numLit>
              <c:formatCode>General</c:formatCode>
              <c:ptCount val="1"/>
              <c:pt idx="0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4-A4E3-4E1E-AB21-2BA1DFFAA26F}"/>
            </c:ext>
          </c:extLst>
        </c:ser>
        <c:ser>
          <c:idx val="1"/>
          <c:order val="2"/>
          <c:tx>
            <c:v>Zona crítica</c:v>
          </c:tx>
          <c:invertIfNegative val="0"/>
          <c:val>
            <c:numLit>
              <c:formatCode>General</c:formatCode>
              <c:ptCount val="1"/>
              <c:pt idx="0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5-A4E3-4E1E-AB21-2BA1DFFAA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gapDepth val="85"/>
        <c:shape val="cylinder"/>
        <c:axId val="128553728"/>
        <c:axId val="128555648"/>
        <c:axId val="0"/>
      </c:bar3DChart>
      <c:catAx>
        <c:axId val="12855372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s-ES" sz="2500" dirty="0" smtClean="0">
                    <a:solidFill>
                      <a:srgbClr val="0070C0"/>
                    </a:solidFill>
                  </a:rPr>
                  <a:t>GESTION</a:t>
                </a:r>
                <a:r>
                  <a:rPr lang="es-ES" sz="2500" baseline="0" dirty="0" smtClean="0">
                    <a:solidFill>
                      <a:srgbClr val="0070C0"/>
                    </a:solidFill>
                  </a:rPr>
                  <a:t> DOCUMENTAL</a:t>
                </a:r>
                <a:endParaRPr lang="es-ES" sz="2500" dirty="0">
                  <a:solidFill>
                    <a:srgbClr val="0070C0"/>
                  </a:solidFill>
                </a:endParaRPr>
              </a:p>
            </c:rich>
          </c:tx>
          <c:layout>
            <c:manualLayout>
              <c:xMode val="edge"/>
              <c:yMode val="edge"/>
              <c:x val="0.33748862505521277"/>
              <c:y val="1.3745362082793307E-2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crossAx val="128555648"/>
        <c:crosses val="autoZero"/>
        <c:auto val="1"/>
        <c:lblAlgn val="ctr"/>
        <c:lblOffset val="100"/>
        <c:noMultiLvlLbl val="0"/>
      </c:catAx>
      <c:valAx>
        <c:axId val="12855564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Ponderación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8553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841819169942642"/>
          <c:y val="0.35868354505845096"/>
          <c:w val="0.17296081393718871"/>
          <c:h val="0.30741625438775538"/>
        </c:manualLayout>
      </c:layout>
      <c:overlay val="0"/>
      <c:txPr>
        <a:bodyPr/>
        <a:lstStyle/>
        <a:p>
          <a:pPr rtl="0">
            <a:defRPr/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s-ES"/>
    </a:p>
  </c:txPr>
  <c:externalData r:id="rId1">
    <c:autoUpdate val="0"/>
  </c:externalData>
  <c:userShapes r:id="rId2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3EBE2-A670-4265-A9BF-41581F75AE1C}" type="doc">
      <dgm:prSet loTypeId="urn:microsoft.com/office/officeart/2005/8/layout/hList7" loCatId="list" qsTypeId="urn:microsoft.com/office/officeart/2005/8/quickstyle/3d1" qsCatId="3D" csTypeId="urn:microsoft.com/office/officeart/2005/8/colors/colorful5" csCatId="colorful" phldr="1"/>
      <dgm:spPr/>
    </dgm:pt>
    <dgm:pt modelId="{4DCA40ED-65CC-441E-8CEE-A587D6A89523}">
      <dgm:prSet phldrT="[Texto]" custT="1"/>
      <dgm:spPr/>
      <dgm:t>
        <a:bodyPr/>
        <a:lstStyle/>
        <a:p>
          <a:r>
            <a:rPr lang="es-ES" sz="2000" dirty="0" smtClean="0"/>
            <a:t>GESTION DE PROCESOS Y </a:t>
          </a:r>
          <a:r>
            <a:rPr lang="es-ES" sz="1600" dirty="0" smtClean="0"/>
            <a:t>PROCEDIMIENTOS</a:t>
          </a:r>
          <a:endParaRPr lang="es-ES" sz="1600" dirty="0"/>
        </a:p>
      </dgm:t>
    </dgm:pt>
    <dgm:pt modelId="{6268DEE5-E4A8-42B9-8137-35C96E910ED3}" type="parTrans" cxnId="{739741E7-7F64-4A10-B49D-AFFBEB6C7948}">
      <dgm:prSet/>
      <dgm:spPr/>
      <dgm:t>
        <a:bodyPr/>
        <a:lstStyle/>
        <a:p>
          <a:endParaRPr lang="es-ES"/>
        </a:p>
      </dgm:t>
    </dgm:pt>
    <dgm:pt modelId="{0A0B2063-AFDD-4217-9251-963B09F306DA}" type="sibTrans" cxnId="{739741E7-7F64-4A10-B49D-AFFBEB6C7948}">
      <dgm:prSet/>
      <dgm:spPr/>
      <dgm:t>
        <a:bodyPr/>
        <a:lstStyle/>
        <a:p>
          <a:endParaRPr lang="es-ES"/>
        </a:p>
      </dgm:t>
    </dgm:pt>
    <dgm:pt modelId="{140D20B7-E7B5-4ED8-BD70-7875911AC4F0}">
      <dgm:prSet phldrT="[Texto]" custT="1"/>
      <dgm:spPr/>
      <dgm:t>
        <a:bodyPr/>
        <a:lstStyle/>
        <a:p>
          <a:r>
            <a:rPr lang="es-ES" sz="2000" dirty="0" smtClean="0"/>
            <a:t>CARTERA DE SERVICIOS</a:t>
          </a:r>
          <a:endParaRPr lang="es-ES" sz="2000" dirty="0"/>
        </a:p>
      </dgm:t>
    </dgm:pt>
    <dgm:pt modelId="{5E567EE1-FEE9-4703-AD79-59EC408D4803}" type="parTrans" cxnId="{472904FB-EF9D-424F-9465-45F140D2AC52}">
      <dgm:prSet/>
      <dgm:spPr/>
      <dgm:t>
        <a:bodyPr/>
        <a:lstStyle/>
        <a:p>
          <a:endParaRPr lang="es-ES"/>
        </a:p>
      </dgm:t>
    </dgm:pt>
    <dgm:pt modelId="{2C484C79-F802-4BC2-ABD9-3EADC97D229B}" type="sibTrans" cxnId="{472904FB-EF9D-424F-9465-45F140D2AC52}">
      <dgm:prSet/>
      <dgm:spPr/>
      <dgm:t>
        <a:bodyPr/>
        <a:lstStyle/>
        <a:p>
          <a:endParaRPr lang="es-ES"/>
        </a:p>
      </dgm:t>
    </dgm:pt>
    <dgm:pt modelId="{6C2E136B-A57A-4A9C-9D89-7F80FF171430}">
      <dgm:prSet phldrT="[Texto]" custT="1"/>
      <dgm:spPr/>
      <dgm:t>
        <a:bodyPr/>
        <a:lstStyle/>
        <a:p>
          <a:r>
            <a:rPr lang="es-ES" sz="1800" dirty="0" smtClean="0"/>
            <a:t>CATALOGO DE FORMULARIOS</a:t>
          </a:r>
          <a:r>
            <a:rPr lang="es-ES" sz="2000" dirty="0" smtClean="0"/>
            <a:t> EN LINEA</a:t>
          </a:r>
          <a:endParaRPr lang="es-ES" sz="2000" dirty="0"/>
        </a:p>
      </dgm:t>
    </dgm:pt>
    <dgm:pt modelId="{9DAED4D9-A76F-411A-A0E0-DFA0D945C445}" type="parTrans" cxnId="{7FE83B45-0590-4FF5-A282-17CBA0265BF2}">
      <dgm:prSet/>
      <dgm:spPr/>
      <dgm:t>
        <a:bodyPr/>
        <a:lstStyle/>
        <a:p>
          <a:endParaRPr lang="es-ES"/>
        </a:p>
      </dgm:t>
    </dgm:pt>
    <dgm:pt modelId="{F19EF4E7-128A-4861-8B3F-0D9CF21A7F4C}" type="sibTrans" cxnId="{7FE83B45-0590-4FF5-A282-17CBA0265BF2}">
      <dgm:prSet/>
      <dgm:spPr/>
      <dgm:t>
        <a:bodyPr/>
        <a:lstStyle/>
        <a:p>
          <a:endParaRPr lang="es-ES"/>
        </a:p>
      </dgm:t>
    </dgm:pt>
    <dgm:pt modelId="{7ED0C347-C0D9-46E3-877E-B70443BB5258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ES" sz="2000" dirty="0" smtClean="0"/>
            <a:t>GESTION </a:t>
          </a:r>
          <a:r>
            <a:rPr lang="es-ES" sz="1800" dirty="0" smtClean="0"/>
            <a:t>DOCUMENTAL</a:t>
          </a:r>
        </a:p>
        <a:p>
          <a:r>
            <a:rPr lang="es-ES" sz="1800" dirty="0" smtClean="0"/>
            <a:t>SEGUIMIENTO TRAMITES</a:t>
          </a:r>
        </a:p>
      </dgm:t>
    </dgm:pt>
    <dgm:pt modelId="{3B1E28B7-BF7B-48C5-A852-B0220832D122}" type="parTrans" cxnId="{6CC14F36-02BD-41BE-BE52-643759E1EC26}">
      <dgm:prSet/>
      <dgm:spPr/>
      <dgm:t>
        <a:bodyPr/>
        <a:lstStyle/>
        <a:p>
          <a:endParaRPr lang="es-ES"/>
        </a:p>
      </dgm:t>
    </dgm:pt>
    <dgm:pt modelId="{59565EB8-8665-48D9-95CD-14ADF62AD13B}" type="sibTrans" cxnId="{6CC14F36-02BD-41BE-BE52-643759E1EC26}">
      <dgm:prSet/>
      <dgm:spPr/>
      <dgm:t>
        <a:bodyPr/>
        <a:lstStyle/>
        <a:p>
          <a:endParaRPr lang="es-ES"/>
        </a:p>
      </dgm:t>
    </dgm:pt>
    <dgm:pt modelId="{B9C709F2-F2B5-42B5-AEBC-8C352D4176E4}">
      <dgm:prSet phldrT="[Texto]" custT="1"/>
      <dgm:spPr/>
      <dgm:t>
        <a:bodyPr/>
        <a:lstStyle/>
        <a:p>
          <a:r>
            <a:rPr lang="es-ES" sz="2000" dirty="0" smtClean="0"/>
            <a:t>GESTION DE WORKFLOW  INDICADORES</a:t>
          </a:r>
        </a:p>
      </dgm:t>
    </dgm:pt>
    <dgm:pt modelId="{B29B7195-4D79-425E-9178-EEDA4537B9D5}" type="parTrans" cxnId="{B2106356-6E65-44DD-801C-EB32FDF67A7A}">
      <dgm:prSet/>
      <dgm:spPr/>
      <dgm:t>
        <a:bodyPr/>
        <a:lstStyle/>
        <a:p>
          <a:endParaRPr lang="es-ES"/>
        </a:p>
      </dgm:t>
    </dgm:pt>
    <dgm:pt modelId="{1977F37B-B754-4B81-95C4-12514A70A31D}" type="sibTrans" cxnId="{B2106356-6E65-44DD-801C-EB32FDF67A7A}">
      <dgm:prSet/>
      <dgm:spPr/>
      <dgm:t>
        <a:bodyPr/>
        <a:lstStyle/>
        <a:p>
          <a:endParaRPr lang="es-ES"/>
        </a:p>
      </dgm:t>
    </dgm:pt>
    <dgm:pt modelId="{C0FBA58D-B90F-4FA4-A508-5C7501F0D065}" type="pres">
      <dgm:prSet presAssocID="{3763EBE2-A670-4265-A9BF-41581F75AE1C}" presName="Name0" presStyleCnt="0">
        <dgm:presLayoutVars>
          <dgm:dir/>
          <dgm:resizeHandles val="exact"/>
        </dgm:presLayoutVars>
      </dgm:prSet>
      <dgm:spPr/>
    </dgm:pt>
    <dgm:pt modelId="{46136A52-14B5-4115-878E-4BF7EFF226F1}" type="pres">
      <dgm:prSet presAssocID="{3763EBE2-A670-4265-A9BF-41581F75AE1C}" presName="fgShape" presStyleLbl="fgShp" presStyleIdx="0" presStyleCnt="1"/>
      <dgm:spPr/>
    </dgm:pt>
    <dgm:pt modelId="{FCCFBF16-43B9-4B2A-9EF3-812D26778E13}" type="pres">
      <dgm:prSet presAssocID="{3763EBE2-A670-4265-A9BF-41581F75AE1C}" presName="linComp" presStyleCnt="0"/>
      <dgm:spPr/>
    </dgm:pt>
    <dgm:pt modelId="{97906483-E4E6-4FC7-8312-9F04ACAAD7C2}" type="pres">
      <dgm:prSet presAssocID="{4DCA40ED-65CC-441E-8CEE-A587D6A89523}" presName="compNode" presStyleCnt="0"/>
      <dgm:spPr/>
    </dgm:pt>
    <dgm:pt modelId="{5608923B-74F9-4E28-8067-F95736787B4C}" type="pres">
      <dgm:prSet presAssocID="{4DCA40ED-65CC-441E-8CEE-A587D6A89523}" presName="bkgdShape" presStyleLbl="node1" presStyleIdx="0" presStyleCnt="5" custScaleX="110202"/>
      <dgm:spPr/>
      <dgm:t>
        <a:bodyPr/>
        <a:lstStyle/>
        <a:p>
          <a:endParaRPr lang="es-ES"/>
        </a:p>
      </dgm:t>
    </dgm:pt>
    <dgm:pt modelId="{4E2F75FD-8F7A-4F3F-BC75-A4252DDBE569}" type="pres">
      <dgm:prSet presAssocID="{4DCA40ED-65CC-441E-8CEE-A587D6A89523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181B80-D65C-4720-8E5F-445853F5FF08}" type="pres">
      <dgm:prSet presAssocID="{4DCA40ED-65CC-441E-8CEE-A587D6A89523}" presName="invisiNode" presStyleLbl="node1" presStyleIdx="0" presStyleCnt="5"/>
      <dgm:spPr/>
    </dgm:pt>
    <dgm:pt modelId="{B508B617-3467-4EE3-8F5B-9B4F12C26CAD}" type="pres">
      <dgm:prSet presAssocID="{4DCA40ED-65CC-441E-8CEE-A587D6A89523}" presName="imagNode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F022CB2-BB7F-498D-9901-5976F72BB76C}" type="pres">
      <dgm:prSet presAssocID="{0A0B2063-AFDD-4217-9251-963B09F306DA}" presName="sibTrans" presStyleLbl="sibTrans2D1" presStyleIdx="0" presStyleCnt="0"/>
      <dgm:spPr/>
      <dgm:t>
        <a:bodyPr/>
        <a:lstStyle/>
        <a:p>
          <a:endParaRPr lang="es-ES"/>
        </a:p>
      </dgm:t>
    </dgm:pt>
    <dgm:pt modelId="{1BA23A25-57E1-436E-BD17-73EC74108A46}" type="pres">
      <dgm:prSet presAssocID="{140D20B7-E7B5-4ED8-BD70-7875911AC4F0}" presName="compNode" presStyleCnt="0"/>
      <dgm:spPr/>
    </dgm:pt>
    <dgm:pt modelId="{6AC2A33E-A06C-4DB9-8C3C-956E20E7CD02}" type="pres">
      <dgm:prSet presAssocID="{140D20B7-E7B5-4ED8-BD70-7875911AC4F0}" presName="bkgdShape" presStyleLbl="node1" presStyleIdx="1" presStyleCnt="5"/>
      <dgm:spPr/>
      <dgm:t>
        <a:bodyPr/>
        <a:lstStyle/>
        <a:p>
          <a:endParaRPr lang="es-ES"/>
        </a:p>
      </dgm:t>
    </dgm:pt>
    <dgm:pt modelId="{9DB73A8F-60DE-446B-BBBF-51D6EC470C3D}" type="pres">
      <dgm:prSet presAssocID="{140D20B7-E7B5-4ED8-BD70-7875911AC4F0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0471F3-F3C3-4375-A2C4-6110BD3B58DF}" type="pres">
      <dgm:prSet presAssocID="{140D20B7-E7B5-4ED8-BD70-7875911AC4F0}" presName="invisiNode" presStyleLbl="node1" presStyleIdx="1" presStyleCnt="5"/>
      <dgm:spPr/>
    </dgm:pt>
    <dgm:pt modelId="{C80C2DE2-EC0B-4A77-B52A-D4161AF166A5}" type="pres">
      <dgm:prSet presAssocID="{140D20B7-E7B5-4ED8-BD70-7875911AC4F0}" presName="imagNode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5A0BE4D-A260-48AC-ACB8-D0C94181D822}" type="pres">
      <dgm:prSet presAssocID="{2C484C79-F802-4BC2-ABD9-3EADC97D229B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5E231A3-CD86-48EF-A6FB-5D67B83635B4}" type="pres">
      <dgm:prSet presAssocID="{6C2E136B-A57A-4A9C-9D89-7F80FF171430}" presName="compNode" presStyleCnt="0"/>
      <dgm:spPr/>
    </dgm:pt>
    <dgm:pt modelId="{0A12049F-18BA-4BFC-A08B-72925399CD0B}" type="pres">
      <dgm:prSet presAssocID="{6C2E136B-A57A-4A9C-9D89-7F80FF171430}" presName="bkgdShape" presStyleLbl="node1" presStyleIdx="2" presStyleCnt="5"/>
      <dgm:spPr/>
      <dgm:t>
        <a:bodyPr/>
        <a:lstStyle/>
        <a:p>
          <a:endParaRPr lang="es-ES"/>
        </a:p>
      </dgm:t>
    </dgm:pt>
    <dgm:pt modelId="{B4302912-0E32-4153-B0C7-C146F92ECED4}" type="pres">
      <dgm:prSet presAssocID="{6C2E136B-A57A-4A9C-9D89-7F80FF171430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A5706C-FFEE-4C6C-89FC-548976F045F2}" type="pres">
      <dgm:prSet presAssocID="{6C2E136B-A57A-4A9C-9D89-7F80FF171430}" presName="invisiNode" presStyleLbl="node1" presStyleIdx="2" presStyleCnt="5"/>
      <dgm:spPr/>
    </dgm:pt>
    <dgm:pt modelId="{AA22CE1C-CE12-482B-91A4-929166ED4EA7}" type="pres">
      <dgm:prSet presAssocID="{6C2E136B-A57A-4A9C-9D89-7F80FF171430}" presName="imagNode" presStyleLbl="fgImgPlace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F5CB692-2587-4525-B174-02C1532641E0}" type="pres">
      <dgm:prSet presAssocID="{F19EF4E7-128A-4861-8B3F-0D9CF21A7F4C}" presName="sibTrans" presStyleLbl="sibTrans2D1" presStyleIdx="0" presStyleCnt="0"/>
      <dgm:spPr/>
      <dgm:t>
        <a:bodyPr/>
        <a:lstStyle/>
        <a:p>
          <a:endParaRPr lang="es-ES"/>
        </a:p>
      </dgm:t>
    </dgm:pt>
    <dgm:pt modelId="{78016B5C-323F-4914-8B11-34E2F48DD12F}" type="pres">
      <dgm:prSet presAssocID="{7ED0C347-C0D9-46E3-877E-B70443BB5258}" presName="compNode" presStyleCnt="0"/>
      <dgm:spPr/>
    </dgm:pt>
    <dgm:pt modelId="{F37B756A-DAAF-49A9-BE84-AC5630A32EC0}" type="pres">
      <dgm:prSet presAssocID="{7ED0C347-C0D9-46E3-877E-B70443BB5258}" presName="bkgdShape" presStyleLbl="node1" presStyleIdx="3" presStyleCnt="5"/>
      <dgm:spPr/>
      <dgm:t>
        <a:bodyPr/>
        <a:lstStyle/>
        <a:p>
          <a:endParaRPr lang="es-ES"/>
        </a:p>
      </dgm:t>
    </dgm:pt>
    <dgm:pt modelId="{367146C5-891E-4D74-AA1B-ED487898E518}" type="pres">
      <dgm:prSet presAssocID="{7ED0C347-C0D9-46E3-877E-B70443BB5258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6A538F-4B38-44CC-B153-69C5BA26E57B}" type="pres">
      <dgm:prSet presAssocID="{7ED0C347-C0D9-46E3-877E-B70443BB5258}" presName="invisiNode" presStyleLbl="node1" presStyleIdx="3" presStyleCnt="5"/>
      <dgm:spPr/>
    </dgm:pt>
    <dgm:pt modelId="{6673F8C9-35AE-406B-B47A-C019ED652F49}" type="pres">
      <dgm:prSet presAssocID="{7ED0C347-C0D9-46E3-877E-B70443BB5258}" presName="imagNode" presStyleLbl="fgImgPlace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37C56009-F06C-4996-AA40-7EDD430D27C2}" type="pres">
      <dgm:prSet presAssocID="{59565EB8-8665-48D9-95CD-14ADF62AD13B}" presName="sibTrans" presStyleLbl="sibTrans2D1" presStyleIdx="0" presStyleCnt="0"/>
      <dgm:spPr/>
      <dgm:t>
        <a:bodyPr/>
        <a:lstStyle/>
        <a:p>
          <a:endParaRPr lang="es-ES"/>
        </a:p>
      </dgm:t>
    </dgm:pt>
    <dgm:pt modelId="{D687FB5E-160F-4BB8-895C-6A0029ABDBBD}" type="pres">
      <dgm:prSet presAssocID="{B9C709F2-F2B5-42B5-AEBC-8C352D4176E4}" presName="compNode" presStyleCnt="0"/>
      <dgm:spPr/>
    </dgm:pt>
    <dgm:pt modelId="{62976A51-AB90-417D-9F44-3A7F47E3ADAF}" type="pres">
      <dgm:prSet presAssocID="{B9C709F2-F2B5-42B5-AEBC-8C352D4176E4}" presName="bkgdShape" presStyleLbl="node1" presStyleIdx="4" presStyleCnt="5" custScaleX="126111" custLinFactNeighborX="74714" custLinFactNeighborY="3679"/>
      <dgm:spPr/>
      <dgm:t>
        <a:bodyPr/>
        <a:lstStyle/>
        <a:p>
          <a:endParaRPr lang="es-ES"/>
        </a:p>
      </dgm:t>
    </dgm:pt>
    <dgm:pt modelId="{ABC3D109-268C-4C15-95F2-9F3563DBBBD4}" type="pres">
      <dgm:prSet presAssocID="{B9C709F2-F2B5-42B5-AEBC-8C352D4176E4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02291F-791C-41E1-930C-AC55566C4B38}" type="pres">
      <dgm:prSet presAssocID="{B9C709F2-F2B5-42B5-AEBC-8C352D4176E4}" presName="invisiNode" presStyleLbl="node1" presStyleIdx="4" presStyleCnt="5"/>
      <dgm:spPr/>
    </dgm:pt>
    <dgm:pt modelId="{0C240D89-09B5-4679-BFE6-55E9A7F7AA01}" type="pres">
      <dgm:prSet presAssocID="{B9C709F2-F2B5-42B5-AEBC-8C352D4176E4}" presName="imagNode" presStyleLbl="fgImgPlace1" presStyleIdx="4" presStyleCnt="5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12A93740-9BE6-4909-89F7-015DC0CA8A34}" type="presOf" srcId="{59565EB8-8665-48D9-95CD-14ADF62AD13B}" destId="{37C56009-F06C-4996-AA40-7EDD430D27C2}" srcOrd="0" destOrd="0" presId="urn:microsoft.com/office/officeart/2005/8/layout/hList7"/>
    <dgm:cxn modelId="{EA2308C4-1426-422D-B540-DC1EFA7CBFB5}" type="presOf" srcId="{6C2E136B-A57A-4A9C-9D89-7F80FF171430}" destId="{B4302912-0E32-4153-B0C7-C146F92ECED4}" srcOrd="1" destOrd="0" presId="urn:microsoft.com/office/officeart/2005/8/layout/hList7"/>
    <dgm:cxn modelId="{7FE83B45-0590-4FF5-A282-17CBA0265BF2}" srcId="{3763EBE2-A670-4265-A9BF-41581F75AE1C}" destId="{6C2E136B-A57A-4A9C-9D89-7F80FF171430}" srcOrd="2" destOrd="0" parTransId="{9DAED4D9-A76F-411A-A0E0-DFA0D945C445}" sibTransId="{F19EF4E7-128A-4861-8B3F-0D9CF21A7F4C}"/>
    <dgm:cxn modelId="{B2106356-6E65-44DD-801C-EB32FDF67A7A}" srcId="{3763EBE2-A670-4265-A9BF-41581F75AE1C}" destId="{B9C709F2-F2B5-42B5-AEBC-8C352D4176E4}" srcOrd="4" destOrd="0" parTransId="{B29B7195-4D79-425E-9178-EEDA4537B9D5}" sibTransId="{1977F37B-B754-4B81-95C4-12514A70A31D}"/>
    <dgm:cxn modelId="{2DE78B6E-92A3-4E9B-8E95-5631CE7BF262}" type="presOf" srcId="{140D20B7-E7B5-4ED8-BD70-7875911AC4F0}" destId="{9DB73A8F-60DE-446B-BBBF-51D6EC470C3D}" srcOrd="1" destOrd="0" presId="urn:microsoft.com/office/officeart/2005/8/layout/hList7"/>
    <dgm:cxn modelId="{9595E264-8476-4861-B1A3-9529F3526C86}" type="presOf" srcId="{6C2E136B-A57A-4A9C-9D89-7F80FF171430}" destId="{0A12049F-18BA-4BFC-A08B-72925399CD0B}" srcOrd="0" destOrd="0" presId="urn:microsoft.com/office/officeart/2005/8/layout/hList7"/>
    <dgm:cxn modelId="{3496DD2F-E3CD-4CB0-BAFB-62A1ED08171C}" type="presOf" srcId="{2C484C79-F802-4BC2-ABD9-3EADC97D229B}" destId="{85A0BE4D-A260-48AC-ACB8-D0C94181D822}" srcOrd="0" destOrd="0" presId="urn:microsoft.com/office/officeart/2005/8/layout/hList7"/>
    <dgm:cxn modelId="{76F661C7-E9D3-45EB-88D7-1C19CEB7A073}" type="presOf" srcId="{4DCA40ED-65CC-441E-8CEE-A587D6A89523}" destId="{4E2F75FD-8F7A-4F3F-BC75-A4252DDBE569}" srcOrd="1" destOrd="0" presId="urn:microsoft.com/office/officeart/2005/8/layout/hList7"/>
    <dgm:cxn modelId="{FB71E804-38A3-493D-86CF-EC22916DA89F}" type="presOf" srcId="{7ED0C347-C0D9-46E3-877E-B70443BB5258}" destId="{367146C5-891E-4D74-AA1B-ED487898E518}" srcOrd="1" destOrd="0" presId="urn:microsoft.com/office/officeart/2005/8/layout/hList7"/>
    <dgm:cxn modelId="{C99E4E20-391E-450F-8686-5090751AE048}" type="presOf" srcId="{B9C709F2-F2B5-42B5-AEBC-8C352D4176E4}" destId="{ABC3D109-268C-4C15-95F2-9F3563DBBBD4}" srcOrd="1" destOrd="0" presId="urn:microsoft.com/office/officeart/2005/8/layout/hList7"/>
    <dgm:cxn modelId="{5F9C4F26-BAA1-498D-802C-D43EE6086506}" type="presOf" srcId="{7ED0C347-C0D9-46E3-877E-B70443BB5258}" destId="{F37B756A-DAAF-49A9-BE84-AC5630A32EC0}" srcOrd="0" destOrd="0" presId="urn:microsoft.com/office/officeart/2005/8/layout/hList7"/>
    <dgm:cxn modelId="{FA8CA68A-7770-4BAE-83A0-277F1E8A436C}" type="presOf" srcId="{F19EF4E7-128A-4861-8B3F-0D9CF21A7F4C}" destId="{EF5CB692-2587-4525-B174-02C1532641E0}" srcOrd="0" destOrd="0" presId="urn:microsoft.com/office/officeart/2005/8/layout/hList7"/>
    <dgm:cxn modelId="{472904FB-EF9D-424F-9465-45F140D2AC52}" srcId="{3763EBE2-A670-4265-A9BF-41581F75AE1C}" destId="{140D20B7-E7B5-4ED8-BD70-7875911AC4F0}" srcOrd="1" destOrd="0" parTransId="{5E567EE1-FEE9-4703-AD79-59EC408D4803}" sibTransId="{2C484C79-F802-4BC2-ABD9-3EADC97D229B}"/>
    <dgm:cxn modelId="{A1E2B5D6-2703-46A4-9CBF-BEBBBA13FE84}" type="presOf" srcId="{3763EBE2-A670-4265-A9BF-41581F75AE1C}" destId="{C0FBA58D-B90F-4FA4-A508-5C7501F0D065}" srcOrd="0" destOrd="0" presId="urn:microsoft.com/office/officeart/2005/8/layout/hList7"/>
    <dgm:cxn modelId="{BFC4EB54-E520-4237-B9B3-27EB766A1C5D}" type="presOf" srcId="{B9C709F2-F2B5-42B5-AEBC-8C352D4176E4}" destId="{62976A51-AB90-417D-9F44-3A7F47E3ADAF}" srcOrd="0" destOrd="0" presId="urn:microsoft.com/office/officeart/2005/8/layout/hList7"/>
    <dgm:cxn modelId="{DC134689-40AF-4CAA-803D-E67B32DFAD5E}" type="presOf" srcId="{0A0B2063-AFDD-4217-9251-963B09F306DA}" destId="{AF022CB2-BB7F-498D-9901-5976F72BB76C}" srcOrd="0" destOrd="0" presId="urn:microsoft.com/office/officeart/2005/8/layout/hList7"/>
    <dgm:cxn modelId="{3CD5C9DD-84A9-4DCC-AF37-6E66AA04C23B}" type="presOf" srcId="{140D20B7-E7B5-4ED8-BD70-7875911AC4F0}" destId="{6AC2A33E-A06C-4DB9-8C3C-956E20E7CD02}" srcOrd="0" destOrd="0" presId="urn:microsoft.com/office/officeart/2005/8/layout/hList7"/>
    <dgm:cxn modelId="{0BD66CF5-CA92-4841-B1AB-FE1CD661B8B1}" type="presOf" srcId="{4DCA40ED-65CC-441E-8CEE-A587D6A89523}" destId="{5608923B-74F9-4E28-8067-F95736787B4C}" srcOrd="0" destOrd="0" presId="urn:microsoft.com/office/officeart/2005/8/layout/hList7"/>
    <dgm:cxn modelId="{739741E7-7F64-4A10-B49D-AFFBEB6C7948}" srcId="{3763EBE2-A670-4265-A9BF-41581F75AE1C}" destId="{4DCA40ED-65CC-441E-8CEE-A587D6A89523}" srcOrd="0" destOrd="0" parTransId="{6268DEE5-E4A8-42B9-8137-35C96E910ED3}" sibTransId="{0A0B2063-AFDD-4217-9251-963B09F306DA}"/>
    <dgm:cxn modelId="{6CC14F36-02BD-41BE-BE52-643759E1EC26}" srcId="{3763EBE2-A670-4265-A9BF-41581F75AE1C}" destId="{7ED0C347-C0D9-46E3-877E-B70443BB5258}" srcOrd="3" destOrd="0" parTransId="{3B1E28B7-BF7B-48C5-A852-B0220832D122}" sibTransId="{59565EB8-8665-48D9-95CD-14ADF62AD13B}"/>
    <dgm:cxn modelId="{7BCC275A-7F69-42E9-8FB6-8A473B5EEB1B}" type="presParOf" srcId="{C0FBA58D-B90F-4FA4-A508-5C7501F0D065}" destId="{46136A52-14B5-4115-878E-4BF7EFF226F1}" srcOrd="0" destOrd="0" presId="urn:microsoft.com/office/officeart/2005/8/layout/hList7"/>
    <dgm:cxn modelId="{A3CB5868-1FB1-45C2-A5FC-B475FD9E6B47}" type="presParOf" srcId="{C0FBA58D-B90F-4FA4-A508-5C7501F0D065}" destId="{FCCFBF16-43B9-4B2A-9EF3-812D26778E13}" srcOrd="1" destOrd="0" presId="urn:microsoft.com/office/officeart/2005/8/layout/hList7"/>
    <dgm:cxn modelId="{B37B0642-F5DF-4FBD-93A7-95089B454F92}" type="presParOf" srcId="{FCCFBF16-43B9-4B2A-9EF3-812D26778E13}" destId="{97906483-E4E6-4FC7-8312-9F04ACAAD7C2}" srcOrd="0" destOrd="0" presId="urn:microsoft.com/office/officeart/2005/8/layout/hList7"/>
    <dgm:cxn modelId="{6008ADBE-88AF-4E49-A5EE-666CDB0E50D6}" type="presParOf" srcId="{97906483-E4E6-4FC7-8312-9F04ACAAD7C2}" destId="{5608923B-74F9-4E28-8067-F95736787B4C}" srcOrd="0" destOrd="0" presId="urn:microsoft.com/office/officeart/2005/8/layout/hList7"/>
    <dgm:cxn modelId="{67CDF6B8-73B3-473D-9705-58DBADAA9A71}" type="presParOf" srcId="{97906483-E4E6-4FC7-8312-9F04ACAAD7C2}" destId="{4E2F75FD-8F7A-4F3F-BC75-A4252DDBE569}" srcOrd="1" destOrd="0" presId="urn:microsoft.com/office/officeart/2005/8/layout/hList7"/>
    <dgm:cxn modelId="{52D61D83-DCA7-4971-92C8-1ECD3885ABA6}" type="presParOf" srcId="{97906483-E4E6-4FC7-8312-9F04ACAAD7C2}" destId="{67181B80-D65C-4720-8E5F-445853F5FF08}" srcOrd="2" destOrd="0" presId="urn:microsoft.com/office/officeart/2005/8/layout/hList7"/>
    <dgm:cxn modelId="{02CC570D-FA05-4636-85AA-B301C01379BC}" type="presParOf" srcId="{97906483-E4E6-4FC7-8312-9F04ACAAD7C2}" destId="{B508B617-3467-4EE3-8F5B-9B4F12C26CAD}" srcOrd="3" destOrd="0" presId="urn:microsoft.com/office/officeart/2005/8/layout/hList7"/>
    <dgm:cxn modelId="{041D0916-1526-4DDE-A65B-A5B8EB8C9650}" type="presParOf" srcId="{FCCFBF16-43B9-4B2A-9EF3-812D26778E13}" destId="{AF022CB2-BB7F-498D-9901-5976F72BB76C}" srcOrd="1" destOrd="0" presId="urn:microsoft.com/office/officeart/2005/8/layout/hList7"/>
    <dgm:cxn modelId="{02159C93-64FB-42D9-A8EB-E37E1F0ABE1F}" type="presParOf" srcId="{FCCFBF16-43B9-4B2A-9EF3-812D26778E13}" destId="{1BA23A25-57E1-436E-BD17-73EC74108A46}" srcOrd="2" destOrd="0" presId="urn:microsoft.com/office/officeart/2005/8/layout/hList7"/>
    <dgm:cxn modelId="{AE5DE7E1-7358-48FB-821A-1A2052E7BDFD}" type="presParOf" srcId="{1BA23A25-57E1-436E-BD17-73EC74108A46}" destId="{6AC2A33E-A06C-4DB9-8C3C-956E20E7CD02}" srcOrd="0" destOrd="0" presId="urn:microsoft.com/office/officeart/2005/8/layout/hList7"/>
    <dgm:cxn modelId="{2AC08E9E-F04C-4E6C-ACF8-EE54EDBC534A}" type="presParOf" srcId="{1BA23A25-57E1-436E-BD17-73EC74108A46}" destId="{9DB73A8F-60DE-446B-BBBF-51D6EC470C3D}" srcOrd="1" destOrd="0" presId="urn:microsoft.com/office/officeart/2005/8/layout/hList7"/>
    <dgm:cxn modelId="{1A49C1E9-5F0C-49C2-8E11-BCFDEC160C77}" type="presParOf" srcId="{1BA23A25-57E1-436E-BD17-73EC74108A46}" destId="{750471F3-F3C3-4375-A2C4-6110BD3B58DF}" srcOrd="2" destOrd="0" presId="urn:microsoft.com/office/officeart/2005/8/layout/hList7"/>
    <dgm:cxn modelId="{DB69CF36-A43F-4A19-A7F9-1CE9D9314A1A}" type="presParOf" srcId="{1BA23A25-57E1-436E-BD17-73EC74108A46}" destId="{C80C2DE2-EC0B-4A77-B52A-D4161AF166A5}" srcOrd="3" destOrd="0" presId="urn:microsoft.com/office/officeart/2005/8/layout/hList7"/>
    <dgm:cxn modelId="{03639AB6-BD61-4D51-97F3-E8FF54317BBB}" type="presParOf" srcId="{FCCFBF16-43B9-4B2A-9EF3-812D26778E13}" destId="{85A0BE4D-A260-48AC-ACB8-D0C94181D822}" srcOrd="3" destOrd="0" presId="urn:microsoft.com/office/officeart/2005/8/layout/hList7"/>
    <dgm:cxn modelId="{D0727403-E05E-412A-BD91-F026F937FF6D}" type="presParOf" srcId="{FCCFBF16-43B9-4B2A-9EF3-812D26778E13}" destId="{A5E231A3-CD86-48EF-A6FB-5D67B83635B4}" srcOrd="4" destOrd="0" presId="urn:microsoft.com/office/officeart/2005/8/layout/hList7"/>
    <dgm:cxn modelId="{A155D69C-3972-4BC2-9BA4-B13671F9E969}" type="presParOf" srcId="{A5E231A3-CD86-48EF-A6FB-5D67B83635B4}" destId="{0A12049F-18BA-4BFC-A08B-72925399CD0B}" srcOrd="0" destOrd="0" presId="urn:microsoft.com/office/officeart/2005/8/layout/hList7"/>
    <dgm:cxn modelId="{0F72A137-1554-4AFD-B37B-AB06B2559194}" type="presParOf" srcId="{A5E231A3-CD86-48EF-A6FB-5D67B83635B4}" destId="{B4302912-0E32-4153-B0C7-C146F92ECED4}" srcOrd="1" destOrd="0" presId="urn:microsoft.com/office/officeart/2005/8/layout/hList7"/>
    <dgm:cxn modelId="{964771E3-9BED-453F-9805-F625F9912F96}" type="presParOf" srcId="{A5E231A3-CD86-48EF-A6FB-5D67B83635B4}" destId="{8DA5706C-FFEE-4C6C-89FC-548976F045F2}" srcOrd="2" destOrd="0" presId="urn:microsoft.com/office/officeart/2005/8/layout/hList7"/>
    <dgm:cxn modelId="{E94F8B29-C1A4-434D-8A69-E1DD9C975728}" type="presParOf" srcId="{A5E231A3-CD86-48EF-A6FB-5D67B83635B4}" destId="{AA22CE1C-CE12-482B-91A4-929166ED4EA7}" srcOrd="3" destOrd="0" presId="urn:microsoft.com/office/officeart/2005/8/layout/hList7"/>
    <dgm:cxn modelId="{0E167BEA-DAEA-4993-9478-A9A9F7D842C0}" type="presParOf" srcId="{FCCFBF16-43B9-4B2A-9EF3-812D26778E13}" destId="{EF5CB692-2587-4525-B174-02C1532641E0}" srcOrd="5" destOrd="0" presId="urn:microsoft.com/office/officeart/2005/8/layout/hList7"/>
    <dgm:cxn modelId="{34D3F42F-23EF-4D29-94C1-DC34B6781D7C}" type="presParOf" srcId="{FCCFBF16-43B9-4B2A-9EF3-812D26778E13}" destId="{78016B5C-323F-4914-8B11-34E2F48DD12F}" srcOrd="6" destOrd="0" presId="urn:microsoft.com/office/officeart/2005/8/layout/hList7"/>
    <dgm:cxn modelId="{31CD54C2-4565-4ED4-8C28-C0B4F24B9813}" type="presParOf" srcId="{78016B5C-323F-4914-8B11-34E2F48DD12F}" destId="{F37B756A-DAAF-49A9-BE84-AC5630A32EC0}" srcOrd="0" destOrd="0" presId="urn:microsoft.com/office/officeart/2005/8/layout/hList7"/>
    <dgm:cxn modelId="{30853649-C9EA-4EB7-B1CF-447EACE9DD0D}" type="presParOf" srcId="{78016B5C-323F-4914-8B11-34E2F48DD12F}" destId="{367146C5-891E-4D74-AA1B-ED487898E518}" srcOrd="1" destOrd="0" presId="urn:microsoft.com/office/officeart/2005/8/layout/hList7"/>
    <dgm:cxn modelId="{11F55B68-59F3-4746-A677-CF5D6ED23B03}" type="presParOf" srcId="{78016B5C-323F-4914-8B11-34E2F48DD12F}" destId="{646A538F-4B38-44CC-B153-69C5BA26E57B}" srcOrd="2" destOrd="0" presId="urn:microsoft.com/office/officeart/2005/8/layout/hList7"/>
    <dgm:cxn modelId="{BDF741B2-911C-4136-83A8-D9A928EE27BC}" type="presParOf" srcId="{78016B5C-323F-4914-8B11-34E2F48DD12F}" destId="{6673F8C9-35AE-406B-B47A-C019ED652F49}" srcOrd="3" destOrd="0" presId="urn:microsoft.com/office/officeart/2005/8/layout/hList7"/>
    <dgm:cxn modelId="{AF0BAD0D-7B91-4344-883C-9473B83111E2}" type="presParOf" srcId="{FCCFBF16-43B9-4B2A-9EF3-812D26778E13}" destId="{37C56009-F06C-4996-AA40-7EDD430D27C2}" srcOrd="7" destOrd="0" presId="urn:microsoft.com/office/officeart/2005/8/layout/hList7"/>
    <dgm:cxn modelId="{EE6462C8-8184-4CA1-B7FF-FACDA6D087D5}" type="presParOf" srcId="{FCCFBF16-43B9-4B2A-9EF3-812D26778E13}" destId="{D687FB5E-160F-4BB8-895C-6A0029ABDBBD}" srcOrd="8" destOrd="0" presId="urn:microsoft.com/office/officeart/2005/8/layout/hList7"/>
    <dgm:cxn modelId="{BA6558E6-C704-461D-95E3-80C8D3D65EB3}" type="presParOf" srcId="{D687FB5E-160F-4BB8-895C-6A0029ABDBBD}" destId="{62976A51-AB90-417D-9F44-3A7F47E3ADAF}" srcOrd="0" destOrd="0" presId="urn:microsoft.com/office/officeart/2005/8/layout/hList7"/>
    <dgm:cxn modelId="{A7C7DD6F-9C90-4E9F-94DA-5FF9C76549CB}" type="presParOf" srcId="{D687FB5E-160F-4BB8-895C-6A0029ABDBBD}" destId="{ABC3D109-268C-4C15-95F2-9F3563DBBBD4}" srcOrd="1" destOrd="0" presId="urn:microsoft.com/office/officeart/2005/8/layout/hList7"/>
    <dgm:cxn modelId="{455D8B8D-6BD7-433E-98C6-C924A39E8CAE}" type="presParOf" srcId="{D687FB5E-160F-4BB8-895C-6A0029ABDBBD}" destId="{0802291F-791C-41E1-930C-AC55566C4B38}" srcOrd="2" destOrd="0" presId="urn:microsoft.com/office/officeart/2005/8/layout/hList7"/>
    <dgm:cxn modelId="{D37182B7-4CF3-41BE-A522-6109E5805AFF}" type="presParOf" srcId="{D687FB5E-160F-4BB8-895C-6A0029ABDBBD}" destId="{0C240D89-09B5-4679-BFE6-55E9A7F7AA0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84B0F-FFDC-4F4F-AA32-03CDB649F93C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35479F6B-50E5-48BC-B1B1-609E27C6C580}">
      <dgm:prSet phldrT="[Texto]"/>
      <dgm:spPr/>
      <dgm:t>
        <a:bodyPr/>
        <a:lstStyle/>
        <a:p>
          <a:r>
            <a:rPr lang="es-ES" dirty="0" smtClean="0"/>
            <a:t>PROCESOS</a:t>
          </a:r>
          <a:endParaRPr lang="es-ES" dirty="0"/>
        </a:p>
      </dgm:t>
    </dgm:pt>
    <dgm:pt modelId="{E028A9FD-87C9-4748-BA16-DD59670EFDF0}" type="parTrans" cxnId="{B9B58F23-82E5-4217-8EC4-D26C07F3C278}">
      <dgm:prSet/>
      <dgm:spPr/>
      <dgm:t>
        <a:bodyPr/>
        <a:lstStyle/>
        <a:p>
          <a:endParaRPr lang="es-ES"/>
        </a:p>
      </dgm:t>
    </dgm:pt>
    <dgm:pt modelId="{FDB4A0AC-9A1D-433F-9CE3-3BE3DBC86501}" type="sibTrans" cxnId="{B9B58F23-82E5-4217-8EC4-D26C07F3C278}">
      <dgm:prSet/>
      <dgm:spPr/>
      <dgm:t>
        <a:bodyPr/>
        <a:lstStyle/>
        <a:p>
          <a:endParaRPr lang="es-ES"/>
        </a:p>
      </dgm:t>
    </dgm:pt>
    <dgm:pt modelId="{10205A1E-BB99-4389-8CBE-133B4FFC57A6}">
      <dgm:prSet phldrT="[Texto]" custT="1"/>
      <dgm:spPr/>
      <dgm:t>
        <a:bodyPr/>
        <a:lstStyle/>
        <a:p>
          <a:r>
            <a:rPr lang="es-ES" sz="1200" dirty="0" smtClean="0"/>
            <a:t>Diseño y Creación del Proceso</a:t>
          </a:r>
          <a:endParaRPr lang="es-ES" sz="1200" dirty="0"/>
        </a:p>
      </dgm:t>
    </dgm:pt>
    <dgm:pt modelId="{91BA7128-1399-4A69-A3A3-D155F220C2C5}" type="parTrans" cxnId="{6E434624-326C-430A-9B4C-EBF70FA86D6F}">
      <dgm:prSet/>
      <dgm:spPr/>
      <dgm:t>
        <a:bodyPr/>
        <a:lstStyle/>
        <a:p>
          <a:endParaRPr lang="es-ES"/>
        </a:p>
      </dgm:t>
    </dgm:pt>
    <dgm:pt modelId="{BF60F94B-6F42-43E5-91D1-75F96209680F}" type="sibTrans" cxnId="{6E434624-326C-430A-9B4C-EBF70FA86D6F}">
      <dgm:prSet/>
      <dgm:spPr/>
      <dgm:t>
        <a:bodyPr/>
        <a:lstStyle/>
        <a:p>
          <a:endParaRPr lang="es-ES"/>
        </a:p>
      </dgm:t>
    </dgm:pt>
    <dgm:pt modelId="{90D261D4-9954-4F06-9B82-4111DDE9596B}">
      <dgm:prSet phldrT="[Texto]" custT="1"/>
      <dgm:spPr/>
      <dgm:t>
        <a:bodyPr/>
        <a:lstStyle/>
        <a:p>
          <a:r>
            <a:rPr lang="es-ES" sz="1200" dirty="0" smtClean="0"/>
            <a:t>Clasificación de Procesos</a:t>
          </a:r>
          <a:endParaRPr lang="es-ES" sz="1200" dirty="0"/>
        </a:p>
      </dgm:t>
    </dgm:pt>
    <dgm:pt modelId="{972FBC1B-9410-48C3-93F5-6CDEB0227F9D}" type="parTrans" cxnId="{4B8D8F79-81DD-4F7C-BE24-D7E5814B5F25}">
      <dgm:prSet/>
      <dgm:spPr/>
      <dgm:t>
        <a:bodyPr/>
        <a:lstStyle/>
        <a:p>
          <a:endParaRPr lang="es-ES"/>
        </a:p>
      </dgm:t>
    </dgm:pt>
    <dgm:pt modelId="{71305E31-32EF-415C-B45F-AA4163144FDA}" type="sibTrans" cxnId="{4B8D8F79-81DD-4F7C-BE24-D7E5814B5F25}">
      <dgm:prSet/>
      <dgm:spPr/>
      <dgm:t>
        <a:bodyPr/>
        <a:lstStyle/>
        <a:p>
          <a:endParaRPr lang="es-ES"/>
        </a:p>
      </dgm:t>
    </dgm:pt>
    <dgm:pt modelId="{9CA25605-C1C4-4F35-8A21-37F49A74EF5E}">
      <dgm:prSet phldrT="[Texto]"/>
      <dgm:spPr/>
      <dgm:t>
        <a:bodyPr/>
        <a:lstStyle/>
        <a:p>
          <a:r>
            <a:rPr lang="es-ES" dirty="0" smtClean="0"/>
            <a:t>SERVICIOS</a:t>
          </a:r>
          <a:endParaRPr lang="es-ES" dirty="0"/>
        </a:p>
      </dgm:t>
    </dgm:pt>
    <dgm:pt modelId="{8C7B5313-C0BC-4748-8912-604748827107}" type="parTrans" cxnId="{E49A2EFE-C917-4E19-8247-A8C5A583E985}">
      <dgm:prSet/>
      <dgm:spPr/>
      <dgm:t>
        <a:bodyPr/>
        <a:lstStyle/>
        <a:p>
          <a:endParaRPr lang="es-ES"/>
        </a:p>
      </dgm:t>
    </dgm:pt>
    <dgm:pt modelId="{0A84FFBD-2587-483D-9C7B-DC15F0F5547C}" type="sibTrans" cxnId="{E49A2EFE-C917-4E19-8247-A8C5A583E985}">
      <dgm:prSet/>
      <dgm:spPr/>
      <dgm:t>
        <a:bodyPr/>
        <a:lstStyle/>
        <a:p>
          <a:endParaRPr lang="es-ES"/>
        </a:p>
      </dgm:t>
    </dgm:pt>
    <dgm:pt modelId="{5B1E925A-3689-4165-A36E-BD9BE4CEB663}">
      <dgm:prSet phldrT="[Texto]" custT="1"/>
      <dgm:spPr/>
      <dgm:t>
        <a:bodyPr/>
        <a:lstStyle/>
        <a:p>
          <a:r>
            <a:rPr lang="es-ES" sz="1200" dirty="0" smtClean="0"/>
            <a:t>Cartera de Servicios</a:t>
          </a:r>
          <a:endParaRPr lang="es-ES" sz="1200" dirty="0"/>
        </a:p>
      </dgm:t>
    </dgm:pt>
    <dgm:pt modelId="{D9D6DFDC-6B67-4A8F-A2D2-36BF611396D7}" type="parTrans" cxnId="{832C6002-0A7F-4844-8C69-09F0A5949F8B}">
      <dgm:prSet/>
      <dgm:spPr/>
      <dgm:t>
        <a:bodyPr/>
        <a:lstStyle/>
        <a:p>
          <a:endParaRPr lang="es-ES"/>
        </a:p>
      </dgm:t>
    </dgm:pt>
    <dgm:pt modelId="{755E0912-FB04-4C24-B142-37CEBE7EE4E2}" type="sibTrans" cxnId="{832C6002-0A7F-4844-8C69-09F0A5949F8B}">
      <dgm:prSet/>
      <dgm:spPr/>
      <dgm:t>
        <a:bodyPr/>
        <a:lstStyle/>
        <a:p>
          <a:endParaRPr lang="es-ES"/>
        </a:p>
      </dgm:t>
    </dgm:pt>
    <dgm:pt modelId="{6D3F45F9-6E91-4F54-8879-4278212DD48A}">
      <dgm:prSet phldrT="[Texto]" custT="1"/>
      <dgm:spPr/>
      <dgm:t>
        <a:bodyPr/>
        <a:lstStyle/>
        <a:p>
          <a:r>
            <a:rPr lang="es-ES" sz="1200" dirty="0" smtClean="0"/>
            <a:t>Clasificación y Descripción del Servicio(Costo, vigencia, tiempo, </a:t>
          </a:r>
          <a:r>
            <a:rPr lang="es-ES" sz="1200" dirty="0" err="1" smtClean="0"/>
            <a:t>etc</a:t>
          </a:r>
          <a:r>
            <a:rPr lang="es-ES" sz="1200" dirty="0" smtClean="0"/>
            <a:t>)</a:t>
          </a:r>
          <a:endParaRPr lang="es-ES" sz="1200" dirty="0"/>
        </a:p>
      </dgm:t>
    </dgm:pt>
    <dgm:pt modelId="{CB404CAC-EB67-4420-B646-706DB6744023}" type="parTrans" cxnId="{1786816B-EC3D-4A9B-905B-DB2C501DF143}">
      <dgm:prSet/>
      <dgm:spPr/>
      <dgm:t>
        <a:bodyPr/>
        <a:lstStyle/>
        <a:p>
          <a:endParaRPr lang="es-ES"/>
        </a:p>
      </dgm:t>
    </dgm:pt>
    <dgm:pt modelId="{81158DFA-36A6-492B-807B-7197886F2BD6}" type="sibTrans" cxnId="{1786816B-EC3D-4A9B-905B-DB2C501DF143}">
      <dgm:prSet/>
      <dgm:spPr/>
      <dgm:t>
        <a:bodyPr/>
        <a:lstStyle/>
        <a:p>
          <a:endParaRPr lang="es-ES"/>
        </a:p>
      </dgm:t>
    </dgm:pt>
    <dgm:pt modelId="{9873E7AF-582D-4149-8731-B68A3F5462CA}">
      <dgm:prSet phldrT="[Texto]"/>
      <dgm:spPr/>
      <dgm:t>
        <a:bodyPr/>
        <a:lstStyle/>
        <a:p>
          <a:r>
            <a:rPr lang="es-ES" dirty="0" smtClean="0"/>
            <a:t>MONITOREO SEGUIMIENTO</a:t>
          </a:r>
          <a:endParaRPr lang="es-ES" dirty="0"/>
        </a:p>
      </dgm:t>
    </dgm:pt>
    <dgm:pt modelId="{6AFCBB78-4CCA-4C30-8F98-072C2B16905C}" type="parTrans" cxnId="{B802CEFE-698A-40D0-AFD4-9131C355D20B}">
      <dgm:prSet/>
      <dgm:spPr/>
      <dgm:t>
        <a:bodyPr/>
        <a:lstStyle/>
        <a:p>
          <a:endParaRPr lang="es-ES"/>
        </a:p>
      </dgm:t>
    </dgm:pt>
    <dgm:pt modelId="{68F61B7E-3E5F-438C-AE23-90BF6C62AF0F}" type="sibTrans" cxnId="{B802CEFE-698A-40D0-AFD4-9131C355D20B}">
      <dgm:prSet/>
      <dgm:spPr/>
      <dgm:t>
        <a:bodyPr/>
        <a:lstStyle/>
        <a:p>
          <a:endParaRPr lang="es-ES"/>
        </a:p>
      </dgm:t>
    </dgm:pt>
    <dgm:pt modelId="{2699FD58-461C-48C1-BF89-FD49F1288788}">
      <dgm:prSet phldrT="[Texto]" custT="1"/>
      <dgm:spPr/>
      <dgm:t>
        <a:bodyPr/>
        <a:lstStyle/>
        <a:p>
          <a:r>
            <a:rPr lang="es-ES" sz="1200" dirty="0" smtClean="0"/>
            <a:t>Gestión Documental</a:t>
          </a:r>
          <a:endParaRPr lang="es-ES" sz="1200" dirty="0"/>
        </a:p>
      </dgm:t>
    </dgm:pt>
    <dgm:pt modelId="{70121144-E431-43A7-8615-6AAFCB81D83C}" type="parTrans" cxnId="{A704F28D-C95A-4A25-BD01-EDB535759A5A}">
      <dgm:prSet/>
      <dgm:spPr/>
      <dgm:t>
        <a:bodyPr/>
        <a:lstStyle/>
        <a:p>
          <a:endParaRPr lang="es-ES"/>
        </a:p>
      </dgm:t>
    </dgm:pt>
    <dgm:pt modelId="{9278FF0A-E4E7-4706-A640-01673E2018DF}" type="sibTrans" cxnId="{A704F28D-C95A-4A25-BD01-EDB535759A5A}">
      <dgm:prSet/>
      <dgm:spPr/>
      <dgm:t>
        <a:bodyPr/>
        <a:lstStyle/>
        <a:p>
          <a:endParaRPr lang="es-ES"/>
        </a:p>
      </dgm:t>
    </dgm:pt>
    <dgm:pt modelId="{1BBDC0AA-F698-493C-BDE2-0D7B5E5DA14A}">
      <dgm:prSet phldrT="[Texto]" custT="1"/>
      <dgm:spPr/>
      <dgm:t>
        <a:bodyPr/>
        <a:lstStyle/>
        <a:p>
          <a:r>
            <a:rPr lang="es-ES" sz="1200" dirty="0" smtClean="0"/>
            <a:t>Creación de Documentación de Entrada y Salida</a:t>
          </a:r>
          <a:endParaRPr lang="es-ES" sz="1200" dirty="0"/>
        </a:p>
      </dgm:t>
    </dgm:pt>
    <dgm:pt modelId="{C41DD094-C918-46C9-B400-6FDD2536A0C4}" type="parTrans" cxnId="{DF7A484A-15E5-4BAA-8F93-7AC9B7590FF7}">
      <dgm:prSet/>
      <dgm:spPr/>
      <dgm:t>
        <a:bodyPr/>
        <a:lstStyle/>
        <a:p>
          <a:endParaRPr lang="es-ES"/>
        </a:p>
      </dgm:t>
    </dgm:pt>
    <dgm:pt modelId="{A5E305A8-968C-4CD2-989D-B1E02DC1E2DD}" type="sibTrans" cxnId="{DF7A484A-15E5-4BAA-8F93-7AC9B7590FF7}">
      <dgm:prSet/>
      <dgm:spPr/>
      <dgm:t>
        <a:bodyPr/>
        <a:lstStyle/>
        <a:p>
          <a:endParaRPr lang="es-ES"/>
        </a:p>
      </dgm:t>
    </dgm:pt>
    <dgm:pt modelId="{A528240C-1298-49D2-A0C7-CB0EAFFEDD8B}">
      <dgm:prSet phldrT="[Texto]" custT="1"/>
      <dgm:spPr/>
      <dgm:t>
        <a:bodyPr/>
        <a:lstStyle/>
        <a:p>
          <a:r>
            <a:rPr lang="es-ES" sz="1200" dirty="0" smtClean="0"/>
            <a:t>Determinación de Requisitos</a:t>
          </a:r>
          <a:endParaRPr lang="es-ES" sz="1200" dirty="0"/>
        </a:p>
      </dgm:t>
    </dgm:pt>
    <dgm:pt modelId="{0156C79B-379D-4B40-B1B8-EBF30EDAB65D}" type="parTrans" cxnId="{A14F80C5-EDD5-4994-A88F-E9AAFF0DC62A}">
      <dgm:prSet/>
      <dgm:spPr/>
      <dgm:t>
        <a:bodyPr/>
        <a:lstStyle/>
        <a:p>
          <a:endParaRPr lang="es-ES"/>
        </a:p>
      </dgm:t>
    </dgm:pt>
    <dgm:pt modelId="{9523C1A5-1AE1-44EA-8565-3AFB88DF73F4}" type="sibTrans" cxnId="{A14F80C5-EDD5-4994-A88F-E9AAFF0DC62A}">
      <dgm:prSet/>
      <dgm:spPr/>
      <dgm:t>
        <a:bodyPr/>
        <a:lstStyle/>
        <a:p>
          <a:endParaRPr lang="es-ES"/>
        </a:p>
      </dgm:t>
    </dgm:pt>
    <dgm:pt modelId="{230B1F76-BB3B-4053-87D1-F38DBFDA5EB1}">
      <dgm:prSet phldrT="[Texto]" custT="1"/>
      <dgm:spPr/>
      <dgm:t>
        <a:bodyPr/>
        <a:lstStyle/>
        <a:p>
          <a:r>
            <a:rPr lang="es-ES" sz="1200" dirty="0" smtClean="0"/>
            <a:t>Determinación de Pasos o Procedimientos</a:t>
          </a:r>
          <a:endParaRPr lang="es-ES" sz="1200" dirty="0"/>
        </a:p>
      </dgm:t>
    </dgm:pt>
    <dgm:pt modelId="{CAA22B72-C365-4C7B-9868-51C20D2FB348}" type="parTrans" cxnId="{53C95155-8C43-4BE1-9DB3-9BD2BEAAC63E}">
      <dgm:prSet/>
      <dgm:spPr/>
      <dgm:t>
        <a:bodyPr/>
        <a:lstStyle/>
        <a:p>
          <a:endParaRPr lang="es-ES"/>
        </a:p>
      </dgm:t>
    </dgm:pt>
    <dgm:pt modelId="{214FCF87-2054-4612-B56E-A9F0C641571B}" type="sibTrans" cxnId="{53C95155-8C43-4BE1-9DB3-9BD2BEAAC63E}">
      <dgm:prSet/>
      <dgm:spPr/>
      <dgm:t>
        <a:bodyPr/>
        <a:lstStyle/>
        <a:p>
          <a:endParaRPr lang="es-ES"/>
        </a:p>
      </dgm:t>
    </dgm:pt>
    <dgm:pt modelId="{F2E637BE-44BD-42A5-928A-1AE5A34DFCE9}">
      <dgm:prSet phldrT="[Texto]" custT="1"/>
      <dgm:spPr/>
      <dgm:t>
        <a:bodyPr/>
        <a:lstStyle/>
        <a:p>
          <a:r>
            <a:rPr lang="es-ES" sz="1200" dirty="0" smtClean="0"/>
            <a:t>Diseño de </a:t>
          </a:r>
          <a:r>
            <a:rPr lang="es-ES" sz="1200" dirty="0" err="1" smtClean="0"/>
            <a:t>Flujogramas</a:t>
          </a:r>
          <a:r>
            <a:rPr lang="es-ES" sz="1200" dirty="0" smtClean="0"/>
            <a:t> y mapas de procesos</a:t>
          </a:r>
          <a:endParaRPr lang="es-ES" sz="1200" dirty="0"/>
        </a:p>
      </dgm:t>
    </dgm:pt>
    <dgm:pt modelId="{6C4721C5-2FAE-4C1B-BCDA-954F2CDE8068}" type="parTrans" cxnId="{1A112BF2-A3D4-4590-B799-F46506F29B61}">
      <dgm:prSet/>
      <dgm:spPr/>
      <dgm:t>
        <a:bodyPr/>
        <a:lstStyle/>
        <a:p>
          <a:endParaRPr lang="es-ES"/>
        </a:p>
      </dgm:t>
    </dgm:pt>
    <dgm:pt modelId="{24AD1138-DE10-4CDA-BAB2-5429C1F7A327}" type="sibTrans" cxnId="{1A112BF2-A3D4-4590-B799-F46506F29B61}">
      <dgm:prSet/>
      <dgm:spPr/>
      <dgm:t>
        <a:bodyPr/>
        <a:lstStyle/>
        <a:p>
          <a:endParaRPr lang="es-ES"/>
        </a:p>
      </dgm:t>
    </dgm:pt>
    <dgm:pt modelId="{59399983-0BBE-410C-839D-B3240A5C7671}">
      <dgm:prSet phldrT="[Texto]" custT="1"/>
      <dgm:spPr/>
      <dgm:t>
        <a:bodyPr/>
        <a:lstStyle/>
        <a:p>
          <a:r>
            <a:rPr lang="es-ES" sz="1200" dirty="0" smtClean="0"/>
            <a:t>Catálogo de Requisitos</a:t>
          </a:r>
          <a:endParaRPr lang="es-ES" sz="1200" dirty="0"/>
        </a:p>
      </dgm:t>
    </dgm:pt>
    <dgm:pt modelId="{99303305-29D0-4C99-84C2-9BA98A6E30CF}" type="parTrans" cxnId="{E1A36F9A-8A27-489B-B66F-A6666966ABB5}">
      <dgm:prSet/>
      <dgm:spPr/>
      <dgm:t>
        <a:bodyPr/>
        <a:lstStyle/>
        <a:p>
          <a:endParaRPr lang="es-ES"/>
        </a:p>
      </dgm:t>
    </dgm:pt>
    <dgm:pt modelId="{AE613FE1-FA8B-4C02-BA98-B36F2B8A9E52}" type="sibTrans" cxnId="{E1A36F9A-8A27-489B-B66F-A6666966ABB5}">
      <dgm:prSet/>
      <dgm:spPr/>
      <dgm:t>
        <a:bodyPr/>
        <a:lstStyle/>
        <a:p>
          <a:endParaRPr lang="es-ES"/>
        </a:p>
      </dgm:t>
    </dgm:pt>
    <dgm:pt modelId="{BB547CBE-C9EB-471B-9AEC-DC106D95A932}">
      <dgm:prSet phldrT="[Texto]" custT="1"/>
      <dgm:spPr/>
      <dgm:t>
        <a:bodyPr/>
        <a:lstStyle/>
        <a:p>
          <a:r>
            <a:rPr lang="es-ES" sz="1200" dirty="0" smtClean="0"/>
            <a:t>Organización de Pasos y Procedimientos</a:t>
          </a:r>
          <a:endParaRPr lang="es-ES" sz="1200" dirty="0"/>
        </a:p>
      </dgm:t>
    </dgm:pt>
    <dgm:pt modelId="{7DA166BD-5784-4908-B29A-F94442E0FDA0}" type="parTrans" cxnId="{667ED592-5091-4FD3-94EB-6A1A40D97F4C}">
      <dgm:prSet/>
      <dgm:spPr/>
      <dgm:t>
        <a:bodyPr/>
        <a:lstStyle/>
        <a:p>
          <a:endParaRPr lang="es-ES"/>
        </a:p>
      </dgm:t>
    </dgm:pt>
    <dgm:pt modelId="{C0F71193-D2C1-4A66-A2DD-B9BB7D431A2B}" type="sibTrans" cxnId="{667ED592-5091-4FD3-94EB-6A1A40D97F4C}">
      <dgm:prSet/>
      <dgm:spPr/>
      <dgm:t>
        <a:bodyPr/>
        <a:lstStyle/>
        <a:p>
          <a:endParaRPr lang="es-ES"/>
        </a:p>
      </dgm:t>
    </dgm:pt>
    <dgm:pt modelId="{69F8753E-6EE5-44BD-A6DB-7F587C295F8B}">
      <dgm:prSet phldrT="[Texto]" custT="1"/>
      <dgm:spPr/>
      <dgm:t>
        <a:bodyPr/>
        <a:lstStyle/>
        <a:p>
          <a:r>
            <a:rPr lang="es-ES" sz="1200" dirty="0" err="1" smtClean="0"/>
            <a:t>Workflow</a:t>
          </a:r>
          <a:r>
            <a:rPr lang="es-ES" sz="1200" dirty="0" smtClean="0"/>
            <a:t> - Seguimiento de Trámites en Línea .</a:t>
          </a:r>
          <a:endParaRPr lang="es-ES" sz="1200" dirty="0"/>
        </a:p>
      </dgm:t>
    </dgm:pt>
    <dgm:pt modelId="{89009CB7-8E31-4525-A382-B01A6AFCE344}" type="parTrans" cxnId="{04DEA91B-779C-4F8F-9E97-46D11742A8EC}">
      <dgm:prSet/>
      <dgm:spPr/>
      <dgm:t>
        <a:bodyPr/>
        <a:lstStyle/>
        <a:p>
          <a:endParaRPr lang="es-ES"/>
        </a:p>
      </dgm:t>
    </dgm:pt>
    <dgm:pt modelId="{3F55F060-CF9A-4F4B-9106-81031A62429B}" type="sibTrans" cxnId="{04DEA91B-779C-4F8F-9E97-46D11742A8EC}">
      <dgm:prSet/>
      <dgm:spPr/>
      <dgm:t>
        <a:bodyPr/>
        <a:lstStyle/>
        <a:p>
          <a:endParaRPr lang="es-ES"/>
        </a:p>
      </dgm:t>
    </dgm:pt>
    <dgm:pt modelId="{D321AD14-6752-4DD6-94A8-733B636128A4}">
      <dgm:prSet phldrT="[Texto]" custT="1"/>
      <dgm:spPr/>
      <dgm:t>
        <a:bodyPr/>
        <a:lstStyle/>
        <a:p>
          <a:r>
            <a:rPr lang="es-ES" sz="1200" dirty="0" smtClean="0"/>
            <a:t>Indicadores estadísticos de Gestión Institucional</a:t>
          </a:r>
          <a:endParaRPr lang="es-ES" sz="1200" dirty="0"/>
        </a:p>
      </dgm:t>
    </dgm:pt>
    <dgm:pt modelId="{9AC970FB-A900-4019-913A-6858195C8C61}" type="parTrans" cxnId="{0FAED07C-552A-44F6-9FF1-03DAF87A6D1F}">
      <dgm:prSet/>
      <dgm:spPr/>
      <dgm:t>
        <a:bodyPr/>
        <a:lstStyle/>
        <a:p>
          <a:endParaRPr lang="es-ES"/>
        </a:p>
      </dgm:t>
    </dgm:pt>
    <dgm:pt modelId="{EA9FA1C6-6298-4636-A8D9-E7E6EB267F25}" type="sibTrans" cxnId="{0FAED07C-552A-44F6-9FF1-03DAF87A6D1F}">
      <dgm:prSet/>
      <dgm:spPr/>
      <dgm:t>
        <a:bodyPr/>
        <a:lstStyle/>
        <a:p>
          <a:endParaRPr lang="es-ES"/>
        </a:p>
      </dgm:t>
    </dgm:pt>
    <dgm:pt modelId="{DAF3AEBF-CE04-44A8-878F-11EA27EC629F}">
      <dgm:prSet phldrT="[Texto]" custT="1"/>
      <dgm:spPr/>
      <dgm:t>
        <a:bodyPr/>
        <a:lstStyle/>
        <a:p>
          <a:r>
            <a:rPr lang="es-ES" sz="1200" dirty="0" smtClean="0"/>
            <a:t>Archivo Institucional</a:t>
          </a:r>
          <a:endParaRPr lang="es-ES" sz="1200" dirty="0"/>
        </a:p>
      </dgm:t>
    </dgm:pt>
    <dgm:pt modelId="{2D03B526-BB93-4D6F-BAB8-D231987B546D}" type="parTrans" cxnId="{7B9ADD6C-7991-4F1F-B90C-10677DD41C47}">
      <dgm:prSet/>
      <dgm:spPr/>
      <dgm:t>
        <a:bodyPr/>
        <a:lstStyle/>
        <a:p>
          <a:endParaRPr lang="es-ES"/>
        </a:p>
      </dgm:t>
    </dgm:pt>
    <dgm:pt modelId="{4B75B598-8BA6-41BC-B042-04DDAB78A1DE}" type="sibTrans" cxnId="{7B9ADD6C-7991-4F1F-B90C-10677DD41C47}">
      <dgm:prSet/>
      <dgm:spPr/>
      <dgm:t>
        <a:bodyPr/>
        <a:lstStyle/>
        <a:p>
          <a:endParaRPr lang="es-ES"/>
        </a:p>
      </dgm:t>
    </dgm:pt>
    <dgm:pt modelId="{E63F9652-780C-415B-9245-C81743C2564D}">
      <dgm:prSet phldrT="[Texto]" custT="1"/>
      <dgm:spPr/>
      <dgm:t>
        <a:bodyPr/>
        <a:lstStyle/>
        <a:p>
          <a:r>
            <a:rPr lang="es-ES" sz="1200" dirty="0" smtClean="0"/>
            <a:t>Diseño y Creación del Servicio</a:t>
          </a:r>
          <a:endParaRPr lang="es-ES" sz="1200" dirty="0"/>
        </a:p>
      </dgm:t>
    </dgm:pt>
    <dgm:pt modelId="{273E137E-3A8E-47B7-8C23-843EEA0D97E8}" type="parTrans" cxnId="{98476706-8D0C-4852-96D7-D6D20DB36BBE}">
      <dgm:prSet/>
      <dgm:spPr/>
      <dgm:t>
        <a:bodyPr/>
        <a:lstStyle/>
        <a:p>
          <a:endParaRPr lang="es-ES"/>
        </a:p>
      </dgm:t>
    </dgm:pt>
    <dgm:pt modelId="{488FCE20-091E-48FA-8CAB-6CD86DB592CB}" type="sibTrans" cxnId="{98476706-8D0C-4852-96D7-D6D20DB36BBE}">
      <dgm:prSet/>
      <dgm:spPr/>
      <dgm:t>
        <a:bodyPr/>
        <a:lstStyle/>
        <a:p>
          <a:endParaRPr lang="es-ES"/>
        </a:p>
      </dgm:t>
    </dgm:pt>
    <dgm:pt modelId="{DD297F58-C067-405B-A7A6-AAB92DC55828}" type="pres">
      <dgm:prSet presAssocID="{82184B0F-FFDC-4F4F-AA32-03CDB649F9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B46B7F2-471F-4520-9B03-6BE58B2E4341}" type="pres">
      <dgm:prSet presAssocID="{82184B0F-FFDC-4F4F-AA32-03CDB649F93C}" presName="tSp" presStyleCnt="0"/>
      <dgm:spPr/>
    </dgm:pt>
    <dgm:pt modelId="{AE12FB5D-2F9E-4F06-B5FC-093495AF07B2}" type="pres">
      <dgm:prSet presAssocID="{82184B0F-FFDC-4F4F-AA32-03CDB649F93C}" presName="bSp" presStyleCnt="0"/>
      <dgm:spPr/>
    </dgm:pt>
    <dgm:pt modelId="{09293443-9313-4087-9B7B-FA04EC8AF1BA}" type="pres">
      <dgm:prSet presAssocID="{82184B0F-FFDC-4F4F-AA32-03CDB649F93C}" presName="process" presStyleCnt="0"/>
      <dgm:spPr/>
    </dgm:pt>
    <dgm:pt modelId="{2C348F64-3DCC-4590-A727-7FC9090FA29B}" type="pres">
      <dgm:prSet presAssocID="{35479F6B-50E5-48BC-B1B1-609E27C6C580}" presName="composite1" presStyleCnt="0"/>
      <dgm:spPr/>
    </dgm:pt>
    <dgm:pt modelId="{E42DCA47-954A-470B-A79C-2227E672F4BB}" type="pres">
      <dgm:prSet presAssocID="{35479F6B-50E5-48BC-B1B1-609E27C6C580}" presName="dummyNode1" presStyleLbl="node1" presStyleIdx="0" presStyleCnt="3"/>
      <dgm:spPr/>
    </dgm:pt>
    <dgm:pt modelId="{24BC7F85-8F92-479D-AC45-CD2B356D2EE2}" type="pres">
      <dgm:prSet presAssocID="{35479F6B-50E5-48BC-B1B1-609E27C6C580}" presName="childNode1" presStyleLbl="bgAcc1" presStyleIdx="0" presStyleCnt="3" custScaleY="1103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D4FD15-5B63-470D-A431-7B4711624A7B}" type="pres">
      <dgm:prSet presAssocID="{35479F6B-50E5-48BC-B1B1-609E27C6C58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BAD1FB-FDB9-4699-9631-8C653EC72561}" type="pres">
      <dgm:prSet presAssocID="{35479F6B-50E5-48BC-B1B1-609E27C6C580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0B88C5-3DB0-40A0-86C6-BCF21D0A03BF}" type="pres">
      <dgm:prSet presAssocID="{35479F6B-50E5-48BC-B1B1-609E27C6C580}" presName="connSite1" presStyleCnt="0"/>
      <dgm:spPr/>
    </dgm:pt>
    <dgm:pt modelId="{07A76580-23E2-4C50-B043-F06A8FB47102}" type="pres">
      <dgm:prSet presAssocID="{FDB4A0AC-9A1D-433F-9CE3-3BE3DBC86501}" presName="Name9" presStyleLbl="sibTrans2D1" presStyleIdx="0" presStyleCnt="2"/>
      <dgm:spPr/>
      <dgm:t>
        <a:bodyPr/>
        <a:lstStyle/>
        <a:p>
          <a:endParaRPr lang="es-ES"/>
        </a:p>
      </dgm:t>
    </dgm:pt>
    <dgm:pt modelId="{92F9AE95-4AC4-4343-BB63-24D2A32EB14C}" type="pres">
      <dgm:prSet presAssocID="{9CA25605-C1C4-4F35-8A21-37F49A74EF5E}" presName="composite2" presStyleCnt="0"/>
      <dgm:spPr/>
    </dgm:pt>
    <dgm:pt modelId="{EE114523-1F87-40AC-B99A-A9E0276614BB}" type="pres">
      <dgm:prSet presAssocID="{9CA25605-C1C4-4F35-8A21-37F49A74EF5E}" presName="dummyNode2" presStyleLbl="node1" presStyleIdx="0" presStyleCnt="3"/>
      <dgm:spPr/>
    </dgm:pt>
    <dgm:pt modelId="{1A1EB5DD-E770-4AF1-ACD7-42445777A5FC}" type="pres">
      <dgm:prSet presAssocID="{9CA25605-C1C4-4F35-8A21-37F49A74EF5E}" presName="childNode2" presStyleLbl="bgAcc1" presStyleIdx="1" presStyleCnt="3" custScaleY="1103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3A4CA1-2057-46FF-90EB-26042EF63800}" type="pres">
      <dgm:prSet presAssocID="{9CA25605-C1C4-4F35-8A21-37F49A74EF5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315FD9-FFEC-4E6C-BDE1-274989A62751}" type="pres">
      <dgm:prSet presAssocID="{9CA25605-C1C4-4F35-8A21-37F49A74EF5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21A918-CC15-4191-9B7E-7763B983809B}" type="pres">
      <dgm:prSet presAssocID="{9CA25605-C1C4-4F35-8A21-37F49A74EF5E}" presName="connSite2" presStyleCnt="0"/>
      <dgm:spPr/>
    </dgm:pt>
    <dgm:pt modelId="{4F20C9B1-4165-45AF-859D-CDDC9453897E}" type="pres">
      <dgm:prSet presAssocID="{0A84FFBD-2587-483D-9C7B-DC15F0F5547C}" presName="Name18" presStyleLbl="sibTrans2D1" presStyleIdx="1" presStyleCnt="2"/>
      <dgm:spPr/>
      <dgm:t>
        <a:bodyPr/>
        <a:lstStyle/>
        <a:p>
          <a:endParaRPr lang="es-ES"/>
        </a:p>
      </dgm:t>
    </dgm:pt>
    <dgm:pt modelId="{E6430E6D-1F0B-43D1-9C64-47335B6A3A0B}" type="pres">
      <dgm:prSet presAssocID="{9873E7AF-582D-4149-8731-B68A3F5462CA}" presName="composite1" presStyleCnt="0"/>
      <dgm:spPr/>
    </dgm:pt>
    <dgm:pt modelId="{1D1A87C2-C7F3-475C-8C13-38D77594E3EC}" type="pres">
      <dgm:prSet presAssocID="{9873E7AF-582D-4149-8731-B68A3F5462CA}" presName="dummyNode1" presStyleLbl="node1" presStyleIdx="1" presStyleCnt="3"/>
      <dgm:spPr/>
    </dgm:pt>
    <dgm:pt modelId="{5C6487E6-3F39-4B3E-8E80-579B80F4357D}" type="pres">
      <dgm:prSet presAssocID="{9873E7AF-582D-4149-8731-B68A3F5462CA}" presName="childNode1" presStyleLbl="bgAcc1" presStyleIdx="2" presStyleCnt="3" custScaleY="1103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52AAA9-8E0B-4AA9-AFC0-C618E453BF06}" type="pres">
      <dgm:prSet presAssocID="{9873E7AF-582D-4149-8731-B68A3F5462C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7B162-9FAA-4CDD-ADAF-ACF99CBD751B}" type="pres">
      <dgm:prSet presAssocID="{9873E7AF-582D-4149-8731-B68A3F5462C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73571F-B7DB-45A5-8B5B-A8EDCD693FD6}" type="pres">
      <dgm:prSet presAssocID="{9873E7AF-582D-4149-8731-B68A3F5462CA}" presName="connSite1" presStyleCnt="0"/>
      <dgm:spPr/>
    </dgm:pt>
  </dgm:ptLst>
  <dgm:cxnLst>
    <dgm:cxn modelId="{5F30CDE7-2E79-4635-BD10-4C6A0EE99F6F}" type="presOf" srcId="{69F8753E-6EE5-44BD-A6DB-7F587C295F8B}" destId="{AA52AAA9-8E0B-4AA9-AFC0-C618E453BF06}" srcOrd="1" destOrd="2" presId="urn:microsoft.com/office/officeart/2005/8/layout/hProcess4"/>
    <dgm:cxn modelId="{E49A2EFE-C917-4E19-8247-A8C5A583E985}" srcId="{82184B0F-FFDC-4F4F-AA32-03CDB649F93C}" destId="{9CA25605-C1C4-4F35-8A21-37F49A74EF5E}" srcOrd="1" destOrd="0" parTransId="{8C7B5313-C0BC-4748-8912-604748827107}" sibTransId="{0A84FFBD-2587-483D-9C7B-DC15F0F5547C}"/>
    <dgm:cxn modelId="{33497EE3-C362-4E22-968F-944F93E492C0}" type="presOf" srcId="{5B1E925A-3689-4165-A36E-BD9BE4CEB663}" destId="{E23A4CA1-2057-46FF-90EB-26042EF63800}" srcOrd="1" destOrd="0" presId="urn:microsoft.com/office/officeart/2005/8/layout/hProcess4"/>
    <dgm:cxn modelId="{4250B492-7BEE-4F75-B0BF-C0D4FE1CC371}" type="presOf" srcId="{90D261D4-9954-4F06-9B82-4111DDE9596B}" destId="{24BC7F85-8F92-479D-AC45-CD2B356D2EE2}" srcOrd="0" destOrd="1" presId="urn:microsoft.com/office/officeart/2005/8/layout/hProcess4"/>
    <dgm:cxn modelId="{1A112BF2-A3D4-4590-B799-F46506F29B61}" srcId="{35479F6B-50E5-48BC-B1B1-609E27C6C580}" destId="{F2E637BE-44BD-42A5-928A-1AE5A34DFCE9}" srcOrd="4" destOrd="0" parTransId="{6C4721C5-2FAE-4C1B-BCDA-954F2CDE8068}" sibTransId="{24AD1138-DE10-4CDA-BAB2-5429C1F7A327}"/>
    <dgm:cxn modelId="{013D4139-0F62-419A-B55A-ADBB6489E9D6}" type="presOf" srcId="{69F8753E-6EE5-44BD-A6DB-7F587C295F8B}" destId="{5C6487E6-3F39-4B3E-8E80-579B80F4357D}" srcOrd="0" destOrd="2" presId="urn:microsoft.com/office/officeart/2005/8/layout/hProcess4"/>
    <dgm:cxn modelId="{04DEA91B-779C-4F8F-9E97-46D11742A8EC}" srcId="{9873E7AF-582D-4149-8731-B68A3F5462CA}" destId="{69F8753E-6EE5-44BD-A6DB-7F587C295F8B}" srcOrd="2" destOrd="0" parTransId="{89009CB7-8E31-4525-A382-B01A6AFCE344}" sibTransId="{3F55F060-CF9A-4F4B-9106-81031A62429B}"/>
    <dgm:cxn modelId="{1D4575BC-3570-4F57-B8B3-605FB0589853}" type="presOf" srcId="{6D3F45F9-6E91-4F54-8879-4278212DD48A}" destId="{1A1EB5DD-E770-4AF1-ACD7-42445777A5FC}" srcOrd="0" destOrd="2" presId="urn:microsoft.com/office/officeart/2005/8/layout/hProcess4"/>
    <dgm:cxn modelId="{667ED592-5091-4FD3-94EB-6A1A40D97F4C}" srcId="{9CA25605-C1C4-4F35-8A21-37F49A74EF5E}" destId="{BB547CBE-C9EB-471B-9AEC-DC106D95A932}" srcOrd="4" destOrd="0" parTransId="{7DA166BD-5784-4908-B29A-F94442E0FDA0}" sibTransId="{C0F71193-D2C1-4A66-A2DD-B9BB7D431A2B}"/>
    <dgm:cxn modelId="{C77936F9-F719-4B35-AF9D-079D1992505A}" type="presOf" srcId="{0A84FFBD-2587-483D-9C7B-DC15F0F5547C}" destId="{4F20C9B1-4165-45AF-859D-CDDC9453897E}" srcOrd="0" destOrd="0" presId="urn:microsoft.com/office/officeart/2005/8/layout/hProcess4"/>
    <dgm:cxn modelId="{7B9ADD6C-7991-4F1F-B90C-10677DD41C47}" srcId="{9873E7AF-582D-4149-8731-B68A3F5462CA}" destId="{DAF3AEBF-CE04-44A8-878F-11EA27EC629F}" srcOrd="4" destOrd="0" parTransId="{2D03B526-BB93-4D6F-BAB8-D231987B546D}" sibTransId="{4B75B598-8BA6-41BC-B042-04DDAB78A1DE}"/>
    <dgm:cxn modelId="{0C6B4BC1-F1B8-41DD-8223-F84E94B2CA22}" type="presOf" srcId="{A528240C-1298-49D2-A0C7-CB0EAFFEDD8B}" destId="{F0D4FD15-5B63-470D-A431-7B4711624A7B}" srcOrd="1" destOrd="3" presId="urn:microsoft.com/office/officeart/2005/8/layout/hProcess4"/>
    <dgm:cxn modelId="{057D0457-AB0B-4ECF-BB0C-50A52C54C03C}" type="presOf" srcId="{F2E637BE-44BD-42A5-928A-1AE5A34DFCE9}" destId="{24BC7F85-8F92-479D-AC45-CD2B356D2EE2}" srcOrd="0" destOrd="4" presId="urn:microsoft.com/office/officeart/2005/8/layout/hProcess4"/>
    <dgm:cxn modelId="{75B5975C-FD00-4170-8FCD-F15948D1F68B}" type="presOf" srcId="{10205A1E-BB99-4389-8CBE-133B4FFC57A6}" destId="{24BC7F85-8F92-479D-AC45-CD2B356D2EE2}" srcOrd="0" destOrd="0" presId="urn:microsoft.com/office/officeart/2005/8/layout/hProcess4"/>
    <dgm:cxn modelId="{D11828CB-82B8-462A-AE9D-5A56371A2ACC}" type="presOf" srcId="{230B1F76-BB3B-4053-87D1-F38DBFDA5EB1}" destId="{24BC7F85-8F92-479D-AC45-CD2B356D2EE2}" srcOrd="0" destOrd="2" presId="urn:microsoft.com/office/officeart/2005/8/layout/hProcess4"/>
    <dgm:cxn modelId="{1786816B-EC3D-4A9B-905B-DB2C501DF143}" srcId="{9CA25605-C1C4-4F35-8A21-37F49A74EF5E}" destId="{6D3F45F9-6E91-4F54-8879-4278212DD48A}" srcOrd="2" destOrd="0" parTransId="{CB404CAC-EB67-4420-B646-706DB6744023}" sibTransId="{81158DFA-36A6-492B-807B-7197886F2BD6}"/>
    <dgm:cxn modelId="{F4BCAE83-E116-4B26-9BE6-1A73D649DD57}" type="presOf" srcId="{BB547CBE-C9EB-471B-9AEC-DC106D95A932}" destId="{E23A4CA1-2057-46FF-90EB-26042EF63800}" srcOrd="1" destOrd="4" presId="urn:microsoft.com/office/officeart/2005/8/layout/hProcess4"/>
    <dgm:cxn modelId="{6F847F41-71D4-4231-8AF8-FE22275C9B98}" type="presOf" srcId="{1BBDC0AA-F698-493C-BDE2-0D7B5E5DA14A}" destId="{AA52AAA9-8E0B-4AA9-AFC0-C618E453BF06}" srcOrd="1" destOrd="1" presId="urn:microsoft.com/office/officeart/2005/8/layout/hProcess4"/>
    <dgm:cxn modelId="{0B5228EB-DD3F-45D2-B209-4FC8AC9D97B7}" type="presOf" srcId="{E63F9652-780C-415B-9245-C81743C2564D}" destId="{1A1EB5DD-E770-4AF1-ACD7-42445777A5FC}" srcOrd="0" destOrd="1" presId="urn:microsoft.com/office/officeart/2005/8/layout/hProcess4"/>
    <dgm:cxn modelId="{93DA7E30-F6DE-408C-9852-E23910FACE68}" type="presOf" srcId="{FDB4A0AC-9A1D-433F-9CE3-3BE3DBC86501}" destId="{07A76580-23E2-4C50-B043-F06A8FB47102}" srcOrd="0" destOrd="0" presId="urn:microsoft.com/office/officeart/2005/8/layout/hProcess4"/>
    <dgm:cxn modelId="{0A3893F6-A5CC-425A-AA77-25549159D5BD}" type="presOf" srcId="{9CA25605-C1C4-4F35-8A21-37F49A74EF5E}" destId="{70315FD9-FFEC-4E6C-BDE1-274989A62751}" srcOrd="0" destOrd="0" presId="urn:microsoft.com/office/officeart/2005/8/layout/hProcess4"/>
    <dgm:cxn modelId="{42756334-E888-4C14-9EBB-1B5558791A75}" type="presOf" srcId="{35479F6B-50E5-48BC-B1B1-609E27C6C580}" destId="{6CBAD1FB-FDB9-4699-9631-8C653EC72561}" srcOrd="0" destOrd="0" presId="urn:microsoft.com/office/officeart/2005/8/layout/hProcess4"/>
    <dgm:cxn modelId="{A007D3FB-B131-4D67-B2BB-2D5EE95062C1}" type="presOf" srcId="{1BBDC0AA-F698-493C-BDE2-0D7B5E5DA14A}" destId="{5C6487E6-3F39-4B3E-8E80-579B80F4357D}" srcOrd="0" destOrd="1" presId="urn:microsoft.com/office/officeart/2005/8/layout/hProcess4"/>
    <dgm:cxn modelId="{164BC753-BC9B-4575-A9ED-0CE3CF097AA8}" type="presOf" srcId="{10205A1E-BB99-4389-8CBE-133B4FFC57A6}" destId="{F0D4FD15-5B63-470D-A431-7B4711624A7B}" srcOrd="1" destOrd="0" presId="urn:microsoft.com/office/officeart/2005/8/layout/hProcess4"/>
    <dgm:cxn modelId="{53C95155-8C43-4BE1-9DB3-9BD2BEAAC63E}" srcId="{35479F6B-50E5-48BC-B1B1-609E27C6C580}" destId="{230B1F76-BB3B-4053-87D1-F38DBFDA5EB1}" srcOrd="2" destOrd="0" parTransId="{CAA22B72-C365-4C7B-9868-51C20D2FB348}" sibTransId="{214FCF87-2054-4612-B56E-A9F0C641571B}"/>
    <dgm:cxn modelId="{926EDA90-0848-489C-8B81-8EC8A13A6218}" type="presOf" srcId="{D321AD14-6752-4DD6-94A8-733B636128A4}" destId="{5C6487E6-3F39-4B3E-8E80-579B80F4357D}" srcOrd="0" destOrd="3" presId="urn:microsoft.com/office/officeart/2005/8/layout/hProcess4"/>
    <dgm:cxn modelId="{C7F3767E-7D90-4E7C-9425-E6607674553E}" type="presOf" srcId="{E63F9652-780C-415B-9245-C81743C2564D}" destId="{E23A4CA1-2057-46FF-90EB-26042EF63800}" srcOrd="1" destOrd="1" presId="urn:microsoft.com/office/officeart/2005/8/layout/hProcess4"/>
    <dgm:cxn modelId="{16E92684-4516-4F81-A232-640ED873C4E4}" type="presOf" srcId="{6D3F45F9-6E91-4F54-8879-4278212DD48A}" destId="{E23A4CA1-2057-46FF-90EB-26042EF63800}" srcOrd="1" destOrd="2" presId="urn:microsoft.com/office/officeart/2005/8/layout/hProcess4"/>
    <dgm:cxn modelId="{98476706-8D0C-4852-96D7-D6D20DB36BBE}" srcId="{9CA25605-C1C4-4F35-8A21-37F49A74EF5E}" destId="{E63F9652-780C-415B-9245-C81743C2564D}" srcOrd="1" destOrd="0" parTransId="{273E137E-3A8E-47B7-8C23-843EEA0D97E8}" sibTransId="{488FCE20-091E-48FA-8CAB-6CD86DB592CB}"/>
    <dgm:cxn modelId="{B9B58F23-82E5-4217-8EC4-D26C07F3C278}" srcId="{82184B0F-FFDC-4F4F-AA32-03CDB649F93C}" destId="{35479F6B-50E5-48BC-B1B1-609E27C6C580}" srcOrd="0" destOrd="0" parTransId="{E028A9FD-87C9-4748-BA16-DD59670EFDF0}" sibTransId="{FDB4A0AC-9A1D-433F-9CE3-3BE3DBC86501}"/>
    <dgm:cxn modelId="{8665EECD-8550-4A1E-8D13-E5AE86636ABC}" type="presOf" srcId="{2699FD58-461C-48C1-BF89-FD49F1288788}" destId="{AA52AAA9-8E0B-4AA9-AFC0-C618E453BF06}" srcOrd="1" destOrd="0" presId="urn:microsoft.com/office/officeart/2005/8/layout/hProcess4"/>
    <dgm:cxn modelId="{0FAED07C-552A-44F6-9FF1-03DAF87A6D1F}" srcId="{9873E7AF-582D-4149-8731-B68A3F5462CA}" destId="{D321AD14-6752-4DD6-94A8-733B636128A4}" srcOrd="3" destOrd="0" parTransId="{9AC970FB-A900-4019-913A-6858195C8C61}" sibTransId="{EA9FA1C6-6298-4636-A8D9-E7E6EB267F25}"/>
    <dgm:cxn modelId="{6E434624-326C-430A-9B4C-EBF70FA86D6F}" srcId="{35479F6B-50E5-48BC-B1B1-609E27C6C580}" destId="{10205A1E-BB99-4389-8CBE-133B4FFC57A6}" srcOrd="0" destOrd="0" parTransId="{91BA7128-1399-4A69-A3A3-D155F220C2C5}" sibTransId="{BF60F94B-6F42-43E5-91D1-75F96209680F}"/>
    <dgm:cxn modelId="{4B8D8F79-81DD-4F7C-BE24-D7E5814B5F25}" srcId="{35479F6B-50E5-48BC-B1B1-609E27C6C580}" destId="{90D261D4-9954-4F06-9B82-4111DDE9596B}" srcOrd="1" destOrd="0" parTransId="{972FBC1B-9410-48C3-93F5-6CDEB0227F9D}" sibTransId="{71305E31-32EF-415C-B45F-AA4163144FDA}"/>
    <dgm:cxn modelId="{FB32C699-B01C-43C7-B7EF-E5D087CAB507}" type="presOf" srcId="{BB547CBE-C9EB-471B-9AEC-DC106D95A932}" destId="{1A1EB5DD-E770-4AF1-ACD7-42445777A5FC}" srcOrd="0" destOrd="4" presId="urn:microsoft.com/office/officeart/2005/8/layout/hProcess4"/>
    <dgm:cxn modelId="{CB31D265-2BED-4050-A6F9-9C6CFFD8E1F9}" type="presOf" srcId="{59399983-0BBE-410C-839D-B3240A5C7671}" destId="{E23A4CA1-2057-46FF-90EB-26042EF63800}" srcOrd="1" destOrd="3" presId="urn:microsoft.com/office/officeart/2005/8/layout/hProcess4"/>
    <dgm:cxn modelId="{A14F80C5-EDD5-4994-A88F-E9AAFF0DC62A}" srcId="{35479F6B-50E5-48BC-B1B1-609E27C6C580}" destId="{A528240C-1298-49D2-A0C7-CB0EAFFEDD8B}" srcOrd="3" destOrd="0" parTransId="{0156C79B-379D-4B40-B1B8-EBF30EDAB65D}" sibTransId="{9523C1A5-1AE1-44EA-8565-3AFB88DF73F4}"/>
    <dgm:cxn modelId="{FE20243B-4C22-4BE0-A253-7380B4C21D06}" type="presOf" srcId="{230B1F76-BB3B-4053-87D1-F38DBFDA5EB1}" destId="{F0D4FD15-5B63-470D-A431-7B4711624A7B}" srcOrd="1" destOrd="2" presId="urn:microsoft.com/office/officeart/2005/8/layout/hProcess4"/>
    <dgm:cxn modelId="{4386DC49-614B-49E8-B896-1558A8A7C949}" type="presOf" srcId="{F2E637BE-44BD-42A5-928A-1AE5A34DFCE9}" destId="{F0D4FD15-5B63-470D-A431-7B4711624A7B}" srcOrd="1" destOrd="4" presId="urn:microsoft.com/office/officeart/2005/8/layout/hProcess4"/>
    <dgm:cxn modelId="{A608D350-473D-427E-BE42-2E8EFCB1D173}" type="presOf" srcId="{DAF3AEBF-CE04-44A8-878F-11EA27EC629F}" destId="{AA52AAA9-8E0B-4AA9-AFC0-C618E453BF06}" srcOrd="1" destOrd="4" presId="urn:microsoft.com/office/officeart/2005/8/layout/hProcess4"/>
    <dgm:cxn modelId="{E1A36F9A-8A27-489B-B66F-A6666966ABB5}" srcId="{9CA25605-C1C4-4F35-8A21-37F49A74EF5E}" destId="{59399983-0BBE-410C-839D-B3240A5C7671}" srcOrd="3" destOrd="0" parTransId="{99303305-29D0-4C99-84C2-9BA98A6E30CF}" sibTransId="{AE613FE1-FA8B-4C02-BA98-B36F2B8A9E52}"/>
    <dgm:cxn modelId="{4DD0E437-2CA0-4F16-90D7-58201DD911E5}" type="presOf" srcId="{82184B0F-FFDC-4F4F-AA32-03CDB649F93C}" destId="{DD297F58-C067-405B-A7A6-AAB92DC55828}" srcOrd="0" destOrd="0" presId="urn:microsoft.com/office/officeart/2005/8/layout/hProcess4"/>
    <dgm:cxn modelId="{51A045AD-EA50-46FE-B20D-5E180ED85187}" type="presOf" srcId="{5B1E925A-3689-4165-A36E-BD9BE4CEB663}" destId="{1A1EB5DD-E770-4AF1-ACD7-42445777A5FC}" srcOrd="0" destOrd="0" presId="urn:microsoft.com/office/officeart/2005/8/layout/hProcess4"/>
    <dgm:cxn modelId="{7CC67619-C70E-40B2-989D-BB7EDC578341}" type="presOf" srcId="{D321AD14-6752-4DD6-94A8-733B636128A4}" destId="{AA52AAA9-8E0B-4AA9-AFC0-C618E453BF06}" srcOrd="1" destOrd="3" presId="urn:microsoft.com/office/officeart/2005/8/layout/hProcess4"/>
    <dgm:cxn modelId="{4EF145A0-4F00-4160-B5CC-D7141FBEEB17}" type="presOf" srcId="{DAF3AEBF-CE04-44A8-878F-11EA27EC629F}" destId="{5C6487E6-3F39-4B3E-8E80-579B80F4357D}" srcOrd="0" destOrd="4" presId="urn:microsoft.com/office/officeart/2005/8/layout/hProcess4"/>
    <dgm:cxn modelId="{5D01CC05-6199-4760-A2C4-AC7FAB19714D}" type="presOf" srcId="{90D261D4-9954-4F06-9B82-4111DDE9596B}" destId="{F0D4FD15-5B63-470D-A431-7B4711624A7B}" srcOrd="1" destOrd="1" presId="urn:microsoft.com/office/officeart/2005/8/layout/hProcess4"/>
    <dgm:cxn modelId="{8596C279-4088-46C5-A315-82D6429B198D}" type="presOf" srcId="{2699FD58-461C-48C1-BF89-FD49F1288788}" destId="{5C6487E6-3F39-4B3E-8E80-579B80F4357D}" srcOrd="0" destOrd="0" presId="urn:microsoft.com/office/officeart/2005/8/layout/hProcess4"/>
    <dgm:cxn modelId="{B802CEFE-698A-40D0-AFD4-9131C355D20B}" srcId="{82184B0F-FFDC-4F4F-AA32-03CDB649F93C}" destId="{9873E7AF-582D-4149-8731-B68A3F5462CA}" srcOrd="2" destOrd="0" parTransId="{6AFCBB78-4CCA-4C30-8F98-072C2B16905C}" sibTransId="{68F61B7E-3E5F-438C-AE23-90BF6C62AF0F}"/>
    <dgm:cxn modelId="{9535A289-DB22-4A39-AFD7-135AAAAB83F7}" type="presOf" srcId="{59399983-0BBE-410C-839D-B3240A5C7671}" destId="{1A1EB5DD-E770-4AF1-ACD7-42445777A5FC}" srcOrd="0" destOrd="3" presId="urn:microsoft.com/office/officeart/2005/8/layout/hProcess4"/>
    <dgm:cxn modelId="{265849C6-0BAA-49E1-8884-77D72F9C5FAE}" type="presOf" srcId="{9873E7AF-582D-4149-8731-B68A3F5462CA}" destId="{2097B162-9FAA-4CDD-ADAF-ACF99CBD751B}" srcOrd="0" destOrd="0" presId="urn:microsoft.com/office/officeart/2005/8/layout/hProcess4"/>
    <dgm:cxn modelId="{A704F28D-C95A-4A25-BD01-EDB535759A5A}" srcId="{9873E7AF-582D-4149-8731-B68A3F5462CA}" destId="{2699FD58-461C-48C1-BF89-FD49F1288788}" srcOrd="0" destOrd="0" parTransId="{70121144-E431-43A7-8615-6AAFCB81D83C}" sibTransId="{9278FF0A-E4E7-4706-A640-01673E2018DF}"/>
    <dgm:cxn modelId="{DF7A484A-15E5-4BAA-8F93-7AC9B7590FF7}" srcId="{9873E7AF-582D-4149-8731-B68A3F5462CA}" destId="{1BBDC0AA-F698-493C-BDE2-0D7B5E5DA14A}" srcOrd="1" destOrd="0" parTransId="{C41DD094-C918-46C9-B400-6FDD2536A0C4}" sibTransId="{A5E305A8-968C-4CD2-989D-B1E02DC1E2DD}"/>
    <dgm:cxn modelId="{832C6002-0A7F-4844-8C69-09F0A5949F8B}" srcId="{9CA25605-C1C4-4F35-8A21-37F49A74EF5E}" destId="{5B1E925A-3689-4165-A36E-BD9BE4CEB663}" srcOrd="0" destOrd="0" parTransId="{D9D6DFDC-6B67-4A8F-A2D2-36BF611396D7}" sibTransId="{755E0912-FB04-4C24-B142-37CEBE7EE4E2}"/>
    <dgm:cxn modelId="{3AC3FF85-188B-4147-B780-837E997998B6}" type="presOf" srcId="{A528240C-1298-49D2-A0C7-CB0EAFFEDD8B}" destId="{24BC7F85-8F92-479D-AC45-CD2B356D2EE2}" srcOrd="0" destOrd="3" presId="urn:microsoft.com/office/officeart/2005/8/layout/hProcess4"/>
    <dgm:cxn modelId="{21E7759B-9586-40B2-8382-CA27EE52F070}" type="presParOf" srcId="{DD297F58-C067-405B-A7A6-AAB92DC55828}" destId="{BB46B7F2-471F-4520-9B03-6BE58B2E4341}" srcOrd="0" destOrd="0" presId="urn:microsoft.com/office/officeart/2005/8/layout/hProcess4"/>
    <dgm:cxn modelId="{545376BB-24D7-4894-8E1A-208C3552198A}" type="presParOf" srcId="{DD297F58-C067-405B-A7A6-AAB92DC55828}" destId="{AE12FB5D-2F9E-4F06-B5FC-093495AF07B2}" srcOrd="1" destOrd="0" presId="urn:microsoft.com/office/officeart/2005/8/layout/hProcess4"/>
    <dgm:cxn modelId="{0D1CA086-1A00-4565-B279-983D06FD3B7F}" type="presParOf" srcId="{DD297F58-C067-405B-A7A6-AAB92DC55828}" destId="{09293443-9313-4087-9B7B-FA04EC8AF1BA}" srcOrd="2" destOrd="0" presId="urn:microsoft.com/office/officeart/2005/8/layout/hProcess4"/>
    <dgm:cxn modelId="{BFD03FDA-7B01-456C-8435-7A67365BF707}" type="presParOf" srcId="{09293443-9313-4087-9B7B-FA04EC8AF1BA}" destId="{2C348F64-3DCC-4590-A727-7FC9090FA29B}" srcOrd="0" destOrd="0" presId="urn:microsoft.com/office/officeart/2005/8/layout/hProcess4"/>
    <dgm:cxn modelId="{B41A463B-B0E3-4C56-BA24-999A92545871}" type="presParOf" srcId="{2C348F64-3DCC-4590-A727-7FC9090FA29B}" destId="{E42DCA47-954A-470B-A79C-2227E672F4BB}" srcOrd="0" destOrd="0" presId="urn:microsoft.com/office/officeart/2005/8/layout/hProcess4"/>
    <dgm:cxn modelId="{E8C4746A-9CF9-42D5-A99F-9E41383286CB}" type="presParOf" srcId="{2C348F64-3DCC-4590-A727-7FC9090FA29B}" destId="{24BC7F85-8F92-479D-AC45-CD2B356D2EE2}" srcOrd="1" destOrd="0" presId="urn:microsoft.com/office/officeart/2005/8/layout/hProcess4"/>
    <dgm:cxn modelId="{1902F9D5-76AD-4CBA-B3EC-5F80B467C0F3}" type="presParOf" srcId="{2C348F64-3DCC-4590-A727-7FC9090FA29B}" destId="{F0D4FD15-5B63-470D-A431-7B4711624A7B}" srcOrd="2" destOrd="0" presId="urn:microsoft.com/office/officeart/2005/8/layout/hProcess4"/>
    <dgm:cxn modelId="{5FF6BB7A-DCB6-4FCD-8778-416ECB8FEF14}" type="presParOf" srcId="{2C348F64-3DCC-4590-A727-7FC9090FA29B}" destId="{6CBAD1FB-FDB9-4699-9631-8C653EC72561}" srcOrd="3" destOrd="0" presId="urn:microsoft.com/office/officeart/2005/8/layout/hProcess4"/>
    <dgm:cxn modelId="{A80D0D7E-85F4-4ABB-9E7C-BD4BA7AA2830}" type="presParOf" srcId="{2C348F64-3DCC-4590-A727-7FC9090FA29B}" destId="{EE0B88C5-3DB0-40A0-86C6-BCF21D0A03BF}" srcOrd="4" destOrd="0" presId="urn:microsoft.com/office/officeart/2005/8/layout/hProcess4"/>
    <dgm:cxn modelId="{352EBCE3-B10F-4518-BFE6-449020BE5883}" type="presParOf" srcId="{09293443-9313-4087-9B7B-FA04EC8AF1BA}" destId="{07A76580-23E2-4C50-B043-F06A8FB47102}" srcOrd="1" destOrd="0" presId="urn:microsoft.com/office/officeart/2005/8/layout/hProcess4"/>
    <dgm:cxn modelId="{3CF3816C-8B93-446F-90EA-1AF91015600F}" type="presParOf" srcId="{09293443-9313-4087-9B7B-FA04EC8AF1BA}" destId="{92F9AE95-4AC4-4343-BB63-24D2A32EB14C}" srcOrd="2" destOrd="0" presId="urn:microsoft.com/office/officeart/2005/8/layout/hProcess4"/>
    <dgm:cxn modelId="{DA363DA1-31D2-4F34-8106-AF2063B5ECB3}" type="presParOf" srcId="{92F9AE95-4AC4-4343-BB63-24D2A32EB14C}" destId="{EE114523-1F87-40AC-B99A-A9E0276614BB}" srcOrd="0" destOrd="0" presId="urn:microsoft.com/office/officeart/2005/8/layout/hProcess4"/>
    <dgm:cxn modelId="{0971B087-C46D-4978-A0E5-B2E6BEEB1B44}" type="presParOf" srcId="{92F9AE95-4AC4-4343-BB63-24D2A32EB14C}" destId="{1A1EB5DD-E770-4AF1-ACD7-42445777A5FC}" srcOrd="1" destOrd="0" presId="urn:microsoft.com/office/officeart/2005/8/layout/hProcess4"/>
    <dgm:cxn modelId="{23845C79-96C7-4747-B636-347A29929178}" type="presParOf" srcId="{92F9AE95-4AC4-4343-BB63-24D2A32EB14C}" destId="{E23A4CA1-2057-46FF-90EB-26042EF63800}" srcOrd="2" destOrd="0" presId="urn:microsoft.com/office/officeart/2005/8/layout/hProcess4"/>
    <dgm:cxn modelId="{445BF105-A88F-4542-9A40-EFB3913C56CF}" type="presParOf" srcId="{92F9AE95-4AC4-4343-BB63-24D2A32EB14C}" destId="{70315FD9-FFEC-4E6C-BDE1-274989A62751}" srcOrd="3" destOrd="0" presId="urn:microsoft.com/office/officeart/2005/8/layout/hProcess4"/>
    <dgm:cxn modelId="{ACB69820-04E7-4D44-B5E1-8986A6607075}" type="presParOf" srcId="{92F9AE95-4AC4-4343-BB63-24D2A32EB14C}" destId="{BB21A918-CC15-4191-9B7E-7763B983809B}" srcOrd="4" destOrd="0" presId="urn:microsoft.com/office/officeart/2005/8/layout/hProcess4"/>
    <dgm:cxn modelId="{505B9A24-1613-4129-B7BC-881C3E663550}" type="presParOf" srcId="{09293443-9313-4087-9B7B-FA04EC8AF1BA}" destId="{4F20C9B1-4165-45AF-859D-CDDC9453897E}" srcOrd="3" destOrd="0" presId="urn:microsoft.com/office/officeart/2005/8/layout/hProcess4"/>
    <dgm:cxn modelId="{3E386798-CC8A-4DA3-9AC2-38150D407E67}" type="presParOf" srcId="{09293443-9313-4087-9B7B-FA04EC8AF1BA}" destId="{E6430E6D-1F0B-43D1-9C64-47335B6A3A0B}" srcOrd="4" destOrd="0" presId="urn:microsoft.com/office/officeart/2005/8/layout/hProcess4"/>
    <dgm:cxn modelId="{4A32E0A6-8DD5-4D0D-B486-504EF872F9B8}" type="presParOf" srcId="{E6430E6D-1F0B-43D1-9C64-47335B6A3A0B}" destId="{1D1A87C2-C7F3-475C-8C13-38D77594E3EC}" srcOrd="0" destOrd="0" presId="urn:microsoft.com/office/officeart/2005/8/layout/hProcess4"/>
    <dgm:cxn modelId="{8B2DFFA4-28DC-4E2C-A324-B6E606C740B5}" type="presParOf" srcId="{E6430E6D-1F0B-43D1-9C64-47335B6A3A0B}" destId="{5C6487E6-3F39-4B3E-8E80-579B80F4357D}" srcOrd="1" destOrd="0" presId="urn:microsoft.com/office/officeart/2005/8/layout/hProcess4"/>
    <dgm:cxn modelId="{DD2B9AAD-9504-41FB-9197-F693121B03FB}" type="presParOf" srcId="{E6430E6D-1F0B-43D1-9C64-47335B6A3A0B}" destId="{AA52AAA9-8E0B-4AA9-AFC0-C618E453BF06}" srcOrd="2" destOrd="0" presId="urn:microsoft.com/office/officeart/2005/8/layout/hProcess4"/>
    <dgm:cxn modelId="{850431AB-2BCD-401C-9FAF-3DD270DCFA44}" type="presParOf" srcId="{E6430E6D-1F0B-43D1-9C64-47335B6A3A0B}" destId="{2097B162-9FAA-4CDD-ADAF-ACF99CBD751B}" srcOrd="3" destOrd="0" presId="urn:microsoft.com/office/officeart/2005/8/layout/hProcess4"/>
    <dgm:cxn modelId="{B8D7FC32-F040-4B68-81FD-DB2B4F0D64AB}" type="presParOf" srcId="{E6430E6D-1F0B-43D1-9C64-47335B6A3A0B}" destId="{C273571F-B7DB-45A5-8B5B-A8EDCD693FD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23B6B2-035B-46D6-949B-B3AFAEFAB51D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BEB24A0B-C98F-48A8-8A74-CEDD27223689}">
      <dgm:prSet phldrT="[Texto]"/>
      <dgm:spPr/>
      <dgm:t>
        <a:bodyPr/>
        <a:lstStyle/>
        <a:p>
          <a:r>
            <a:rPr lang="es-ES" dirty="0" smtClean="0"/>
            <a:t>Información Organizada y Automatizada</a:t>
          </a:r>
          <a:endParaRPr lang="es-ES" dirty="0"/>
        </a:p>
      </dgm:t>
    </dgm:pt>
    <dgm:pt modelId="{DB6A3D61-E95E-4520-A2D7-08679C7EC2A9}" type="parTrans" cxnId="{91DB7B49-B237-4D6A-AC76-23DFBC078C8A}">
      <dgm:prSet/>
      <dgm:spPr/>
      <dgm:t>
        <a:bodyPr/>
        <a:lstStyle/>
        <a:p>
          <a:endParaRPr lang="es-ES"/>
        </a:p>
      </dgm:t>
    </dgm:pt>
    <dgm:pt modelId="{D10EBF7F-DD3A-4C71-AFE4-D116829F74FB}" type="sibTrans" cxnId="{91DB7B49-B237-4D6A-AC76-23DFBC078C8A}">
      <dgm:prSet/>
      <dgm:spPr/>
      <dgm:t>
        <a:bodyPr/>
        <a:lstStyle/>
        <a:p>
          <a:endParaRPr lang="es-ES"/>
        </a:p>
      </dgm:t>
    </dgm:pt>
    <dgm:pt modelId="{C50C294C-E4E0-441A-B37A-973BD004E0E3}">
      <dgm:prSet phldrT="[Texto]"/>
      <dgm:spPr/>
      <dgm:t>
        <a:bodyPr/>
        <a:lstStyle/>
        <a:p>
          <a:r>
            <a:rPr lang="es-ES" dirty="0" smtClean="0"/>
            <a:t>Control de Documentos de Entrada y Salida</a:t>
          </a:r>
          <a:endParaRPr lang="es-ES" dirty="0"/>
        </a:p>
      </dgm:t>
    </dgm:pt>
    <dgm:pt modelId="{08A01715-3538-4B71-862E-D72718D8488F}" type="parTrans" cxnId="{8C2E667A-FF2B-4767-A227-9F7B1907143B}">
      <dgm:prSet/>
      <dgm:spPr/>
      <dgm:t>
        <a:bodyPr/>
        <a:lstStyle/>
        <a:p>
          <a:endParaRPr lang="es-ES"/>
        </a:p>
      </dgm:t>
    </dgm:pt>
    <dgm:pt modelId="{9A89A6F9-F708-445B-8875-46F548EEDA02}" type="sibTrans" cxnId="{8C2E667A-FF2B-4767-A227-9F7B1907143B}">
      <dgm:prSet/>
      <dgm:spPr/>
      <dgm:t>
        <a:bodyPr/>
        <a:lstStyle/>
        <a:p>
          <a:endParaRPr lang="es-ES"/>
        </a:p>
      </dgm:t>
    </dgm:pt>
    <dgm:pt modelId="{885ADA00-0E3A-4EAD-9685-399131F7B7C7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smtClean="0"/>
            <a:t>Reducción de tiempos en la Atención  al Ciudadano</a:t>
          </a:r>
          <a:endParaRPr lang="es-ES" dirty="0"/>
        </a:p>
      </dgm:t>
    </dgm:pt>
    <dgm:pt modelId="{A4FB1AE3-0BAB-4333-938A-78584314173D}" type="parTrans" cxnId="{C502EB8B-6EEA-4166-A290-CA11351CAEC1}">
      <dgm:prSet/>
      <dgm:spPr/>
      <dgm:t>
        <a:bodyPr/>
        <a:lstStyle/>
        <a:p>
          <a:endParaRPr lang="es-ES"/>
        </a:p>
      </dgm:t>
    </dgm:pt>
    <dgm:pt modelId="{C8DB8B74-7144-4D47-86C8-D89AC148B03E}" type="sibTrans" cxnId="{C502EB8B-6EEA-4166-A290-CA11351CAEC1}">
      <dgm:prSet/>
      <dgm:spPr/>
      <dgm:t>
        <a:bodyPr/>
        <a:lstStyle/>
        <a:p>
          <a:endParaRPr lang="es-ES"/>
        </a:p>
      </dgm:t>
    </dgm:pt>
    <dgm:pt modelId="{CAF42C03-0C70-4C71-8FEE-68AE49DBC0DB}">
      <dgm:prSet phldrT="[Texto]"/>
      <dgm:spPr/>
      <dgm:t>
        <a:bodyPr/>
        <a:lstStyle/>
        <a:p>
          <a:r>
            <a:rPr lang="es-ES" dirty="0" smtClean="0"/>
            <a:t>Beneficios</a:t>
          </a:r>
          <a:endParaRPr lang="es-ES" dirty="0"/>
        </a:p>
      </dgm:t>
    </dgm:pt>
    <dgm:pt modelId="{5F24B4F7-BB90-4007-8410-665A5A73A4FA}" type="sibTrans" cxnId="{1DFF1481-D6BE-44F4-8CB5-33CBBC52AAD9}">
      <dgm:prSet/>
      <dgm:spPr/>
      <dgm:t>
        <a:bodyPr/>
        <a:lstStyle/>
        <a:p>
          <a:endParaRPr lang="es-ES"/>
        </a:p>
      </dgm:t>
    </dgm:pt>
    <dgm:pt modelId="{9579A5A3-991D-498E-B7FF-58A104BB45ED}" type="parTrans" cxnId="{1DFF1481-D6BE-44F4-8CB5-33CBBC52AAD9}">
      <dgm:prSet/>
      <dgm:spPr/>
      <dgm:t>
        <a:bodyPr/>
        <a:lstStyle/>
        <a:p>
          <a:endParaRPr lang="es-ES"/>
        </a:p>
      </dgm:t>
    </dgm:pt>
    <dgm:pt modelId="{7C363C30-14C4-47DB-AEBF-C739C4DCFCF9}" type="pres">
      <dgm:prSet presAssocID="{D623B6B2-035B-46D6-949B-B3AFAEFAB51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86AFE1E-9A79-4AD3-B6B6-CA59F1B45722}" type="pres">
      <dgm:prSet presAssocID="{D623B6B2-035B-46D6-949B-B3AFAEFAB51D}" presName="ellipse" presStyleLbl="trBgShp" presStyleIdx="0" presStyleCnt="1"/>
      <dgm:spPr/>
    </dgm:pt>
    <dgm:pt modelId="{A38A0D4C-2A8B-47A1-B826-6479BB370676}" type="pres">
      <dgm:prSet presAssocID="{D623B6B2-035B-46D6-949B-B3AFAEFAB51D}" presName="arrow1" presStyleLbl="fgShp" presStyleIdx="0" presStyleCnt="1"/>
      <dgm:spPr/>
    </dgm:pt>
    <dgm:pt modelId="{4216D08A-956F-4C77-8D32-8BC952A69362}" type="pres">
      <dgm:prSet presAssocID="{D623B6B2-035B-46D6-949B-B3AFAEFAB51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71CD64-2CBC-46CE-9D25-7C997CA304DD}" type="pres">
      <dgm:prSet presAssocID="{C50C294C-E4E0-441A-B37A-973BD004E0E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B53D61-123D-4865-98CD-7074E7D72ECC}" type="pres">
      <dgm:prSet presAssocID="{885ADA00-0E3A-4EAD-9685-399131F7B7C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994673-DC4C-466D-9FE8-034EF1A5B6F7}" type="pres">
      <dgm:prSet presAssocID="{CAF42C03-0C70-4C71-8FEE-68AE49DBC0D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81C6E5-A9E5-440D-A589-3967EB1E99BB}" type="pres">
      <dgm:prSet presAssocID="{D623B6B2-035B-46D6-949B-B3AFAEFAB51D}" presName="funnel" presStyleLbl="trAlignAcc1" presStyleIdx="0" presStyleCnt="1"/>
      <dgm:spPr/>
    </dgm:pt>
  </dgm:ptLst>
  <dgm:cxnLst>
    <dgm:cxn modelId="{29F69AAC-081C-4755-BE10-30F29AF85E96}" type="presOf" srcId="{885ADA00-0E3A-4EAD-9685-399131F7B7C7}" destId="{1571CD64-2CBC-46CE-9D25-7C997CA304DD}" srcOrd="0" destOrd="0" presId="urn:microsoft.com/office/officeart/2005/8/layout/funnel1"/>
    <dgm:cxn modelId="{FB4F39DC-217A-4E75-AD15-07CD48999EBA}" type="presOf" srcId="{BEB24A0B-C98F-48A8-8A74-CEDD27223689}" destId="{FA994673-DC4C-466D-9FE8-034EF1A5B6F7}" srcOrd="0" destOrd="0" presId="urn:microsoft.com/office/officeart/2005/8/layout/funnel1"/>
    <dgm:cxn modelId="{EF8F46F3-0B8E-4A95-B318-BB545C153186}" type="presOf" srcId="{D623B6B2-035B-46D6-949B-B3AFAEFAB51D}" destId="{7C363C30-14C4-47DB-AEBF-C739C4DCFCF9}" srcOrd="0" destOrd="0" presId="urn:microsoft.com/office/officeart/2005/8/layout/funnel1"/>
    <dgm:cxn modelId="{8C2E667A-FF2B-4767-A227-9F7B1907143B}" srcId="{D623B6B2-035B-46D6-949B-B3AFAEFAB51D}" destId="{C50C294C-E4E0-441A-B37A-973BD004E0E3}" srcOrd="1" destOrd="0" parTransId="{08A01715-3538-4B71-862E-D72718D8488F}" sibTransId="{9A89A6F9-F708-445B-8875-46F548EEDA02}"/>
    <dgm:cxn modelId="{91DB7B49-B237-4D6A-AC76-23DFBC078C8A}" srcId="{D623B6B2-035B-46D6-949B-B3AFAEFAB51D}" destId="{BEB24A0B-C98F-48A8-8A74-CEDD27223689}" srcOrd="0" destOrd="0" parTransId="{DB6A3D61-E95E-4520-A2D7-08679C7EC2A9}" sibTransId="{D10EBF7F-DD3A-4C71-AFE4-D116829F74FB}"/>
    <dgm:cxn modelId="{1DFF1481-D6BE-44F4-8CB5-33CBBC52AAD9}" srcId="{D623B6B2-035B-46D6-949B-B3AFAEFAB51D}" destId="{CAF42C03-0C70-4C71-8FEE-68AE49DBC0DB}" srcOrd="3" destOrd="0" parTransId="{9579A5A3-991D-498E-B7FF-58A104BB45ED}" sibTransId="{5F24B4F7-BB90-4007-8410-665A5A73A4FA}"/>
    <dgm:cxn modelId="{C5491CA2-0FDF-486F-A978-F871E9C41B03}" type="presOf" srcId="{CAF42C03-0C70-4C71-8FEE-68AE49DBC0DB}" destId="{4216D08A-956F-4C77-8D32-8BC952A69362}" srcOrd="0" destOrd="0" presId="urn:microsoft.com/office/officeart/2005/8/layout/funnel1"/>
    <dgm:cxn modelId="{C502EB8B-6EEA-4166-A290-CA11351CAEC1}" srcId="{D623B6B2-035B-46D6-949B-B3AFAEFAB51D}" destId="{885ADA00-0E3A-4EAD-9685-399131F7B7C7}" srcOrd="2" destOrd="0" parTransId="{A4FB1AE3-0BAB-4333-938A-78584314173D}" sibTransId="{C8DB8B74-7144-4D47-86C8-D89AC148B03E}"/>
    <dgm:cxn modelId="{1E2347C6-6BAE-4F9A-B69A-A6E69B622D6F}" type="presOf" srcId="{C50C294C-E4E0-441A-B37A-973BD004E0E3}" destId="{F6B53D61-123D-4865-98CD-7074E7D72ECC}" srcOrd="0" destOrd="0" presId="urn:microsoft.com/office/officeart/2005/8/layout/funnel1"/>
    <dgm:cxn modelId="{965C080C-F6FD-40D7-8A4E-E62C7743E339}" type="presParOf" srcId="{7C363C30-14C4-47DB-AEBF-C739C4DCFCF9}" destId="{786AFE1E-9A79-4AD3-B6B6-CA59F1B45722}" srcOrd="0" destOrd="0" presId="urn:microsoft.com/office/officeart/2005/8/layout/funnel1"/>
    <dgm:cxn modelId="{046663EE-086B-43BB-9688-2337115A280D}" type="presParOf" srcId="{7C363C30-14C4-47DB-AEBF-C739C4DCFCF9}" destId="{A38A0D4C-2A8B-47A1-B826-6479BB370676}" srcOrd="1" destOrd="0" presId="urn:microsoft.com/office/officeart/2005/8/layout/funnel1"/>
    <dgm:cxn modelId="{DAC86859-5053-4F05-ACF3-5318F820A914}" type="presParOf" srcId="{7C363C30-14C4-47DB-AEBF-C739C4DCFCF9}" destId="{4216D08A-956F-4C77-8D32-8BC952A69362}" srcOrd="2" destOrd="0" presId="urn:microsoft.com/office/officeart/2005/8/layout/funnel1"/>
    <dgm:cxn modelId="{28716BE9-B774-4C4A-B9AA-7DC6EA102FAF}" type="presParOf" srcId="{7C363C30-14C4-47DB-AEBF-C739C4DCFCF9}" destId="{1571CD64-2CBC-46CE-9D25-7C997CA304DD}" srcOrd="3" destOrd="0" presId="urn:microsoft.com/office/officeart/2005/8/layout/funnel1"/>
    <dgm:cxn modelId="{290BDDD1-4266-4E1E-8243-AEBDD9F6749D}" type="presParOf" srcId="{7C363C30-14C4-47DB-AEBF-C739C4DCFCF9}" destId="{F6B53D61-123D-4865-98CD-7074E7D72ECC}" srcOrd="4" destOrd="0" presId="urn:microsoft.com/office/officeart/2005/8/layout/funnel1"/>
    <dgm:cxn modelId="{745AB932-D314-4662-B426-507959020D44}" type="presParOf" srcId="{7C363C30-14C4-47DB-AEBF-C739C4DCFCF9}" destId="{FA994673-DC4C-466D-9FE8-034EF1A5B6F7}" srcOrd="5" destOrd="0" presId="urn:microsoft.com/office/officeart/2005/8/layout/funnel1"/>
    <dgm:cxn modelId="{7D030448-6543-4B77-A943-3448A717C811}" type="presParOf" srcId="{7C363C30-14C4-47DB-AEBF-C739C4DCFCF9}" destId="{5B81C6E5-A9E5-440D-A589-3967EB1E99B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025858-2808-44F3-ADAB-FFEB5645723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FABFDD-9AF3-4C19-A40C-954CBB734055}">
      <dgm:prSet phldrT="[Texto]" custT="1"/>
      <dgm:spPr/>
      <dgm:t>
        <a:bodyPr/>
        <a:lstStyle/>
        <a:p>
          <a:r>
            <a:rPr lang="es-ES" sz="2000" dirty="0" smtClean="0"/>
            <a:t>Art. 102, 116</a:t>
          </a:r>
          <a:endParaRPr lang="es-ES" sz="2000" dirty="0"/>
        </a:p>
      </dgm:t>
    </dgm:pt>
    <dgm:pt modelId="{7697D748-3821-4D18-A651-3FD62EA100AC}" type="parTrans" cxnId="{F04DAA62-7EB7-4C25-8B19-0EB8D789F263}">
      <dgm:prSet/>
      <dgm:spPr/>
      <dgm:t>
        <a:bodyPr/>
        <a:lstStyle/>
        <a:p>
          <a:endParaRPr lang="es-ES"/>
        </a:p>
      </dgm:t>
    </dgm:pt>
    <dgm:pt modelId="{B6135891-9CB2-4C32-B65F-A7E74D8EAA0C}" type="sibTrans" cxnId="{F04DAA62-7EB7-4C25-8B19-0EB8D789F263}">
      <dgm:prSet/>
      <dgm:spPr/>
      <dgm:t>
        <a:bodyPr/>
        <a:lstStyle/>
        <a:p>
          <a:endParaRPr lang="es-ES"/>
        </a:p>
      </dgm:t>
    </dgm:pt>
    <dgm:pt modelId="{C6531E70-687D-4758-8D5F-1CA7C73D455C}">
      <dgm:prSet phldrT="[Texto]" custT="1"/>
      <dgm:spPr/>
      <dgm:t>
        <a:bodyPr/>
        <a:lstStyle/>
        <a:p>
          <a:r>
            <a:rPr lang="es-ES" sz="1500" dirty="0" smtClean="0"/>
            <a:t>Estatuto del Régimen Jurídico y Administrativo de la Función Ejecutiva</a:t>
          </a:r>
          <a:endParaRPr lang="es-ES" sz="1500" dirty="0"/>
        </a:p>
      </dgm:t>
    </dgm:pt>
    <dgm:pt modelId="{23143DAD-CC3F-4155-A5DC-5A44EB8CBEC8}" type="parTrans" cxnId="{A0F71C37-5E90-4F8A-9EE6-0B910A9B0412}">
      <dgm:prSet/>
      <dgm:spPr/>
      <dgm:t>
        <a:bodyPr/>
        <a:lstStyle/>
        <a:p>
          <a:endParaRPr lang="es-ES"/>
        </a:p>
      </dgm:t>
    </dgm:pt>
    <dgm:pt modelId="{4995B06C-A587-448E-BDEB-3AE43339297F}" type="sibTrans" cxnId="{A0F71C37-5E90-4F8A-9EE6-0B910A9B0412}">
      <dgm:prSet/>
      <dgm:spPr/>
      <dgm:t>
        <a:bodyPr/>
        <a:lstStyle/>
        <a:p>
          <a:endParaRPr lang="es-ES"/>
        </a:p>
      </dgm:t>
    </dgm:pt>
    <dgm:pt modelId="{ECE423F2-8BC9-418E-A3C1-B8FDA0B72833}">
      <dgm:prSet phldrT="[Texto]" custT="1"/>
      <dgm:spPr/>
      <dgm:t>
        <a:bodyPr/>
        <a:lstStyle/>
        <a:p>
          <a:r>
            <a:rPr lang="es-ES" sz="2000" dirty="0" smtClean="0"/>
            <a:t>Art. 8, 15, 51</a:t>
          </a:r>
          <a:endParaRPr lang="es-ES" sz="2000" dirty="0"/>
        </a:p>
      </dgm:t>
    </dgm:pt>
    <dgm:pt modelId="{126559C1-16D0-4BF1-9CA0-107343892900}" type="parTrans" cxnId="{5F73CE1B-330D-4267-9DEC-FE1CD72B7BF5}">
      <dgm:prSet/>
      <dgm:spPr/>
      <dgm:t>
        <a:bodyPr/>
        <a:lstStyle/>
        <a:p>
          <a:endParaRPr lang="es-ES"/>
        </a:p>
      </dgm:t>
    </dgm:pt>
    <dgm:pt modelId="{6AB233D9-D33F-4988-B492-B8C82D080F4D}" type="sibTrans" cxnId="{5F73CE1B-330D-4267-9DEC-FE1CD72B7BF5}">
      <dgm:prSet/>
      <dgm:spPr/>
      <dgm:t>
        <a:bodyPr/>
        <a:lstStyle/>
        <a:p>
          <a:endParaRPr lang="es-ES"/>
        </a:p>
      </dgm:t>
    </dgm:pt>
    <dgm:pt modelId="{46274693-D066-4FB5-A4ED-83C946CA92FA}">
      <dgm:prSet phldrT="[Texto]"/>
      <dgm:spPr/>
      <dgm:t>
        <a:bodyPr/>
        <a:lstStyle/>
        <a:p>
          <a:r>
            <a:rPr lang="es-ES" dirty="0" smtClean="0"/>
            <a:t>Ley de Comercio Electrónico, Firmas Electrónicas y Mensajes de Datos</a:t>
          </a:r>
          <a:endParaRPr lang="es-ES" dirty="0"/>
        </a:p>
      </dgm:t>
    </dgm:pt>
    <dgm:pt modelId="{FFF1AAF1-5EE1-4133-8A28-72E1F84801EE}" type="parTrans" cxnId="{6CFA7455-3BF8-433B-AA02-A00F1B8CC4AD}">
      <dgm:prSet/>
      <dgm:spPr/>
      <dgm:t>
        <a:bodyPr/>
        <a:lstStyle/>
        <a:p>
          <a:endParaRPr lang="es-ES"/>
        </a:p>
      </dgm:t>
    </dgm:pt>
    <dgm:pt modelId="{FF766BB3-F586-42D2-9348-5D172B18D8D4}" type="sibTrans" cxnId="{6CFA7455-3BF8-433B-AA02-A00F1B8CC4AD}">
      <dgm:prSet/>
      <dgm:spPr/>
      <dgm:t>
        <a:bodyPr/>
        <a:lstStyle/>
        <a:p>
          <a:endParaRPr lang="es-ES"/>
        </a:p>
      </dgm:t>
    </dgm:pt>
    <dgm:pt modelId="{0B0FB8E5-C199-4A15-9B76-F1BBE8A68D41}" type="pres">
      <dgm:prSet presAssocID="{99025858-2808-44F3-ADAB-FFEB5645723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F37B2990-C094-4BE3-869D-BDE692AF77D3}" type="pres">
      <dgm:prSet presAssocID="{99FABFDD-9AF3-4C19-A40C-954CBB734055}" presName="posSpace" presStyleCnt="0"/>
      <dgm:spPr/>
    </dgm:pt>
    <dgm:pt modelId="{29BA209F-BE43-4E0D-9223-224EB760C192}" type="pres">
      <dgm:prSet presAssocID="{99FABFDD-9AF3-4C19-A40C-954CBB734055}" presName="vertFlow" presStyleCnt="0"/>
      <dgm:spPr/>
    </dgm:pt>
    <dgm:pt modelId="{D450A733-DF3B-4572-9AC5-A9F7EB4A256B}" type="pres">
      <dgm:prSet presAssocID="{99FABFDD-9AF3-4C19-A40C-954CBB734055}" presName="topSpace" presStyleCnt="0"/>
      <dgm:spPr/>
    </dgm:pt>
    <dgm:pt modelId="{93D20854-5855-45AD-98F0-AEFA0B26DF26}" type="pres">
      <dgm:prSet presAssocID="{99FABFDD-9AF3-4C19-A40C-954CBB734055}" presName="firstComp" presStyleCnt="0"/>
      <dgm:spPr/>
    </dgm:pt>
    <dgm:pt modelId="{0DAC0CFB-5D33-4B8F-8070-F9BB641A2F65}" type="pres">
      <dgm:prSet presAssocID="{99FABFDD-9AF3-4C19-A40C-954CBB734055}" presName="firstChild" presStyleLbl="bgAccFollowNode1" presStyleIdx="0" presStyleCnt="2"/>
      <dgm:spPr/>
      <dgm:t>
        <a:bodyPr/>
        <a:lstStyle/>
        <a:p>
          <a:endParaRPr lang="es-ES"/>
        </a:p>
      </dgm:t>
    </dgm:pt>
    <dgm:pt modelId="{723884D8-2D5D-4C53-93E8-C692F15D1CAA}" type="pres">
      <dgm:prSet presAssocID="{99FABFDD-9AF3-4C19-A40C-954CBB734055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A51235-E364-4A10-A1C6-A69C4A0A0A7B}" type="pres">
      <dgm:prSet presAssocID="{99FABFDD-9AF3-4C19-A40C-954CBB734055}" presName="negSpace" presStyleCnt="0"/>
      <dgm:spPr/>
    </dgm:pt>
    <dgm:pt modelId="{161EE9A0-F0CC-4612-95E2-0BD06CF48942}" type="pres">
      <dgm:prSet presAssocID="{99FABFDD-9AF3-4C19-A40C-954CBB734055}" presName="circle" presStyleLbl="node1" presStyleIdx="0" presStyleCnt="2" custScaleX="121147" custLinFactNeighborX="-9207" custLinFactNeighborY="-29853"/>
      <dgm:spPr/>
      <dgm:t>
        <a:bodyPr/>
        <a:lstStyle/>
        <a:p>
          <a:endParaRPr lang="es-ES"/>
        </a:p>
      </dgm:t>
    </dgm:pt>
    <dgm:pt modelId="{4D34DFCD-E690-4DCF-B664-1CD6834F5A3A}" type="pres">
      <dgm:prSet presAssocID="{B6135891-9CB2-4C32-B65F-A7E74D8EAA0C}" presName="transSpace" presStyleCnt="0"/>
      <dgm:spPr/>
    </dgm:pt>
    <dgm:pt modelId="{91948595-0E3C-4DF0-AED6-9E30EF1BA427}" type="pres">
      <dgm:prSet presAssocID="{ECE423F2-8BC9-418E-A3C1-B8FDA0B72833}" presName="posSpace" presStyleCnt="0"/>
      <dgm:spPr/>
    </dgm:pt>
    <dgm:pt modelId="{4CE0C720-AFA5-44EB-A791-1B759EBAE68A}" type="pres">
      <dgm:prSet presAssocID="{ECE423F2-8BC9-418E-A3C1-B8FDA0B72833}" presName="vertFlow" presStyleCnt="0"/>
      <dgm:spPr/>
    </dgm:pt>
    <dgm:pt modelId="{0621E9D2-9356-40F7-9779-374CAE913251}" type="pres">
      <dgm:prSet presAssocID="{ECE423F2-8BC9-418E-A3C1-B8FDA0B72833}" presName="topSpace" presStyleCnt="0"/>
      <dgm:spPr/>
    </dgm:pt>
    <dgm:pt modelId="{9052EEB5-45EC-4EC6-B388-A20C9D760E06}" type="pres">
      <dgm:prSet presAssocID="{ECE423F2-8BC9-418E-A3C1-B8FDA0B72833}" presName="firstComp" presStyleCnt="0"/>
      <dgm:spPr/>
    </dgm:pt>
    <dgm:pt modelId="{A8D8E4D6-5012-4851-B3C8-E92CC97E79F9}" type="pres">
      <dgm:prSet presAssocID="{ECE423F2-8BC9-418E-A3C1-B8FDA0B72833}" presName="firstChild" presStyleLbl="bgAccFollowNode1" presStyleIdx="1" presStyleCnt="2"/>
      <dgm:spPr/>
      <dgm:t>
        <a:bodyPr/>
        <a:lstStyle/>
        <a:p>
          <a:endParaRPr lang="es-ES"/>
        </a:p>
      </dgm:t>
    </dgm:pt>
    <dgm:pt modelId="{2C7B78FC-A2FE-4EBC-ABDB-65B22ACFADAF}" type="pres">
      <dgm:prSet presAssocID="{ECE423F2-8BC9-418E-A3C1-B8FDA0B72833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8EF62B-9440-4298-A7B4-3E2B5DB78058}" type="pres">
      <dgm:prSet presAssocID="{ECE423F2-8BC9-418E-A3C1-B8FDA0B72833}" presName="negSpace" presStyleCnt="0"/>
      <dgm:spPr/>
    </dgm:pt>
    <dgm:pt modelId="{4D9E5D0B-D065-4140-AE5C-CEED57CC024B}" type="pres">
      <dgm:prSet presAssocID="{ECE423F2-8BC9-418E-A3C1-B8FDA0B72833}" presName="circle" presStyleLbl="node1" presStyleIdx="1" presStyleCnt="2" custScaleX="111749" custScaleY="88006" custLinFactNeighborX="-5539" custLinFactNeighborY="-26588"/>
      <dgm:spPr/>
      <dgm:t>
        <a:bodyPr/>
        <a:lstStyle/>
        <a:p>
          <a:endParaRPr lang="es-ES"/>
        </a:p>
      </dgm:t>
    </dgm:pt>
  </dgm:ptLst>
  <dgm:cxnLst>
    <dgm:cxn modelId="{5F73CE1B-330D-4267-9DEC-FE1CD72B7BF5}" srcId="{99025858-2808-44F3-ADAB-FFEB56457239}" destId="{ECE423F2-8BC9-418E-A3C1-B8FDA0B72833}" srcOrd="1" destOrd="0" parTransId="{126559C1-16D0-4BF1-9CA0-107343892900}" sibTransId="{6AB233D9-D33F-4988-B492-B8C82D080F4D}"/>
    <dgm:cxn modelId="{A0F71C37-5E90-4F8A-9EE6-0B910A9B0412}" srcId="{99FABFDD-9AF3-4C19-A40C-954CBB734055}" destId="{C6531E70-687D-4758-8D5F-1CA7C73D455C}" srcOrd="0" destOrd="0" parTransId="{23143DAD-CC3F-4155-A5DC-5A44EB8CBEC8}" sibTransId="{4995B06C-A587-448E-BDEB-3AE43339297F}"/>
    <dgm:cxn modelId="{67408E87-E072-4249-9C6F-F280D3D8B4A9}" type="presOf" srcId="{C6531E70-687D-4758-8D5F-1CA7C73D455C}" destId="{0DAC0CFB-5D33-4B8F-8070-F9BB641A2F65}" srcOrd="0" destOrd="0" presId="urn:microsoft.com/office/officeart/2005/8/layout/hList9"/>
    <dgm:cxn modelId="{3412CA1F-F4C0-4404-9EC4-DFBF82F99876}" type="presOf" srcId="{99025858-2808-44F3-ADAB-FFEB56457239}" destId="{0B0FB8E5-C199-4A15-9B76-F1BBE8A68D41}" srcOrd="0" destOrd="0" presId="urn:microsoft.com/office/officeart/2005/8/layout/hList9"/>
    <dgm:cxn modelId="{02B43F2A-BC27-4F2E-93CE-F48C836FF55A}" type="presOf" srcId="{99FABFDD-9AF3-4C19-A40C-954CBB734055}" destId="{161EE9A0-F0CC-4612-95E2-0BD06CF48942}" srcOrd="0" destOrd="0" presId="urn:microsoft.com/office/officeart/2005/8/layout/hList9"/>
    <dgm:cxn modelId="{DA53AE92-EA86-417E-A970-60290E08E822}" type="presOf" srcId="{C6531E70-687D-4758-8D5F-1CA7C73D455C}" destId="{723884D8-2D5D-4C53-93E8-C692F15D1CAA}" srcOrd="1" destOrd="0" presId="urn:microsoft.com/office/officeart/2005/8/layout/hList9"/>
    <dgm:cxn modelId="{91FF7AC7-FB09-4665-9482-FB3F87E1DB18}" type="presOf" srcId="{ECE423F2-8BC9-418E-A3C1-B8FDA0B72833}" destId="{4D9E5D0B-D065-4140-AE5C-CEED57CC024B}" srcOrd="0" destOrd="0" presId="urn:microsoft.com/office/officeart/2005/8/layout/hList9"/>
    <dgm:cxn modelId="{6CFA7455-3BF8-433B-AA02-A00F1B8CC4AD}" srcId="{ECE423F2-8BC9-418E-A3C1-B8FDA0B72833}" destId="{46274693-D066-4FB5-A4ED-83C946CA92FA}" srcOrd="0" destOrd="0" parTransId="{FFF1AAF1-5EE1-4133-8A28-72E1F84801EE}" sibTransId="{FF766BB3-F586-42D2-9348-5D172B18D8D4}"/>
    <dgm:cxn modelId="{F04DAA62-7EB7-4C25-8B19-0EB8D789F263}" srcId="{99025858-2808-44F3-ADAB-FFEB56457239}" destId="{99FABFDD-9AF3-4C19-A40C-954CBB734055}" srcOrd="0" destOrd="0" parTransId="{7697D748-3821-4D18-A651-3FD62EA100AC}" sibTransId="{B6135891-9CB2-4C32-B65F-A7E74D8EAA0C}"/>
    <dgm:cxn modelId="{F8111AA0-DD50-466A-BD9C-65634844397B}" type="presOf" srcId="{46274693-D066-4FB5-A4ED-83C946CA92FA}" destId="{2C7B78FC-A2FE-4EBC-ABDB-65B22ACFADAF}" srcOrd="1" destOrd="0" presId="urn:microsoft.com/office/officeart/2005/8/layout/hList9"/>
    <dgm:cxn modelId="{3F78999D-2622-4785-9C0B-A852BFD4789E}" type="presOf" srcId="{46274693-D066-4FB5-A4ED-83C946CA92FA}" destId="{A8D8E4D6-5012-4851-B3C8-E92CC97E79F9}" srcOrd="0" destOrd="0" presId="urn:microsoft.com/office/officeart/2005/8/layout/hList9"/>
    <dgm:cxn modelId="{E1AF82B2-725B-4665-ABBA-DD66415E11C8}" type="presParOf" srcId="{0B0FB8E5-C199-4A15-9B76-F1BBE8A68D41}" destId="{F37B2990-C094-4BE3-869D-BDE692AF77D3}" srcOrd="0" destOrd="0" presId="urn:microsoft.com/office/officeart/2005/8/layout/hList9"/>
    <dgm:cxn modelId="{B93197CC-6FF6-4CA5-826A-36F2E76E1484}" type="presParOf" srcId="{0B0FB8E5-C199-4A15-9B76-F1BBE8A68D41}" destId="{29BA209F-BE43-4E0D-9223-224EB760C192}" srcOrd="1" destOrd="0" presId="urn:microsoft.com/office/officeart/2005/8/layout/hList9"/>
    <dgm:cxn modelId="{2D238E35-914B-428E-9050-8F387100DC22}" type="presParOf" srcId="{29BA209F-BE43-4E0D-9223-224EB760C192}" destId="{D450A733-DF3B-4572-9AC5-A9F7EB4A256B}" srcOrd="0" destOrd="0" presId="urn:microsoft.com/office/officeart/2005/8/layout/hList9"/>
    <dgm:cxn modelId="{B9036665-33D4-49B4-98DD-020B25727829}" type="presParOf" srcId="{29BA209F-BE43-4E0D-9223-224EB760C192}" destId="{93D20854-5855-45AD-98F0-AEFA0B26DF26}" srcOrd="1" destOrd="0" presId="urn:microsoft.com/office/officeart/2005/8/layout/hList9"/>
    <dgm:cxn modelId="{99A77A78-41A6-436E-BB2B-486DAE15436D}" type="presParOf" srcId="{93D20854-5855-45AD-98F0-AEFA0B26DF26}" destId="{0DAC0CFB-5D33-4B8F-8070-F9BB641A2F65}" srcOrd="0" destOrd="0" presId="urn:microsoft.com/office/officeart/2005/8/layout/hList9"/>
    <dgm:cxn modelId="{533CEDFC-49DE-4750-A644-FBBE5A149EE8}" type="presParOf" srcId="{93D20854-5855-45AD-98F0-AEFA0B26DF26}" destId="{723884D8-2D5D-4C53-93E8-C692F15D1CAA}" srcOrd="1" destOrd="0" presId="urn:microsoft.com/office/officeart/2005/8/layout/hList9"/>
    <dgm:cxn modelId="{321DCF2E-9A61-4F6D-95F0-8EEE7C62E12A}" type="presParOf" srcId="{0B0FB8E5-C199-4A15-9B76-F1BBE8A68D41}" destId="{D3A51235-E364-4A10-A1C6-A69C4A0A0A7B}" srcOrd="2" destOrd="0" presId="urn:microsoft.com/office/officeart/2005/8/layout/hList9"/>
    <dgm:cxn modelId="{9E7CC0F7-D847-49FA-846F-3FF80F034288}" type="presParOf" srcId="{0B0FB8E5-C199-4A15-9B76-F1BBE8A68D41}" destId="{161EE9A0-F0CC-4612-95E2-0BD06CF48942}" srcOrd="3" destOrd="0" presId="urn:microsoft.com/office/officeart/2005/8/layout/hList9"/>
    <dgm:cxn modelId="{71685545-C9CD-4C96-9266-A0FD304C360C}" type="presParOf" srcId="{0B0FB8E5-C199-4A15-9B76-F1BBE8A68D41}" destId="{4D34DFCD-E690-4DCF-B664-1CD6834F5A3A}" srcOrd="4" destOrd="0" presId="urn:microsoft.com/office/officeart/2005/8/layout/hList9"/>
    <dgm:cxn modelId="{00C1F764-C622-4047-953C-8383DE34B280}" type="presParOf" srcId="{0B0FB8E5-C199-4A15-9B76-F1BBE8A68D41}" destId="{91948595-0E3C-4DF0-AED6-9E30EF1BA427}" srcOrd="5" destOrd="0" presId="urn:microsoft.com/office/officeart/2005/8/layout/hList9"/>
    <dgm:cxn modelId="{553DC8CA-5DC1-4F49-9267-C7A5437F855F}" type="presParOf" srcId="{0B0FB8E5-C199-4A15-9B76-F1BBE8A68D41}" destId="{4CE0C720-AFA5-44EB-A791-1B759EBAE68A}" srcOrd="6" destOrd="0" presId="urn:microsoft.com/office/officeart/2005/8/layout/hList9"/>
    <dgm:cxn modelId="{04CF9AD5-A67F-4F26-AFE1-4AA0A2CA92F4}" type="presParOf" srcId="{4CE0C720-AFA5-44EB-A791-1B759EBAE68A}" destId="{0621E9D2-9356-40F7-9779-374CAE913251}" srcOrd="0" destOrd="0" presId="urn:microsoft.com/office/officeart/2005/8/layout/hList9"/>
    <dgm:cxn modelId="{BCCAFD45-329E-4883-BE3E-343DBAA48801}" type="presParOf" srcId="{4CE0C720-AFA5-44EB-A791-1B759EBAE68A}" destId="{9052EEB5-45EC-4EC6-B388-A20C9D760E06}" srcOrd="1" destOrd="0" presId="urn:microsoft.com/office/officeart/2005/8/layout/hList9"/>
    <dgm:cxn modelId="{9FDCEA7B-EFE4-4D55-B36B-D26831C09AD5}" type="presParOf" srcId="{9052EEB5-45EC-4EC6-B388-A20C9D760E06}" destId="{A8D8E4D6-5012-4851-B3C8-E92CC97E79F9}" srcOrd="0" destOrd="0" presId="urn:microsoft.com/office/officeart/2005/8/layout/hList9"/>
    <dgm:cxn modelId="{CF236D30-A9C4-4C34-91DD-0959A83B34F6}" type="presParOf" srcId="{9052EEB5-45EC-4EC6-B388-A20C9D760E06}" destId="{2C7B78FC-A2FE-4EBC-ABDB-65B22ACFADAF}" srcOrd="1" destOrd="0" presId="urn:microsoft.com/office/officeart/2005/8/layout/hList9"/>
    <dgm:cxn modelId="{A8DFE6AF-4A47-4A1C-92A6-DD64453827DA}" type="presParOf" srcId="{0B0FB8E5-C199-4A15-9B76-F1BBE8A68D41}" destId="{118EF62B-9440-4298-A7B4-3E2B5DB78058}" srcOrd="7" destOrd="0" presId="urn:microsoft.com/office/officeart/2005/8/layout/hList9"/>
    <dgm:cxn modelId="{9FD1D007-DDE2-4C09-B1D6-7EBE0E1D128A}" type="presParOf" srcId="{0B0FB8E5-C199-4A15-9B76-F1BBE8A68D41}" destId="{4D9E5D0B-D065-4140-AE5C-CEED57CC024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025858-2808-44F3-ADAB-FFEB5645723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FABFDD-9AF3-4C19-A40C-954CBB734055}">
      <dgm:prSet phldrT="[Texto]" custT="1"/>
      <dgm:spPr/>
      <dgm:t>
        <a:bodyPr/>
        <a:lstStyle/>
        <a:p>
          <a:r>
            <a:rPr lang="es-ES" sz="1800" dirty="0" smtClean="0"/>
            <a:t>Art. 405-04, 405-07</a:t>
          </a:r>
          <a:endParaRPr lang="es-ES" sz="1800" dirty="0"/>
        </a:p>
      </dgm:t>
    </dgm:pt>
    <dgm:pt modelId="{7697D748-3821-4D18-A651-3FD62EA100AC}" type="parTrans" cxnId="{F04DAA62-7EB7-4C25-8B19-0EB8D789F263}">
      <dgm:prSet/>
      <dgm:spPr/>
      <dgm:t>
        <a:bodyPr/>
        <a:lstStyle/>
        <a:p>
          <a:endParaRPr lang="es-ES"/>
        </a:p>
      </dgm:t>
    </dgm:pt>
    <dgm:pt modelId="{B6135891-9CB2-4C32-B65F-A7E74D8EAA0C}" type="sibTrans" cxnId="{F04DAA62-7EB7-4C25-8B19-0EB8D789F263}">
      <dgm:prSet/>
      <dgm:spPr/>
      <dgm:t>
        <a:bodyPr/>
        <a:lstStyle/>
        <a:p>
          <a:endParaRPr lang="es-ES"/>
        </a:p>
      </dgm:t>
    </dgm:pt>
    <dgm:pt modelId="{C6531E70-687D-4758-8D5F-1CA7C73D455C}">
      <dgm:prSet phldrT="[Texto]" custT="1"/>
      <dgm:spPr/>
      <dgm:t>
        <a:bodyPr/>
        <a:lstStyle/>
        <a:p>
          <a:r>
            <a:rPr lang="es-ES" sz="1500" dirty="0" smtClean="0"/>
            <a:t>Normas de Control Interno</a:t>
          </a:r>
          <a:endParaRPr lang="es-ES" sz="1500" dirty="0"/>
        </a:p>
      </dgm:t>
    </dgm:pt>
    <dgm:pt modelId="{23143DAD-CC3F-4155-A5DC-5A44EB8CBEC8}" type="parTrans" cxnId="{A0F71C37-5E90-4F8A-9EE6-0B910A9B0412}">
      <dgm:prSet/>
      <dgm:spPr/>
      <dgm:t>
        <a:bodyPr/>
        <a:lstStyle/>
        <a:p>
          <a:endParaRPr lang="es-ES"/>
        </a:p>
      </dgm:t>
    </dgm:pt>
    <dgm:pt modelId="{4995B06C-A587-448E-BDEB-3AE43339297F}" type="sibTrans" cxnId="{A0F71C37-5E90-4F8A-9EE6-0B910A9B0412}">
      <dgm:prSet/>
      <dgm:spPr/>
      <dgm:t>
        <a:bodyPr/>
        <a:lstStyle/>
        <a:p>
          <a:endParaRPr lang="es-ES"/>
        </a:p>
      </dgm:t>
    </dgm:pt>
    <dgm:pt modelId="{0B0FB8E5-C199-4A15-9B76-F1BBE8A68D41}" type="pres">
      <dgm:prSet presAssocID="{99025858-2808-44F3-ADAB-FFEB5645723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F37B2990-C094-4BE3-869D-BDE692AF77D3}" type="pres">
      <dgm:prSet presAssocID="{99FABFDD-9AF3-4C19-A40C-954CBB734055}" presName="posSpace" presStyleCnt="0"/>
      <dgm:spPr/>
    </dgm:pt>
    <dgm:pt modelId="{29BA209F-BE43-4E0D-9223-224EB760C192}" type="pres">
      <dgm:prSet presAssocID="{99FABFDD-9AF3-4C19-A40C-954CBB734055}" presName="vertFlow" presStyleCnt="0"/>
      <dgm:spPr/>
    </dgm:pt>
    <dgm:pt modelId="{D450A733-DF3B-4572-9AC5-A9F7EB4A256B}" type="pres">
      <dgm:prSet presAssocID="{99FABFDD-9AF3-4C19-A40C-954CBB734055}" presName="topSpace" presStyleCnt="0"/>
      <dgm:spPr/>
    </dgm:pt>
    <dgm:pt modelId="{93D20854-5855-45AD-98F0-AEFA0B26DF26}" type="pres">
      <dgm:prSet presAssocID="{99FABFDD-9AF3-4C19-A40C-954CBB734055}" presName="firstComp" presStyleCnt="0"/>
      <dgm:spPr/>
    </dgm:pt>
    <dgm:pt modelId="{0DAC0CFB-5D33-4B8F-8070-F9BB641A2F65}" type="pres">
      <dgm:prSet presAssocID="{99FABFDD-9AF3-4C19-A40C-954CBB734055}" presName="firstChild" presStyleLbl="bgAccFollowNode1" presStyleIdx="0" presStyleCnt="1" custLinFactNeighborX="-16843" custLinFactNeighborY="2629"/>
      <dgm:spPr/>
      <dgm:t>
        <a:bodyPr/>
        <a:lstStyle/>
        <a:p>
          <a:endParaRPr lang="es-ES"/>
        </a:p>
      </dgm:t>
    </dgm:pt>
    <dgm:pt modelId="{723884D8-2D5D-4C53-93E8-C692F15D1CAA}" type="pres">
      <dgm:prSet presAssocID="{99FABFDD-9AF3-4C19-A40C-954CBB734055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A51235-E364-4A10-A1C6-A69C4A0A0A7B}" type="pres">
      <dgm:prSet presAssocID="{99FABFDD-9AF3-4C19-A40C-954CBB734055}" presName="negSpace" presStyleCnt="0"/>
      <dgm:spPr/>
    </dgm:pt>
    <dgm:pt modelId="{161EE9A0-F0CC-4612-95E2-0BD06CF48942}" type="pres">
      <dgm:prSet presAssocID="{99FABFDD-9AF3-4C19-A40C-954CBB734055}" presName="circle" presStyleLbl="node1" presStyleIdx="0" presStyleCnt="1" custScaleX="121147" custScaleY="75324" custLinFactNeighborX="-23" custLinFactNeighborY="-17637"/>
      <dgm:spPr/>
      <dgm:t>
        <a:bodyPr/>
        <a:lstStyle/>
        <a:p>
          <a:endParaRPr lang="es-ES"/>
        </a:p>
      </dgm:t>
    </dgm:pt>
  </dgm:ptLst>
  <dgm:cxnLst>
    <dgm:cxn modelId="{9ABA2FE4-C108-4945-A038-1E9BE6CC2DB6}" type="presOf" srcId="{99FABFDD-9AF3-4C19-A40C-954CBB734055}" destId="{161EE9A0-F0CC-4612-95E2-0BD06CF48942}" srcOrd="0" destOrd="0" presId="urn:microsoft.com/office/officeart/2005/8/layout/hList9"/>
    <dgm:cxn modelId="{A0F71C37-5E90-4F8A-9EE6-0B910A9B0412}" srcId="{99FABFDD-9AF3-4C19-A40C-954CBB734055}" destId="{C6531E70-687D-4758-8D5F-1CA7C73D455C}" srcOrd="0" destOrd="0" parTransId="{23143DAD-CC3F-4155-A5DC-5A44EB8CBEC8}" sibTransId="{4995B06C-A587-448E-BDEB-3AE43339297F}"/>
    <dgm:cxn modelId="{8385F39D-2033-4087-A9F1-ACA26EE12890}" type="presOf" srcId="{C6531E70-687D-4758-8D5F-1CA7C73D455C}" destId="{723884D8-2D5D-4C53-93E8-C692F15D1CAA}" srcOrd="1" destOrd="0" presId="urn:microsoft.com/office/officeart/2005/8/layout/hList9"/>
    <dgm:cxn modelId="{9DBEB039-00AB-4554-B63C-155ACC94C376}" type="presOf" srcId="{99025858-2808-44F3-ADAB-FFEB56457239}" destId="{0B0FB8E5-C199-4A15-9B76-F1BBE8A68D41}" srcOrd="0" destOrd="0" presId="urn:microsoft.com/office/officeart/2005/8/layout/hList9"/>
    <dgm:cxn modelId="{1674A8DB-35A0-4173-91A3-0B00961733B8}" type="presOf" srcId="{C6531E70-687D-4758-8D5F-1CA7C73D455C}" destId="{0DAC0CFB-5D33-4B8F-8070-F9BB641A2F65}" srcOrd="0" destOrd="0" presId="urn:microsoft.com/office/officeart/2005/8/layout/hList9"/>
    <dgm:cxn modelId="{F04DAA62-7EB7-4C25-8B19-0EB8D789F263}" srcId="{99025858-2808-44F3-ADAB-FFEB56457239}" destId="{99FABFDD-9AF3-4C19-A40C-954CBB734055}" srcOrd="0" destOrd="0" parTransId="{7697D748-3821-4D18-A651-3FD62EA100AC}" sibTransId="{B6135891-9CB2-4C32-B65F-A7E74D8EAA0C}"/>
    <dgm:cxn modelId="{4FD56C22-5DFB-425D-A19E-664334AA99B6}" type="presParOf" srcId="{0B0FB8E5-C199-4A15-9B76-F1BBE8A68D41}" destId="{F37B2990-C094-4BE3-869D-BDE692AF77D3}" srcOrd="0" destOrd="0" presId="urn:microsoft.com/office/officeart/2005/8/layout/hList9"/>
    <dgm:cxn modelId="{AF9A5762-DB49-4BE4-9E05-C752BBE9C2E0}" type="presParOf" srcId="{0B0FB8E5-C199-4A15-9B76-F1BBE8A68D41}" destId="{29BA209F-BE43-4E0D-9223-224EB760C192}" srcOrd="1" destOrd="0" presId="urn:microsoft.com/office/officeart/2005/8/layout/hList9"/>
    <dgm:cxn modelId="{B31CA04A-BF79-4A95-8A14-154D701E96CD}" type="presParOf" srcId="{29BA209F-BE43-4E0D-9223-224EB760C192}" destId="{D450A733-DF3B-4572-9AC5-A9F7EB4A256B}" srcOrd="0" destOrd="0" presId="urn:microsoft.com/office/officeart/2005/8/layout/hList9"/>
    <dgm:cxn modelId="{704EB707-E1D5-4AB9-87B5-83E78DAAAF70}" type="presParOf" srcId="{29BA209F-BE43-4E0D-9223-224EB760C192}" destId="{93D20854-5855-45AD-98F0-AEFA0B26DF26}" srcOrd="1" destOrd="0" presId="urn:microsoft.com/office/officeart/2005/8/layout/hList9"/>
    <dgm:cxn modelId="{5EC8F2D3-9BA6-4017-8AF2-E16762173A37}" type="presParOf" srcId="{93D20854-5855-45AD-98F0-AEFA0B26DF26}" destId="{0DAC0CFB-5D33-4B8F-8070-F9BB641A2F65}" srcOrd="0" destOrd="0" presId="urn:microsoft.com/office/officeart/2005/8/layout/hList9"/>
    <dgm:cxn modelId="{556361F7-4988-4A62-99EE-8B46B5E1C9BB}" type="presParOf" srcId="{93D20854-5855-45AD-98F0-AEFA0B26DF26}" destId="{723884D8-2D5D-4C53-93E8-C692F15D1CAA}" srcOrd="1" destOrd="0" presId="urn:microsoft.com/office/officeart/2005/8/layout/hList9"/>
    <dgm:cxn modelId="{9AF4C444-3071-4F20-B789-0FB7CD579293}" type="presParOf" srcId="{0B0FB8E5-C199-4A15-9B76-F1BBE8A68D41}" destId="{D3A51235-E364-4A10-A1C6-A69C4A0A0A7B}" srcOrd="2" destOrd="0" presId="urn:microsoft.com/office/officeart/2005/8/layout/hList9"/>
    <dgm:cxn modelId="{D4F71660-371D-4B95-B965-5171D82AB067}" type="presParOf" srcId="{0B0FB8E5-C199-4A15-9B76-F1BBE8A68D41}" destId="{161EE9A0-F0CC-4612-95E2-0BD06CF48942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8923B-74F9-4E28-8067-F95736787B4C}">
      <dsp:nvSpPr>
        <dsp:cNvPr id="0" name=""/>
        <dsp:cNvSpPr/>
      </dsp:nvSpPr>
      <dsp:spPr>
        <a:xfrm>
          <a:off x="113" y="0"/>
          <a:ext cx="1837749" cy="4746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GESTION DE PROCESOS Y </a:t>
          </a:r>
          <a:r>
            <a:rPr lang="es-ES" sz="1600" kern="1200" dirty="0" smtClean="0"/>
            <a:t>PROCEDIMIENTOS</a:t>
          </a:r>
          <a:endParaRPr lang="es-ES" sz="1600" kern="1200" dirty="0"/>
        </a:p>
      </dsp:txBody>
      <dsp:txXfrm>
        <a:off x="113" y="1898657"/>
        <a:ext cx="1837749" cy="1898657"/>
      </dsp:txXfrm>
    </dsp:sp>
    <dsp:sp modelId="{B508B617-3467-4EE3-8F5B-9B4F12C26CAD}">
      <dsp:nvSpPr>
        <dsp:cNvPr id="0" name=""/>
        <dsp:cNvSpPr/>
      </dsp:nvSpPr>
      <dsp:spPr>
        <a:xfrm>
          <a:off x="135207" y="284798"/>
          <a:ext cx="1567561" cy="158063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AC2A33E-A06C-4DB9-8C3C-956E20E7CD02}">
      <dsp:nvSpPr>
        <dsp:cNvPr id="0" name=""/>
        <dsp:cNvSpPr/>
      </dsp:nvSpPr>
      <dsp:spPr>
        <a:xfrm>
          <a:off x="1887891" y="0"/>
          <a:ext cx="1667619" cy="4746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CARTERA DE SERVICIOS</a:t>
          </a:r>
          <a:endParaRPr lang="es-ES" sz="2000" kern="1200" dirty="0"/>
        </a:p>
      </dsp:txBody>
      <dsp:txXfrm>
        <a:off x="1887891" y="1898657"/>
        <a:ext cx="1667619" cy="1898657"/>
      </dsp:txXfrm>
    </dsp:sp>
    <dsp:sp modelId="{C80C2DE2-EC0B-4A77-B52A-D4161AF166A5}">
      <dsp:nvSpPr>
        <dsp:cNvPr id="0" name=""/>
        <dsp:cNvSpPr/>
      </dsp:nvSpPr>
      <dsp:spPr>
        <a:xfrm>
          <a:off x="1937920" y="284798"/>
          <a:ext cx="1567561" cy="158063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A12049F-18BA-4BFC-A08B-72925399CD0B}">
      <dsp:nvSpPr>
        <dsp:cNvPr id="0" name=""/>
        <dsp:cNvSpPr/>
      </dsp:nvSpPr>
      <dsp:spPr>
        <a:xfrm>
          <a:off x="3605539" y="0"/>
          <a:ext cx="1667619" cy="4746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CATALOGO DE FORMULARIOS</a:t>
          </a:r>
          <a:r>
            <a:rPr lang="es-ES" sz="2000" kern="1200" dirty="0" smtClean="0"/>
            <a:t> EN LINEA</a:t>
          </a:r>
          <a:endParaRPr lang="es-ES" sz="2000" kern="1200" dirty="0"/>
        </a:p>
      </dsp:txBody>
      <dsp:txXfrm>
        <a:off x="3605539" y="1898657"/>
        <a:ext cx="1667619" cy="1898657"/>
      </dsp:txXfrm>
    </dsp:sp>
    <dsp:sp modelId="{AA22CE1C-CE12-482B-91A4-929166ED4EA7}">
      <dsp:nvSpPr>
        <dsp:cNvPr id="0" name=""/>
        <dsp:cNvSpPr/>
      </dsp:nvSpPr>
      <dsp:spPr>
        <a:xfrm>
          <a:off x="3655568" y="284798"/>
          <a:ext cx="1567561" cy="158063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37B756A-DAAF-49A9-BE84-AC5630A32EC0}">
      <dsp:nvSpPr>
        <dsp:cNvPr id="0" name=""/>
        <dsp:cNvSpPr/>
      </dsp:nvSpPr>
      <dsp:spPr>
        <a:xfrm>
          <a:off x="5323187" y="0"/>
          <a:ext cx="1667619" cy="474664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GESTION </a:t>
          </a:r>
          <a:r>
            <a:rPr lang="es-ES" sz="1800" kern="1200" dirty="0" smtClean="0"/>
            <a:t>DOCUMENTAL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SEGUIMIENTO TRAMITES</a:t>
          </a:r>
        </a:p>
      </dsp:txBody>
      <dsp:txXfrm>
        <a:off x="5323187" y="1898657"/>
        <a:ext cx="1667619" cy="1898657"/>
      </dsp:txXfrm>
    </dsp:sp>
    <dsp:sp modelId="{6673F8C9-35AE-406B-B47A-C019ED652F49}">
      <dsp:nvSpPr>
        <dsp:cNvPr id="0" name=""/>
        <dsp:cNvSpPr/>
      </dsp:nvSpPr>
      <dsp:spPr>
        <a:xfrm>
          <a:off x="5373215" y="284798"/>
          <a:ext cx="1567561" cy="1580632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2976A51-AB90-417D-9F44-3A7F47E3ADAF}">
      <dsp:nvSpPr>
        <dsp:cNvPr id="0" name=""/>
        <dsp:cNvSpPr/>
      </dsp:nvSpPr>
      <dsp:spPr>
        <a:xfrm>
          <a:off x="7040948" y="0"/>
          <a:ext cx="2103051" cy="4746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GESTION DE WORKFLOW  INDICADORES</a:t>
          </a:r>
        </a:p>
      </dsp:txBody>
      <dsp:txXfrm>
        <a:off x="7040948" y="1898657"/>
        <a:ext cx="2103051" cy="1898657"/>
      </dsp:txXfrm>
    </dsp:sp>
    <dsp:sp modelId="{0C240D89-09B5-4679-BFE6-55E9A7F7AA01}">
      <dsp:nvSpPr>
        <dsp:cNvPr id="0" name=""/>
        <dsp:cNvSpPr/>
      </dsp:nvSpPr>
      <dsp:spPr>
        <a:xfrm>
          <a:off x="7308579" y="284798"/>
          <a:ext cx="1567561" cy="1580632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6136A52-14B5-4115-878E-4BF7EFF226F1}">
      <dsp:nvSpPr>
        <dsp:cNvPr id="0" name=""/>
        <dsp:cNvSpPr/>
      </dsp:nvSpPr>
      <dsp:spPr>
        <a:xfrm>
          <a:off x="365759" y="3797315"/>
          <a:ext cx="8412480" cy="711996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C7F85-8F92-479D-AC45-CD2B356D2EE2}">
      <dsp:nvSpPr>
        <dsp:cNvPr id="0" name=""/>
        <dsp:cNvSpPr/>
      </dsp:nvSpPr>
      <dsp:spPr>
        <a:xfrm>
          <a:off x="4951" y="1358065"/>
          <a:ext cx="2433661" cy="2214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Diseño y Creación del Proceso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Clasificación de Procesos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Determinación de Pasos o Procedimientos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Determinación de Requisitos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Diseño de </a:t>
          </a:r>
          <a:r>
            <a:rPr lang="es-ES" sz="1200" kern="1200" dirty="0" err="1" smtClean="0"/>
            <a:t>Flujogramas</a:t>
          </a:r>
          <a:r>
            <a:rPr lang="es-ES" sz="1200" kern="1200" dirty="0" smtClean="0"/>
            <a:t> y mapas de procesos</a:t>
          </a:r>
          <a:endParaRPr lang="es-ES" sz="1200" kern="1200" dirty="0"/>
        </a:p>
      </dsp:txBody>
      <dsp:txXfrm>
        <a:off x="55914" y="1409028"/>
        <a:ext cx="2331735" cy="1638094"/>
      </dsp:txXfrm>
    </dsp:sp>
    <dsp:sp modelId="{07A76580-23E2-4C50-B043-F06A8FB47102}">
      <dsp:nvSpPr>
        <dsp:cNvPr id="0" name=""/>
        <dsp:cNvSpPr/>
      </dsp:nvSpPr>
      <dsp:spPr>
        <a:xfrm>
          <a:off x="1383209" y="1977870"/>
          <a:ext cx="2627617" cy="2627617"/>
        </a:xfrm>
        <a:prstGeom prst="leftCircularArrow">
          <a:avLst>
            <a:gd name="adj1" fmla="val 2942"/>
            <a:gd name="adj2" fmla="val 360214"/>
            <a:gd name="adj3" fmla="val 2135724"/>
            <a:gd name="adj4" fmla="val 9024489"/>
            <a:gd name="adj5" fmla="val 34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AD1FB-FDB9-4699-9631-8C653EC72561}">
      <dsp:nvSpPr>
        <dsp:cNvPr id="0" name=""/>
        <dsp:cNvSpPr/>
      </dsp:nvSpPr>
      <dsp:spPr>
        <a:xfrm>
          <a:off x="545764" y="3038854"/>
          <a:ext cx="2163254" cy="8602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PROCESOS</a:t>
          </a:r>
          <a:endParaRPr lang="es-ES" sz="2600" kern="1200" dirty="0"/>
        </a:p>
      </dsp:txBody>
      <dsp:txXfrm>
        <a:off x="570960" y="3064050"/>
        <a:ext cx="2112862" cy="809863"/>
      </dsp:txXfrm>
    </dsp:sp>
    <dsp:sp modelId="{1A1EB5DD-E770-4AF1-ACD7-42445777A5FC}">
      <dsp:nvSpPr>
        <dsp:cNvPr id="0" name=""/>
        <dsp:cNvSpPr/>
      </dsp:nvSpPr>
      <dsp:spPr>
        <a:xfrm>
          <a:off x="3077105" y="1356584"/>
          <a:ext cx="2433661" cy="2214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Cartera de Servicios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Diseño y Creación del Servicio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Clasificación y Descripción del Servicio(Costo, vigencia, tiempo, </a:t>
          </a:r>
          <a:r>
            <a:rPr lang="es-ES" sz="1200" kern="1200" dirty="0" err="1" smtClean="0"/>
            <a:t>etc</a:t>
          </a:r>
          <a:r>
            <a:rPr lang="es-ES" sz="1200" kern="1200" dirty="0" smtClean="0"/>
            <a:t>)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Catálogo de Requisitos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Organización de Pasos y Procedimientos</a:t>
          </a:r>
          <a:endParaRPr lang="es-ES" sz="1200" kern="1200" dirty="0"/>
        </a:p>
      </dsp:txBody>
      <dsp:txXfrm>
        <a:off x="3128068" y="1882098"/>
        <a:ext cx="2331735" cy="1638094"/>
      </dsp:txXfrm>
    </dsp:sp>
    <dsp:sp modelId="{4F20C9B1-4165-45AF-859D-CDDC9453897E}">
      <dsp:nvSpPr>
        <dsp:cNvPr id="0" name=""/>
        <dsp:cNvSpPr/>
      </dsp:nvSpPr>
      <dsp:spPr>
        <a:xfrm>
          <a:off x="4435083" y="245030"/>
          <a:ext cx="2938585" cy="2938585"/>
        </a:xfrm>
        <a:prstGeom prst="circularArrow">
          <a:avLst>
            <a:gd name="adj1" fmla="val 2630"/>
            <a:gd name="adj2" fmla="val 319760"/>
            <a:gd name="adj3" fmla="val 19504729"/>
            <a:gd name="adj4" fmla="val 12575511"/>
            <a:gd name="adj5" fmla="val 3069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15FD9-FFEC-4E6C-BDE1-274989A62751}">
      <dsp:nvSpPr>
        <dsp:cNvPr id="0" name=""/>
        <dsp:cNvSpPr/>
      </dsp:nvSpPr>
      <dsp:spPr>
        <a:xfrm>
          <a:off x="3617919" y="1030112"/>
          <a:ext cx="2163254" cy="860255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SERVICIOS</a:t>
          </a:r>
          <a:endParaRPr lang="es-ES" sz="2600" kern="1200" dirty="0"/>
        </a:p>
      </dsp:txBody>
      <dsp:txXfrm>
        <a:off x="3643115" y="1055308"/>
        <a:ext cx="2112862" cy="809863"/>
      </dsp:txXfrm>
    </dsp:sp>
    <dsp:sp modelId="{5C6487E6-3F39-4B3E-8E80-579B80F4357D}">
      <dsp:nvSpPr>
        <dsp:cNvPr id="0" name=""/>
        <dsp:cNvSpPr/>
      </dsp:nvSpPr>
      <dsp:spPr>
        <a:xfrm>
          <a:off x="6149260" y="1358065"/>
          <a:ext cx="2433661" cy="2214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Gestión Documental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Creación de Documentación de Entrada y Salida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err="1" smtClean="0"/>
            <a:t>Workflow</a:t>
          </a:r>
          <a:r>
            <a:rPr lang="es-ES" sz="1200" kern="1200" dirty="0" smtClean="0"/>
            <a:t> - Seguimiento de Trámites en Línea .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Indicadores estadísticos de Gestión Institucional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Archivo Institucional</a:t>
          </a:r>
          <a:endParaRPr lang="es-ES" sz="1200" kern="1200" dirty="0"/>
        </a:p>
      </dsp:txBody>
      <dsp:txXfrm>
        <a:off x="6200223" y="1409028"/>
        <a:ext cx="2331735" cy="1638094"/>
      </dsp:txXfrm>
    </dsp:sp>
    <dsp:sp modelId="{2097B162-9FAA-4CDD-ADAF-ACF99CBD751B}">
      <dsp:nvSpPr>
        <dsp:cNvPr id="0" name=""/>
        <dsp:cNvSpPr/>
      </dsp:nvSpPr>
      <dsp:spPr>
        <a:xfrm>
          <a:off x="6690073" y="3038854"/>
          <a:ext cx="2163254" cy="860255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MONITOREO SEGUIMIENTO</a:t>
          </a:r>
          <a:endParaRPr lang="es-ES" sz="2600" kern="1200" dirty="0"/>
        </a:p>
      </dsp:txBody>
      <dsp:txXfrm>
        <a:off x="6715269" y="3064050"/>
        <a:ext cx="2112862" cy="809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AFE1E-9A79-4AD3-B6B6-CA59F1B45722}">
      <dsp:nvSpPr>
        <dsp:cNvPr id="0" name=""/>
        <dsp:cNvSpPr/>
      </dsp:nvSpPr>
      <dsp:spPr>
        <a:xfrm>
          <a:off x="1351691" y="221853"/>
          <a:ext cx="4402931" cy="152908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A0D4C-2A8B-47A1-B826-6479BB370676}">
      <dsp:nvSpPr>
        <dsp:cNvPr id="0" name=""/>
        <dsp:cNvSpPr/>
      </dsp:nvSpPr>
      <dsp:spPr>
        <a:xfrm>
          <a:off x="3133342" y="3966051"/>
          <a:ext cx="853281" cy="546100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6D08A-956F-4C77-8D32-8BC952A69362}">
      <dsp:nvSpPr>
        <dsp:cNvPr id="0" name=""/>
        <dsp:cNvSpPr/>
      </dsp:nvSpPr>
      <dsp:spPr>
        <a:xfrm>
          <a:off x="1512107" y="4402931"/>
          <a:ext cx="4095750" cy="102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Beneficios</a:t>
          </a:r>
          <a:endParaRPr lang="es-ES" sz="3600" kern="1200" dirty="0"/>
        </a:p>
      </dsp:txBody>
      <dsp:txXfrm>
        <a:off x="1512107" y="4402931"/>
        <a:ext cx="4095750" cy="1023937"/>
      </dsp:txXfrm>
    </dsp:sp>
    <dsp:sp modelId="{1571CD64-2CBC-46CE-9D25-7C997CA304DD}">
      <dsp:nvSpPr>
        <dsp:cNvPr id="0" name=""/>
        <dsp:cNvSpPr/>
      </dsp:nvSpPr>
      <dsp:spPr>
        <a:xfrm>
          <a:off x="2952446" y="1869027"/>
          <a:ext cx="1535906" cy="1535906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Reducción de tiempos en la Atención  al Ciudadano</a:t>
          </a:r>
          <a:endParaRPr lang="es-ES" sz="1400" kern="1200" dirty="0"/>
        </a:p>
      </dsp:txBody>
      <dsp:txXfrm>
        <a:off x="3177374" y="2093955"/>
        <a:ext cx="1086050" cy="1086050"/>
      </dsp:txXfrm>
    </dsp:sp>
    <dsp:sp modelId="{F6B53D61-123D-4865-98CD-7074E7D72ECC}">
      <dsp:nvSpPr>
        <dsp:cNvPr id="0" name=""/>
        <dsp:cNvSpPr/>
      </dsp:nvSpPr>
      <dsp:spPr>
        <a:xfrm>
          <a:off x="1853420" y="716756"/>
          <a:ext cx="1535906" cy="1535906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Control de Documentos de Entrada y Salida</a:t>
          </a:r>
          <a:endParaRPr lang="es-ES" sz="1400" kern="1200" dirty="0"/>
        </a:p>
      </dsp:txBody>
      <dsp:txXfrm>
        <a:off x="2078348" y="941684"/>
        <a:ext cx="1086050" cy="1086050"/>
      </dsp:txXfrm>
    </dsp:sp>
    <dsp:sp modelId="{FA994673-DC4C-466D-9FE8-034EF1A5B6F7}">
      <dsp:nvSpPr>
        <dsp:cNvPr id="0" name=""/>
        <dsp:cNvSpPr/>
      </dsp:nvSpPr>
      <dsp:spPr>
        <a:xfrm>
          <a:off x="3423458" y="345408"/>
          <a:ext cx="1535906" cy="153590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Información Organizada y Automatizada</a:t>
          </a:r>
          <a:endParaRPr lang="es-ES" sz="1400" kern="1200" dirty="0"/>
        </a:p>
      </dsp:txBody>
      <dsp:txXfrm>
        <a:off x="3648386" y="570336"/>
        <a:ext cx="1086050" cy="1086050"/>
      </dsp:txXfrm>
    </dsp:sp>
    <dsp:sp modelId="{5B81C6E5-A9E5-440D-A589-3967EB1E99BB}">
      <dsp:nvSpPr>
        <dsp:cNvPr id="0" name=""/>
        <dsp:cNvSpPr/>
      </dsp:nvSpPr>
      <dsp:spPr>
        <a:xfrm>
          <a:off x="1170795" y="34131"/>
          <a:ext cx="4778375" cy="38227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C0CFB-5D33-4B8F-8070-F9BB641A2F65}">
      <dsp:nvSpPr>
        <dsp:cNvPr id="0" name=""/>
        <dsp:cNvSpPr/>
      </dsp:nvSpPr>
      <dsp:spPr>
        <a:xfrm>
          <a:off x="973952" y="1666918"/>
          <a:ext cx="1823888" cy="12165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Estatuto del Régimen Jurídico y Administrativo de la Función Ejecutiva</a:t>
          </a:r>
          <a:endParaRPr lang="es-ES" sz="1500" kern="1200" dirty="0"/>
        </a:p>
      </dsp:txBody>
      <dsp:txXfrm>
        <a:off x="1265775" y="1666918"/>
        <a:ext cx="1532066" cy="1216533"/>
      </dsp:txXfrm>
    </dsp:sp>
    <dsp:sp modelId="{161EE9A0-F0CC-4612-95E2-0BD06CF48942}">
      <dsp:nvSpPr>
        <dsp:cNvPr id="0" name=""/>
        <dsp:cNvSpPr/>
      </dsp:nvSpPr>
      <dsp:spPr>
        <a:xfrm>
          <a:off x="0" y="817557"/>
          <a:ext cx="1473057" cy="1215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Art. 102, 116</a:t>
          </a:r>
          <a:endParaRPr lang="es-ES" sz="2000" kern="1200" dirty="0"/>
        </a:p>
      </dsp:txBody>
      <dsp:txXfrm>
        <a:off x="215724" y="995625"/>
        <a:ext cx="1041609" cy="859789"/>
      </dsp:txXfrm>
    </dsp:sp>
    <dsp:sp modelId="{A8D8E4D6-5012-4851-B3C8-E92CC97E79F9}">
      <dsp:nvSpPr>
        <dsp:cNvPr id="0" name=""/>
        <dsp:cNvSpPr/>
      </dsp:nvSpPr>
      <dsp:spPr>
        <a:xfrm>
          <a:off x="4270899" y="1666918"/>
          <a:ext cx="1823888" cy="12165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Ley de Comercio Electrónico, Firmas Electrónicas y Mensajes de Datos</a:t>
          </a:r>
          <a:endParaRPr lang="es-ES" sz="1400" kern="1200" dirty="0"/>
        </a:p>
      </dsp:txBody>
      <dsp:txXfrm>
        <a:off x="4562721" y="1666918"/>
        <a:ext cx="1532066" cy="1216533"/>
      </dsp:txXfrm>
    </dsp:sp>
    <dsp:sp modelId="{4D9E5D0B-D065-4140-AE5C-CEED57CC024B}">
      <dsp:nvSpPr>
        <dsp:cNvPr id="0" name=""/>
        <dsp:cNvSpPr/>
      </dsp:nvSpPr>
      <dsp:spPr>
        <a:xfrm>
          <a:off x="3143253" y="857257"/>
          <a:ext cx="1358784" cy="1070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Art. 8, 15, 51</a:t>
          </a:r>
          <a:endParaRPr lang="es-ES" sz="2000" kern="1200" dirty="0"/>
        </a:p>
      </dsp:txBody>
      <dsp:txXfrm>
        <a:off x="3342242" y="1013968"/>
        <a:ext cx="960806" cy="7566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C0CFB-5D33-4B8F-8070-F9BB641A2F65}">
      <dsp:nvSpPr>
        <dsp:cNvPr id="0" name=""/>
        <dsp:cNvSpPr/>
      </dsp:nvSpPr>
      <dsp:spPr>
        <a:xfrm>
          <a:off x="714419" y="857251"/>
          <a:ext cx="1955824" cy="13045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Normas de Control Interno</a:t>
          </a:r>
          <a:endParaRPr lang="es-ES" sz="1500" kern="1200" dirty="0"/>
        </a:p>
      </dsp:txBody>
      <dsp:txXfrm>
        <a:off x="1027351" y="857251"/>
        <a:ext cx="1642892" cy="1304534"/>
      </dsp:txXfrm>
    </dsp:sp>
    <dsp:sp modelId="{161EE9A0-F0CC-4612-95E2-0BD06CF48942}">
      <dsp:nvSpPr>
        <dsp:cNvPr id="0" name=""/>
        <dsp:cNvSpPr/>
      </dsp:nvSpPr>
      <dsp:spPr>
        <a:xfrm>
          <a:off x="42" y="71436"/>
          <a:ext cx="1579615" cy="982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Art. 405-04, 405-07</a:t>
          </a:r>
          <a:endParaRPr lang="es-ES" sz="1800" kern="1200" dirty="0"/>
        </a:p>
      </dsp:txBody>
      <dsp:txXfrm>
        <a:off x="231371" y="215266"/>
        <a:ext cx="1116957" cy="694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0.10744</cdr:x>
      <cdr:y>0.76471</cdr:y>
    </cdr:from>
    <cdr:to>
      <cdr:x>0.28099</cdr:x>
      <cdr:y>0.86765</cdr:y>
    </cdr:to>
    <cdr:sp macro="" textlink="">
      <cdr:nvSpPr>
        <cdr:cNvPr id="3" name="2 CuadroTexto"/>
        <cdr:cNvSpPr txBox="1"/>
      </cdr:nvSpPr>
      <cdr:spPr>
        <a:xfrm xmlns:a="http://schemas.openxmlformats.org/drawingml/2006/main">
          <a:off x="928694" y="3714775"/>
          <a:ext cx="1500198" cy="500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s-ES" sz="1600" dirty="0" smtClean="0"/>
            <a:t>DOCUMENTOS </a:t>
          </a:r>
        </a:p>
        <a:p xmlns:a="http://schemas.openxmlformats.org/drawingml/2006/main">
          <a:pPr algn="ctr"/>
          <a:r>
            <a:rPr lang="es-ES" sz="1600" dirty="0" smtClean="0"/>
            <a:t>DE ENTRADA</a:t>
          </a:r>
          <a:endParaRPr lang="es-E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3C6B026-7D8F-4BA7-88D9-E6FA60593872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90318E-0E8F-4423-AD63-3AA2C655D8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86512" y="6492875"/>
            <a:ext cx="2133600" cy="365125"/>
          </a:xfrm>
        </p:spPr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mundo.png"/>
          <p:cNvPicPr>
            <a:picLocks noChangeAspect="1"/>
          </p:cNvPicPr>
          <p:nvPr userDrawn="1"/>
        </p:nvPicPr>
        <p:blipFill>
          <a:blip r:embed="rId13"/>
          <a:srcRect l="4679" t="1351" r="9776"/>
          <a:stretch>
            <a:fillRect/>
          </a:stretch>
        </p:blipFill>
        <p:spPr>
          <a:xfrm>
            <a:off x="0" y="1142985"/>
            <a:ext cx="9144000" cy="521497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8DE1-1E9F-4FF0-9A8E-2E363E2BEE7E}" type="datetimeFigureOut">
              <a:rPr lang="es-EC" smtClean="0"/>
              <a:pPr/>
              <a:t>30/05/2019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E920-07FC-47F3-A151-8CAD6507D5F3}" type="slidenum">
              <a:rPr lang="es-EC" smtClean="0"/>
              <a:pPr/>
              <a:t>‹Nº›</a:t>
            </a:fld>
            <a:endParaRPr lang="es-EC"/>
          </a:p>
        </p:txBody>
      </p:sp>
      <p:pic>
        <p:nvPicPr>
          <p:cNvPr id="7" name="2 Imagen" descr="encabezado.png"/>
          <p:cNvPicPr/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123950"/>
          </a:xfrm>
          <a:prstGeom prst="rect">
            <a:avLst/>
          </a:prstGeom>
        </p:spPr>
      </p:pic>
      <p:pic>
        <p:nvPicPr>
          <p:cNvPr id="8" name="3 Imagen" descr="encabezado.png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5372100"/>
            <a:ext cx="9144000" cy="1485900"/>
          </a:xfrm>
          <a:prstGeom prst="rect">
            <a:avLst/>
          </a:prstGeom>
        </p:spPr>
      </p:pic>
      <p:pic>
        <p:nvPicPr>
          <p:cNvPr id="10" name="9 Imagen" descr="El_Mundo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715405" y="6429396"/>
            <a:ext cx="357167" cy="357166"/>
          </a:xfrm>
          <a:prstGeom prst="rect">
            <a:avLst/>
          </a:prstGeom>
        </p:spPr>
      </p:pic>
      <p:pic>
        <p:nvPicPr>
          <p:cNvPr id="11" name="5 Imagen" descr="logo.png"/>
          <p:cNvPicPr/>
          <p:nvPr userDrawn="1"/>
        </p:nvPicPr>
        <p:blipFill>
          <a:blip r:embed="rId17"/>
          <a:stretch>
            <a:fillRect/>
          </a:stretch>
        </p:blipFill>
        <p:spPr>
          <a:xfrm>
            <a:off x="8143901" y="6286521"/>
            <a:ext cx="604836" cy="571480"/>
          </a:xfrm>
          <a:prstGeom prst="rect">
            <a:avLst/>
          </a:prstGeom>
        </p:spPr>
      </p:pic>
      <p:pic>
        <p:nvPicPr>
          <p:cNvPr id="12" name="11 Imagen" descr="logocotprincip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" y="1"/>
            <a:ext cx="1142975" cy="846648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 userDrawn="1"/>
        </p:nvSpPr>
        <p:spPr bwMode="auto">
          <a:xfrm>
            <a:off x="5500695" y="6605073"/>
            <a:ext cx="34290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Soluciones Empresariales y Tecnol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gicas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cotacachienlinea.gob.ec/sip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cotacachienlinea.gob.ec/sip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428596" y="2285992"/>
            <a:ext cx="8286808" cy="7143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496" y="3789040"/>
            <a:ext cx="9108504" cy="1752600"/>
          </a:xfrm>
        </p:spPr>
        <p:txBody>
          <a:bodyPr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70C0"/>
                </a:solidFill>
                <a:cs typeface="Aharoni" pitchFamily="2" charset="-79"/>
              </a:rPr>
              <a:t>SISTEMA INTEGRAL DE PROCESOS Y GESTIÓN DOCUMENTAL </a:t>
            </a:r>
          </a:p>
          <a:p>
            <a:pPr algn="ctr"/>
            <a:r>
              <a:rPr lang="es-ES" sz="3600" b="1" dirty="0" smtClean="0">
                <a:solidFill>
                  <a:srgbClr val="0070C0"/>
                </a:solidFill>
                <a:cs typeface="Aharoni" pitchFamily="2" charset="-79"/>
              </a:rPr>
              <a:t>SIP-GD</a:t>
            </a:r>
            <a:endParaRPr lang="es-ES" sz="3600" dirty="0">
              <a:cs typeface="Aharoni" pitchFamily="2" charset="-79"/>
            </a:endParaRPr>
          </a:p>
        </p:txBody>
      </p:sp>
      <p:pic>
        <p:nvPicPr>
          <p:cNvPr id="4" name="3 Imagen" descr="logointro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785794"/>
            <a:ext cx="1625397" cy="1269841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142844" y="2357430"/>
            <a:ext cx="8712968" cy="642942"/>
          </a:xfrm>
          <a:prstGeom prst="rect">
            <a:avLst/>
          </a:prstGeom>
        </p:spPr>
        <p:txBody>
          <a:bodyPr vert="horz" lIns="182880" tIns="0">
            <a:noAutofit/>
          </a:bodyPr>
          <a:lstStyle/>
          <a:p>
            <a:pPr marL="3657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haroni" pitchFamily="2" charset="-79"/>
              </a:rPr>
              <a:t>GAD   MUNICIPAL   COTACACHI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04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214282" y="1357299"/>
          <a:ext cx="8643999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1 CuadroTexto"/>
          <p:cNvSpPr txBox="1"/>
          <p:nvPr/>
        </p:nvSpPr>
        <p:spPr>
          <a:xfrm>
            <a:off x="1571604" y="1857364"/>
            <a:ext cx="2071702" cy="50006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TRAMITE 1</a:t>
            </a:r>
            <a:endParaRPr lang="es-ES" sz="2400" dirty="0"/>
          </a:p>
        </p:txBody>
      </p:sp>
      <p:sp>
        <p:nvSpPr>
          <p:cNvPr id="5" name="1 CuadroTexto"/>
          <p:cNvSpPr txBox="1"/>
          <p:nvPr/>
        </p:nvSpPr>
        <p:spPr>
          <a:xfrm>
            <a:off x="4071934" y="5857892"/>
            <a:ext cx="2071702" cy="50006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SOLICITADOS</a:t>
            </a:r>
            <a:endParaRPr lang="es-ES" sz="1800" dirty="0"/>
          </a:p>
        </p:txBody>
      </p:sp>
      <p:sp>
        <p:nvSpPr>
          <p:cNvPr id="6" name="1 CuadroTexto"/>
          <p:cNvSpPr txBox="1"/>
          <p:nvPr/>
        </p:nvSpPr>
        <p:spPr>
          <a:xfrm>
            <a:off x="5572132" y="5857892"/>
            <a:ext cx="2071702" cy="50006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ATENDIDOS</a:t>
            </a:r>
            <a:endParaRPr lang="es-ES" sz="1800" dirty="0"/>
          </a:p>
        </p:txBody>
      </p:sp>
      <p:sp>
        <p:nvSpPr>
          <p:cNvPr id="8" name="1 CuadroTexto"/>
          <p:cNvSpPr txBox="1"/>
          <p:nvPr/>
        </p:nvSpPr>
        <p:spPr>
          <a:xfrm>
            <a:off x="2571736" y="5072074"/>
            <a:ext cx="1500198" cy="50006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DOCUMENTOS </a:t>
            </a:r>
          </a:p>
          <a:p>
            <a:pPr algn="ctr"/>
            <a:r>
              <a:rPr lang="es-ES" sz="1600" dirty="0" smtClean="0"/>
              <a:t>DE SALIDA</a:t>
            </a:r>
            <a:endParaRPr lang="es-ES" sz="1600" dirty="0"/>
          </a:p>
        </p:txBody>
      </p:sp>
      <p:sp>
        <p:nvSpPr>
          <p:cNvPr id="9" name="1 CuadroTexto"/>
          <p:cNvSpPr txBox="1"/>
          <p:nvPr/>
        </p:nvSpPr>
        <p:spPr>
          <a:xfrm>
            <a:off x="4429124" y="1857364"/>
            <a:ext cx="2071702" cy="50006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TRAMITE 2</a:t>
            </a:r>
            <a:endParaRPr lang="es-ES" sz="2400" dirty="0"/>
          </a:p>
        </p:txBody>
      </p:sp>
      <p:sp>
        <p:nvSpPr>
          <p:cNvPr id="10" name="1 CuadroTexto"/>
          <p:cNvSpPr txBox="1"/>
          <p:nvPr/>
        </p:nvSpPr>
        <p:spPr>
          <a:xfrm>
            <a:off x="4000496" y="5072074"/>
            <a:ext cx="1500198" cy="50006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DOCUMENTOS </a:t>
            </a:r>
          </a:p>
          <a:p>
            <a:pPr algn="ctr"/>
            <a:r>
              <a:rPr lang="es-ES" sz="1600" dirty="0" smtClean="0"/>
              <a:t>DE ENTRADA</a:t>
            </a:r>
            <a:endParaRPr lang="es-ES" sz="1600" dirty="0"/>
          </a:p>
        </p:txBody>
      </p:sp>
      <p:sp>
        <p:nvSpPr>
          <p:cNvPr id="11" name="1 CuadroTexto"/>
          <p:cNvSpPr txBox="1"/>
          <p:nvPr/>
        </p:nvSpPr>
        <p:spPr>
          <a:xfrm>
            <a:off x="5500694" y="5143512"/>
            <a:ext cx="1500198" cy="50006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DOCUMENTOS </a:t>
            </a:r>
          </a:p>
          <a:p>
            <a:pPr algn="ctr"/>
            <a:r>
              <a:rPr lang="es-ES" sz="1600" dirty="0" smtClean="0"/>
              <a:t>DE SALIDA</a:t>
            </a:r>
            <a:endParaRPr lang="es-ES" sz="1600" dirty="0"/>
          </a:p>
        </p:txBody>
      </p:sp>
      <p:sp>
        <p:nvSpPr>
          <p:cNvPr id="12" name="1 CuadroTexto"/>
          <p:cNvSpPr txBox="1"/>
          <p:nvPr/>
        </p:nvSpPr>
        <p:spPr>
          <a:xfrm>
            <a:off x="1142976" y="5857892"/>
            <a:ext cx="2071702" cy="50006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SOLICITADOS</a:t>
            </a:r>
            <a:endParaRPr lang="es-ES" sz="1800" dirty="0"/>
          </a:p>
        </p:txBody>
      </p:sp>
      <p:sp>
        <p:nvSpPr>
          <p:cNvPr id="13" name="1 CuadroTexto"/>
          <p:cNvSpPr txBox="1"/>
          <p:nvPr/>
        </p:nvSpPr>
        <p:spPr>
          <a:xfrm>
            <a:off x="2786050" y="5857892"/>
            <a:ext cx="2071702" cy="50006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ATENDIDOS</a:t>
            </a:r>
            <a:endParaRPr lang="es-ES" sz="1800" dirty="0"/>
          </a:p>
        </p:txBody>
      </p:sp>
      <p:sp>
        <p:nvSpPr>
          <p:cNvPr id="14" name="13 Flecha abajo"/>
          <p:cNvSpPr/>
          <p:nvPr/>
        </p:nvSpPr>
        <p:spPr>
          <a:xfrm>
            <a:off x="1500166" y="5643578"/>
            <a:ext cx="71438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abajo"/>
          <p:cNvSpPr/>
          <p:nvPr/>
        </p:nvSpPr>
        <p:spPr>
          <a:xfrm>
            <a:off x="2928926" y="5643578"/>
            <a:ext cx="71438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abajo"/>
          <p:cNvSpPr/>
          <p:nvPr/>
        </p:nvSpPr>
        <p:spPr>
          <a:xfrm>
            <a:off x="4286248" y="5643578"/>
            <a:ext cx="71438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abajo"/>
          <p:cNvSpPr/>
          <p:nvPr/>
        </p:nvSpPr>
        <p:spPr>
          <a:xfrm>
            <a:off x="5715008" y="5643578"/>
            <a:ext cx="71438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600" y="476672"/>
            <a:ext cx="7272808" cy="936104"/>
          </a:xfrm>
        </p:spPr>
        <p:txBody>
          <a:bodyPr>
            <a:normAutofit/>
          </a:bodyPr>
          <a:lstStyle/>
          <a:p>
            <a:pPr algn="ctr"/>
            <a:r>
              <a:rPr lang="es-ES" sz="3400" dirty="0" smtClean="0">
                <a:solidFill>
                  <a:srgbClr val="FF0000"/>
                </a:solidFill>
                <a:latin typeface="Calibri" pitchFamily="34" charset="0"/>
                <a:ea typeface="ＭＳ Ｐゴシック" pitchFamily="-111" charset="-128"/>
              </a:rPr>
              <a:t>INFORMACIÓN</a:t>
            </a:r>
            <a:endParaRPr lang="es-ES" sz="3400" dirty="0">
              <a:solidFill>
                <a:srgbClr val="FF0000"/>
              </a:solidFill>
              <a:latin typeface="Calibri" pitchFamily="34" charset="0"/>
              <a:ea typeface="ＭＳ Ｐゴシック" pitchFamily="-111" charset="-128"/>
            </a:endParaRPr>
          </a:p>
          <a:p>
            <a:pPr algn="ctr"/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500034" y="1142984"/>
            <a:ext cx="7848872" cy="2214578"/>
          </a:xfrm>
        </p:spPr>
        <p:txBody>
          <a:bodyPr>
            <a:normAutofit/>
          </a:bodyPr>
          <a:lstStyle/>
          <a:p>
            <a:pPr algn="just"/>
            <a:r>
              <a:rPr lang="es-EC" dirty="0"/>
              <a:t> </a:t>
            </a:r>
            <a:r>
              <a:rPr lang="es-EC" dirty="0" smtClean="0"/>
              <a:t>El Sistema </a:t>
            </a:r>
            <a:r>
              <a:rPr lang="es-EC" dirty="0"/>
              <a:t>de Gestión Documental se desarrolla </a:t>
            </a:r>
            <a:r>
              <a:rPr lang="es-EC" dirty="0" smtClean="0"/>
              <a:t>a partir del levantamiento de procesos del GAD Municipal de </a:t>
            </a:r>
            <a:r>
              <a:rPr lang="es-EC" dirty="0" err="1" smtClean="0"/>
              <a:t>Cotacachi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0505" b="17969"/>
          <a:stretch>
            <a:fillRect/>
          </a:stretch>
        </p:blipFill>
        <p:spPr bwMode="auto">
          <a:xfrm>
            <a:off x="357158" y="2357430"/>
            <a:ext cx="8178810" cy="4214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6 Rectángulo"/>
          <p:cNvSpPr/>
          <p:nvPr/>
        </p:nvSpPr>
        <p:spPr>
          <a:xfrm>
            <a:off x="1071538" y="5715016"/>
            <a:ext cx="7284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http://www.cotacachienlinea.gob.ec/sip/</a:t>
            </a:r>
            <a:endParaRPr lang="es-E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476672"/>
            <a:ext cx="7200800" cy="792162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INGRESO AL SISTEMA </a:t>
            </a:r>
            <a:r>
              <a:rPr lang="es-EC" dirty="0" smtClean="0"/>
              <a:t>GESTION DE PROCESOS</a:t>
            </a:r>
            <a:endParaRPr lang="es-EC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>
          <a:xfrm>
            <a:off x="755576" y="1412776"/>
            <a:ext cx="8136904" cy="374441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C" dirty="0"/>
              <a:t>Para ingresar al </a:t>
            </a:r>
            <a:r>
              <a:rPr lang="es-EC" dirty="0" smtClean="0"/>
              <a:t>SIP-GD se </a:t>
            </a:r>
            <a:r>
              <a:rPr lang="es-EC" dirty="0"/>
              <a:t>lo debe hacer siempre desde el navegador de internet Mozilla</a:t>
            </a:r>
          </a:p>
          <a:p>
            <a:pPr marL="0" indent="0" algn="just">
              <a:buNone/>
            </a:pPr>
            <a:r>
              <a:rPr lang="es-EC" dirty="0" err="1" smtClean="0"/>
              <a:t>Firefox</a:t>
            </a:r>
            <a:r>
              <a:rPr lang="es-EC" dirty="0" smtClean="0"/>
              <a:t>. </a:t>
            </a:r>
            <a:r>
              <a:rPr lang="es-EC" dirty="0"/>
              <a:t>El sistema </a:t>
            </a:r>
            <a:r>
              <a:rPr lang="es-EC" dirty="0" smtClean="0"/>
              <a:t>funciona </a:t>
            </a:r>
            <a:r>
              <a:rPr lang="es-EC" dirty="0"/>
              <a:t>adecuadamente en el navegador Mozilla </a:t>
            </a:r>
            <a:r>
              <a:rPr lang="es-EC" dirty="0" smtClean="0"/>
              <a:t>Firefox</a:t>
            </a:r>
          </a:p>
          <a:p>
            <a:pPr marL="0" indent="0" algn="just">
              <a:buNone/>
            </a:pPr>
            <a:endParaRPr lang="es-EC" dirty="0" smtClean="0"/>
          </a:p>
          <a:p>
            <a:r>
              <a:rPr lang="es-EC" dirty="0"/>
              <a:t>Link para ingresar al sistema </a:t>
            </a:r>
            <a:r>
              <a:rPr lang="es-EC" dirty="0" smtClean="0"/>
              <a:t>SIP-GD es:</a:t>
            </a:r>
          </a:p>
          <a:p>
            <a:endParaRPr lang="es-EC" dirty="0"/>
          </a:p>
          <a:p>
            <a:pPr marL="0" indent="0" algn="ctr">
              <a:buNone/>
            </a:pPr>
            <a:r>
              <a:rPr lang="es-EC" dirty="0"/>
              <a:t> </a:t>
            </a:r>
            <a:r>
              <a:rPr lang="es-EC" dirty="0" smtClean="0"/>
              <a:t> </a:t>
            </a:r>
            <a:r>
              <a:rPr lang="es-EC" dirty="0" smtClean="0">
                <a:solidFill>
                  <a:srgbClr val="00B0F0"/>
                </a:solidFill>
                <a:hlinkClick r:id="rId2"/>
              </a:rPr>
              <a:t>http://www.cotacachienlinea.gob.ec/sip</a:t>
            </a:r>
            <a:r>
              <a:rPr lang="es-EC" dirty="0" smtClean="0">
                <a:hlinkClick r:id="rId2"/>
              </a:rPr>
              <a:t>/</a:t>
            </a:r>
            <a:endParaRPr lang="es-EC" dirty="0" smtClean="0"/>
          </a:p>
          <a:p>
            <a:pPr marL="0" indent="0" algn="ctr">
              <a:buNone/>
            </a:pPr>
            <a:endParaRPr lang="es-EC" dirty="0" smtClean="0"/>
          </a:p>
          <a:p>
            <a:pPr marL="0" indent="0" algn="ctr">
              <a:buNone/>
            </a:pPr>
            <a:r>
              <a:rPr lang="es-EC" dirty="0" smtClean="0"/>
              <a:t>Hacemos clic en la opción “Gestor Procesos”.</a:t>
            </a:r>
          </a:p>
          <a:p>
            <a:pPr marL="0" indent="0" algn="ctr">
              <a:buNone/>
            </a:pPr>
            <a:endParaRPr lang="es-EC" dirty="0"/>
          </a:p>
          <a:p>
            <a:pPr marL="0" indent="0" algn="ctr">
              <a:buNone/>
            </a:pPr>
            <a:endParaRPr lang="es-EC" dirty="0"/>
          </a:p>
          <a:p>
            <a:pPr marL="0" indent="0" algn="just">
              <a:buNone/>
            </a:pPr>
            <a:endParaRPr lang="es-EC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35201" r="21244" b="87380"/>
          <a:stretch>
            <a:fillRect/>
          </a:stretch>
        </p:blipFill>
        <p:spPr bwMode="auto">
          <a:xfrm>
            <a:off x="1292315" y="5072074"/>
            <a:ext cx="6754633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4 Elipse"/>
          <p:cNvSpPr/>
          <p:nvPr/>
        </p:nvSpPr>
        <p:spPr>
          <a:xfrm>
            <a:off x="6286512" y="4929198"/>
            <a:ext cx="1143008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5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476672"/>
            <a:ext cx="7200800" cy="792162"/>
          </a:xfrm>
        </p:spPr>
        <p:txBody>
          <a:bodyPr>
            <a:normAutofit lnSpcReduction="10000"/>
          </a:bodyPr>
          <a:lstStyle/>
          <a:p>
            <a:pPr algn="ctr"/>
            <a:r>
              <a:rPr lang="es-EC" dirty="0"/>
              <a:t>INGRESO AL SISTEMA DE GESTIÓN DOCUMENTAL </a:t>
            </a:r>
            <a:r>
              <a:rPr lang="es-EC" dirty="0" smtClean="0"/>
              <a:t>(SIP-GD)</a:t>
            </a:r>
            <a:endParaRPr lang="es-EC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>
          <a:xfrm>
            <a:off x="755576" y="1412776"/>
            <a:ext cx="8136904" cy="374441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C" dirty="0"/>
              <a:t>Para ingresar al </a:t>
            </a:r>
            <a:r>
              <a:rPr lang="es-EC" dirty="0" smtClean="0"/>
              <a:t>SIP-GD se </a:t>
            </a:r>
            <a:r>
              <a:rPr lang="es-EC" dirty="0"/>
              <a:t>lo debe hacer siempre desde el navegador de internet Mozilla</a:t>
            </a:r>
          </a:p>
          <a:p>
            <a:pPr marL="0" indent="0" algn="just">
              <a:buNone/>
            </a:pPr>
            <a:r>
              <a:rPr lang="es-EC" dirty="0" err="1" smtClean="0"/>
              <a:t>Firefox</a:t>
            </a:r>
            <a:r>
              <a:rPr lang="es-EC" dirty="0" smtClean="0"/>
              <a:t>. </a:t>
            </a:r>
            <a:r>
              <a:rPr lang="es-EC" dirty="0"/>
              <a:t>El sistema </a:t>
            </a:r>
            <a:r>
              <a:rPr lang="es-EC" dirty="0" smtClean="0"/>
              <a:t>funciona </a:t>
            </a:r>
            <a:r>
              <a:rPr lang="es-EC" dirty="0"/>
              <a:t>adecuadamente en el navegador Mozilla </a:t>
            </a:r>
            <a:r>
              <a:rPr lang="es-EC" dirty="0" smtClean="0"/>
              <a:t>Firefox</a:t>
            </a:r>
          </a:p>
          <a:p>
            <a:pPr marL="0" indent="0" algn="just">
              <a:buNone/>
            </a:pPr>
            <a:endParaRPr lang="es-EC" dirty="0" smtClean="0"/>
          </a:p>
          <a:p>
            <a:r>
              <a:rPr lang="es-EC" dirty="0"/>
              <a:t>Link para ingresar al sistema </a:t>
            </a:r>
            <a:r>
              <a:rPr lang="es-EC" dirty="0" smtClean="0"/>
              <a:t>SIP-GD es:</a:t>
            </a:r>
          </a:p>
          <a:p>
            <a:endParaRPr lang="es-EC" dirty="0"/>
          </a:p>
          <a:p>
            <a:pPr marL="0" indent="0" algn="ctr">
              <a:buNone/>
            </a:pPr>
            <a:r>
              <a:rPr lang="es-EC" dirty="0"/>
              <a:t> </a:t>
            </a:r>
            <a:r>
              <a:rPr lang="es-EC" dirty="0" smtClean="0"/>
              <a:t> </a:t>
            </a:r>
            <a:r>
              <a:rPr lang="es-EC" dirty="0" smtClean="0">
                <a:solidFill>
                  <a:srgbClr val="00B0F0"/>
                </a:solidFill>
                <a:hlinkClick r:id="rId2"/>
              </a:rPr>
              <a:t>http://www.cotacachienlinea.gob.ec/sip</a:t>
            </a:r>
            <a:r>
              <a:rPr lang="es-EC" dirty="0" smtClean="0">
                <a:hlinkClick r:id="rId2"/>
              </a:rPr>
              <a:t>/</a:t>
            </a:r>
            <a:endParaRPr lang="es-EC" dirty="0" smtClean="0"/>
          </a:p>
          <a:p>
            <a:pPr marL="0" indent="0" algn="ctr">
              <a:buNone/>
            </a:pPr>
            <a:endParaRPr lang="es-EC" dirty="0" smtClean="0"/>
          </a:p>
          <a:p>
            <a:pPr marL="0" indent="0" algn="ctr">
              <a:buNone/>
            </a:pPr>
            <a:r>
              <a:rPr lang="es-EC" dirty="0" smtClean="0"/>
              <a:t>Hacemos clic en la opción “Gestor Documental”.</a:t>
            </a:r>
          </a:p>
          <a:p>
            <a:pPr marL="0" indent="0" algn="ctr">
              <a:buNone/>
            </a:pPr>
            <a:endParaRPr lang="es-EC" dirty="0"/>
          </a:p>
          <a:p>
            <a:pPr marL="0" indent="0" algn="ctr">
              <a:buNone/>
            </a:pPr>
            <a:endParaRPr lang="es-EC" dirty="0"/>
          </a:p>
          <a:p>
            <a:pPr marL="0" indent="0" algn="just">
              <a:buNone/>
            </a:pPr>
            <a:endParaRPr lang="es-EC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35201" r="21244" b="87380"/>
          <a:stretch>
            <a:fillRect/>
          </a:stretch>
        </p:blipFill>
        <p:spPr bwMode="auto">
          <a:xfrm>
            <a:off x="1292315" y="5072074"/>
            <a:ext cx="6754633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4 Elipse"/>
          <p:cNvSpPr/>
          <p:nvPr/>
        </p:nvSpPr>
        <p:spPr>
          <a:xfrm>
            <a:off x="4357686" y="4929198"/>
            <a:ext cx="1143008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5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Diagrama"/>
          <p:cNvGraphicFramePr/>
          <p:nvPr/>
        </p:nvGraphicFramePr>
        <p:xfrm>
          <a:off x="0" y="1397000"/>
          <a:ext cx="9144000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6 Rectángulo"/>
          <p:cNvSpPr>
            <a:spLocks noChangeArrowheads="1"/>
          </p:cNvSpPr>
          <p:nvPr/>
        </p:nvSpPr>
        <p:spPr bwMode="auto">
          <a:xfrm>
            <a:off x="928662" y="321782"/>
            <a:ext cx="7929617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  <a:spcAft>
                <a:spcPct val="40000"/>
              </a:spcAft>
              <a:buClr>
                <a:srgbClr val="643269"/>
              </a:buClr>
            </a:pPr>
            <a:r>
              <a:rPr lang="es-ES_tradnl" sz="3400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-111" charset="-128"/>
              </a:rPr>
              <a:t>GESTION INTEGRAL DE PROCESOS GADC</a:t>
            </a:r>
            <a:endParaRPr lang="es-ES" sz="3400" b="1" dirty="0">
              <a:solidFill>
                <a:srgbClr val="FF0000"/>
              </a:solidFill>
              <a:latin typeface="Calibri" pitchFamily="34" charset="0"/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33 Imagen" descr="21e0ec9960c0495db0d0912344467e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1917" y="5143512"/>
            <a:ext cx="2270151" cy="1397016"/>
          </a:xfrm>
          <a:prstGeom prst="rect">
            <a:avLst/>
          </a:prstGeom>
        </p:spPr>
      </p:pic>
      <p:sp>
        <p:nvSpPr>
          <p:cNvPr id="22" name="6 Rectángulo"/>
          <p:cNvSpPr>
            <a:spLocks noChangeArrowheads="1"/>
          </p:cNvSpPr>
          <p:nvPr/>
        </p:nvSpPr>
        <p:spPr bwMode="auto">
          <a:xfrm>
            <a:off x="1071539" y="1"/>
            <a:ext cx="7286676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  <a:spcAft>
                <a:spcPct val="40000"/>
              </a:spcAft>
              <a:buClr>
                <a:srgbClr val="643269"/>
              </a:buClr>
            </a:pPr>
            <a:r>
              <a:rPr lang="es-ES_tradnl" sz="3400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-111" charset="-128"/>
              </a:rPr>
              <a:t>ANALISIS GENERAL DE PROCESOS</a:t>
            </a:r>
            <a:endParaRPr lang="es-ES" sz="3400" b="1" dirty="0">
              <a:solidFill>
                <a:srgbClr val="FF0000"/>
              </a:solidFill>
              <a:latin typeface="Calibri" pitchFamily="34" charset="0"/>
              <a:ea typeface="ＭＳ Ｐゴシック" pitchFamily="-111" charset="-128"/>
            </a:endParaRPr>
          </a:p>
        </p:txBody>
      </p:sp>
      <p:pic>
        <p:nvPicPr>
          <p:cNvPr id="23" name="16 Imagen" descr="3_contratacion_publica.png"/>
          <p:cNvPicPr/>
          <p:nvPr/>
        </p:nvPicPr>
        <p:blipFill>
          <a:blip r:embed="rId3"/>
          <a:srcRect b="6099"/>
          <a:stretch>
            <a:fillRect/>
          </a:stretch>
        </p:blipFill>
        <p:spPr>
          <a:xfrm>
            <a:off x="1857357" y="642918"/>
            <a:ext cx="6715140" cy="400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28 Imagen" descr="D:\PROYECTOS\Proceosos Cotacachi\PROCESOS DIAGRAMAS_DEaPOYO\procuraduría Sindica revalidación\DECLARACIÓN DE BIENES INMUEBLES COMO MOSTRENCOS.jpg"/>
          <p:cNvPicPr/>
          <p:nvPr/>
        </p:nvPicPr>
        <p:blipFill>
          <a:blip r:embed="rId4" cstate="print"/>
          <a:srcRect b="5909"/>
          <a:stretch>
            <a:fillRect/>
          </a:stretch>
        </p:blipFill>
        <p:spPr bwMode="auto">
          <a:xfrm>
            <a:off x="4357653" y="2571744"/>
            <a:ext cx="4786347" cy="2686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29 Imagen" descr="C:\VALIDACIÓN DE PROCESOS Anita\3 PROCESOS DE APOYO\DIRECCION FINANCIERA\DIR FINANCIERA\ACTUAL\IMG_20170822_121827565_HDR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" y="1000108"/>
            <a:ext cx="2209800" cy="1241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30 Imagen" descr="C:\VALIDACIÓN DE PROCESOS Anita\2 PROCESOS DE ASESORIA\COMUNICACION SOCIAL--\ACTUAL\IMG\IMG_20170816_150102588_HDR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" y="2285992"/>
            <a:ext cx="2214579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31 Imagen" descr="G:\VALIDACIÓN DE PROCESOS Anita\ADSCRITAS AL MUNICIPIO\JUNTA CANTONAL DE PROTECCION DE DERECHOS--\ACTUAL\IMG_20170814_152643420_HDR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" y="3857628"/>
            <a:ext cx="2214579" cy="142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32 Imagen" descr="D:\PROYECTOS\Proceosos Cotacachi\LEVANTAMIENTO VALIDACIÓN PROCESOS\3Dirección Administrativa General20170810\Imagenes\IMG_20170810_091315920_HDR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" y="5357828"/>
            <a:ext cx="2214579" cy="1428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6 Rectángulo"/>
          <p:cNvSpPr>
            <a:spLocks noChangeArrowheads="1"/>
          </p:cNvSpPr>
          <p:nvPr/>
        </p:nvSpPr>
        <p:spPr bwMode="auto">
          <a:xfrm>
            <a:off x="1000100" y="357166"/>
            <a:ext cx="7000892" cy="6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  <a:spcAft>
                <a:spcPct val="40000"/>
              </a:spcAft>
              <a:buClr>
                <a:srgbClr val="643269"/>
              </a:buClr>
            </a:pPr>
            <a:r>
              <a:rPr lang="es-ES_tradnl" sz="3400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-111" charset="-128"/>
              </a:rPr>
              <a:t>AUTOMATIZAR</a:t>
            </a:r>
            <a:endParaRPr lang="es-ES" sz="3400" b="1" dirty="0">
              <a:solidFill>
                <a:srgbClr val="FF0000"/>
              </a:solidFill>
              <a:latin typeface="Calibri" pitchFamily="34" charset="0"/>
              <a:ea typeface="ＭＳ Ｐゴシック" pitchFamily="-111" charset="-128"/>
            </a:endParaRPr>
          </a:p>
        </p:txBody>
      </p:sp>
      <p:graphicFrame>
        <p:nvGraphicFramePr>
          <p:cNvPr id="34" name="33 Diagrama"/>
          <p:cNvGraphicFramePr/>
          <p:nvPr/>
        </p:nvGraphicFramePr>
        <p:xfrm>
          <a:off x="285720" y="1285860"/>
          <a:ext cx="8858280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34 CuadroTexto"/>
          <p:cNvSpPr txBox="1"/>
          <p:nvPr/>
        </p:nvSpPr>
        <p:spPr>
          <a:xfrm>
            <a:off x="5143504" y="954929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REINGENIERIA DEL PROCESO</a:t>
            </a:r>
          </a:p>
          <a:p>
            <a:pPr algn="ctr"/>
            <a:r>
              <a:rPr lang="es-ES" sz="1200" dirty="0" smtClean="0"/>
              <a:t>SISTEMATIZAR</a:t>
            </a:r>
          </a:p>
          <a:p>
            <a:pPr algn="ctr"/>
            <a:r>
              <a:rPr lang="es-ES" sz="1200" dirty="0" smtClean="0"/>
              <a:t>PUBLICAR</a:t>
            </a:r>
          </a:p>
          <a:p>
            <a:pPr algn="ctr"/>
            <a:endParaRPr lang="es-ES" sz="12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428860" y="5786454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IDENTIFICAR</a:t>
            </a:r>
          </a:p>
          <a:p>
            <a:r>
              <a:rPr lang="es-ES" sz="1200" dirty="0" smtClean="0"/>
              <a:t>CLASIFICAR</a:t>
            </a:r>
          </a:p>
          <a:p>
            <a:r>
              <a:rPr lang="es-ES" sz="1200" dirty="0" smtClean="0"/>
              <a:t>DOCUMENTAR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56 Imagen" descr="af0b45f68fec8ca415f32e463dc45fb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34" y="1285860"/>
            <a:ext cx="1078309" cy="714380"/>
          </a:xfrm>
          <a:prstGeom prst="rect">
            <a:avLst/>
          </a:prstGeom>
        </p:spPr>
      </p:pic>
      <p:sp>
        <p:nvSpPr>
          <p:cNvPr id="4" name="6 Rectángulo"/>
          <p:cNvSpPr>
            <a:spLocks noChangeArrowheads="1"/>
          </p:cNvSpPr>
          <p:nvPr/>
        </p:nvSpPr>
        <p:spPr bwMode="auto">
          <a:xfrm>
            <a:off x="0" y="714356"/>
            <a:ext cx="9144000" cy="6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  <a:spcAft>
                <a:spcPct val="40000"/>
              </a:spcAft>
              <a:buClr>
                <a:srgbClr val="643269"/>
              </a:buClr>
            </a:pPr>
            <a:r>
              <a:rPr lang="es-ES" sz="3400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-111" charset="-128"/>
              </a:rPr>
              <a:t>ATENCIÓN</a:t>
            </a:r>
            <a:r>
              <a:rPr lang="es-ES" sz="3000" b="1" dirty="0" smtClean="0">
                <a:latin typeface="Calibri" pitchFamily="34" charset="0"/>
                <a:ea typeface="ＭＳ Ｐゴシック" pitchFamily="-111" charset="-128"/>
              </a:rPr>
              <a:t> </a:t>
            </a:r>
            <a:r>
              <a:rPr lang="es-ES" sz="3400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-111" charset="-128"/>
              </a:rPr>
              <a:t>AL PUBLICO</a:t>
            </a:r>
            <a:endParaRPr lang="es-ES" sz="3400" b="1" dirty="0">
              <a:solidFill>
                <a:srgbClr val="FF0000"/>
              </a:solidFill>
              <a:latin typeface="Calibri" pitchFamily="34" charset="0"/>
              <a:ea typeface="ＭＳ Ｐゴシック" pitchFamily="-111" charset="-128"/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3500430" y="3357562"/>
            <a:ext cx="1785950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SECRETARIA ADMINISTRATIVA Y ARCHIVO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3071802" y="1643050"/>
            <a:ext cx="257176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ALCALDIA</a:t>
            </a:r>
            <a:endParaRPr lang="es-ES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6858016" y="3429000"/>
            <a:ext cx="1928826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ARCHIVO INSTITUCIONAL</a:t>
            </a:r>
            <a:endParaRPr lang="es-ES" sz="1600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0" y="3429000"/>
            <a:ext cx="2000232" cy="92869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ENTRADA INFORMACIÓN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(Selección y Clasificación)</a:t>
            </a:r>
          </a:p>
        </p:txBody>
      </p:sp>
      <p:sp>
        <p:nvSpPr>
          <p:cNvPr id="44" name="43 Flecha derecha"/>
          <p:cNvSpPr/>
          <p:nvPr/>
        </p:nvSpPr>
        <p:spPr>
          <a:xfrm rot="5400000">
            <a:off x="464315" y="2821777"/>
            <a:ext cx="714380" cy="5000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Flecha derecha"/>
          <p:cNvSpPr/>
          <p:nvPr/>
        </p:nvSpPr>
        <p:spPr>
          <a:xfrm>
            <a:off x="1854606" y="3571876"/>
            <a:ext cx="1574386" cy="5000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Rectángulo redondeado"/>
          <p:cNvSpPr/>
          <p:nvPr/>
        </p:nvSpPr>
        <p:spPr>
          <a:xfrm>
            <a:off x="3571868" y="5357826"/>
            <a:ext cx="1785950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UNIDADES OPERATIVAS</a:t>
            </a:r>
          </a:p>
        </p:txBody>
      </p:sp>
      <p:sp>
        <p:nvSpPr>
          <p:cNvPr id="47" name="46 Flecha derecha"/>
          <p:cNvSpPr/>
          <p:nvPr/>
        </p:nvSpPr>
        <p:spPr>
          <a:xfrm>
            <a:off x="5286380" y="3571876"/>
            <a:ext cx="1574386" cy="5000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Flecha derecha"/>
          <p:cNvSpPr/>
          <p:nvPr/>
        </p:nvSpPr>
        <p:spPr>
          <a:xfrm rot="16200000">
            <a:off x="3321836" y="2536024"/>
            <a:ext cx="1000131" cy="5000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Flecha derecha"/>
          <p:cNvSpPr/>
          <p:nvPr/>
        </p:nvSpPr>
        <p:spPr>
          <a:xfrm rot="5400000">
            <a:off x="4393405" y="2536025"/>
            <a:ext cx="1000132" cy="5000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Flecha doblada hacia arriba"/>
          <p:cNvSpPr/>
          <p:nvPr/>
        </p:nvSpPr>
        <p:spPr>
          <a:xfrm rot="5400000">
            <a:off x="1107256" y="3893348"/>
            <a:ext cx="1785951" cy="2857520"/>
          </a:xfrm>
          <a:prstGeom prst="bentUpArrow">
            <a:avLst>
              <a:gd name="adj1" fmla="val 25000"/>
              <a:gd name="adj2" fmla="val 25000"/>
              <a:gd name="adj3" fmla="val 382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52 Imagen" descr="Open-Folder-Fu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76" y="3000372"/>
            <a:ext cx="857224" cy="857224"/>
          </a:xfrm>
          <a:prstGeom prst="rect">
            <a:avLst/>
          </a:prstGeom>
        </p:spPr>
      </p:pic>
      <p:pic>
        <p:nvPicPr>
          <p:cNvPr id="54" name="53 Imagen" descr="Icon-mer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357562"/>
            <a:ext cx="472083" cy="472083"/>
          </a:xfrm>
          <a:prstGeom prst="rect">
            <a:avLst/>
          </a:prstGeom>
        </p:spPr>
      </p:pic>
      <p:pic>
        <p:nvPicPr>
          <p:cNvPr id="55" name="54 Imagen" descr="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694" y="5438772"/>
            <a:ext cx="1000132" cy="1000132"/>
          </a:xfrm>
          <a:prstGeom prst="rect">
            <a:avLst/>
          </a:prstGeom>
        </p:spPr>
      </p:pic>
      <p:pic>
        <p:nvPicPr>
          <p:cNvPr id="56" name="55 Imagen" descr="Admi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224" y="1423982"/>
            <a:ext cx="1290638" cy="1290638"/>
          </a:xfrm>
          <a:prstGeom prst="rect">
            <a:avLst/>
          </a:prstGeom>
        </p:spPr>
      </p:pic>
      <p:sp>
        <p:nvSpPr>
          <p:cNvPr id="19" name="18 CuadroTexto"/>
          <p:cNvSpPr txBox="1"/>
          <p:nvPr/>
        </p:nvSpPr>
        <p:spPr>
          <a:xfrm>
            <a:off x="0" y="1000108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CIUDADANIA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6 Rectángulo"/>
          <p:cNvSpPr>
            <a:spLocks noChangeArrowheads="1"/>
          </p:cNvSpPr>
          <p:nvPr/>
        </p:nvSpPr>
        <p:spPr bwMode="auto">
          <a:xfrm>
            <a:off x="1000100" y="357166"/>
            <a:ext cx="7000892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  <a:spcAft>
                <a:spcPct val="40000"/>
              </a:spcAft>
              <a:buClr>
                <a:srgbClr val="643269"/>
              </a:buClr>
            </a:pPr>
            <a:r>
              <a:rPr lang="es-ES_tradnl" sz="3400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-111" charset="-128"/>
              </a:rPr>
              <a:t>QUE BENEFICIOS DISPONE?</a:t>
            </a:r>
            <a:endParaRPr lang="es-ES" sz="3400" b="1" dirty="0">
              <a:solidFill>
                <a:srgbClr val="FF0000"/>
              </a:solidFill>
              <a:latin typeface="Calibri" pitchFamily="34" charset="0"/>
              <a:ea typeface="ＭＳ Ｐゴシック" pitchFamily="-111" charset="-128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1214414" y="1397000"/>
          <a:ext cx="7119966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9 Grupo"/>
          <p:cNvGrpSpPr/>
          <p:nvPr/>
        </p:nvGrpSpPr>
        <p:grpSpPr>
          <a:xfrm>
            <a:off x="500034" y="3429000"/>
            <a:ext cx="1535906" cy="1535906"/>
            <a:chOff x="1853420" y="716756"/>
            <a:chExt cx="1535906" cy="1535906"/>
          </a:xfrm>
        </p:grpSpPr>
        <p:sp>
          <p:nvSpPr>
            <p:cNvPr id="11" name="10 Elipse"/>
            <p:cNvSpPr/>
            <p:nvPr/>
          </p:nvSpPr>
          <p:spPr>
            <a:xfrm>
              <a:off x="1853420" y="716756"/>
              <a:ext cx="1535906" cy="153590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2" name="Elipse 4"/>
            <p:cNvSpPr/>
            <p:nvPr/>
          </p:nvSpPr>
          <p:spPr>
            <a:xfrm>
              <a:off x="2078348" y="941684"/>
              <a:ext cx="1086050" cy="1086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smtClean="0">
                  <a:solidFill>
                    <a:schemeClr val="tx1"/>
                  </a:solidFill>
                </a:rPr>
                <a:t>Búsqueda Consulta de Trámites</a:t>
              </a:r>
              <a:endParaRPr lang="es-ES" sz="1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000232" y="4143380"/>
            <a:ext cx="1535906" cy="1535906"/>
            <a:chOff x="1853420" y="716756"/>
            <a:chExt cx="1535906" cy="1535906"/>
          </a:xfrm>
        </p:grpSpPr>
        <p:sp>
          <p:nvSpPr>
            <p:cNvPr id="15" name="14 Elipse"/>
            <p:cNvSpPr/>
            <p:nvPr/>
          </p:nvSpPr>
          <p:spPr>
            <a:xfrm>
              <a:off x="1853420" y="716756"/>
              <a:ext cx="1535906" cy="15359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Elipse 4"/>
            <p:cNvSpPr/>
            <p:nvPr/>
          </p:nvSpPr>
          <p:spPr>
            <a:xfrm>
              <a:off x="2078348" y="941684"/>
              <a:ext cx="1086050" cy="1086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smtClean="0">
                  <a:solidFill>
                    <a:schemeClr val="tx1"/>
                  </a:solidFill>
                </a:rPr>
                <a:t>Digitalización de la Información</a:t>
              </a:r>
              <a:endParaRPr lang="es-ES" sz="1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6000760" y="4143380"/>
            <a:ext cx="1535906" cy="1535906"/>
            <a:chOff x="1853420" y="716756"/>
            <a:chExt cx="1535906" cy="1535906"/>
          </a:xfrm>
        </p:grpSpPr>
        <p:sp>
          <p:nvSpPr>
            <p:cNvPr id="18" name="17 Elipse"/>
            <p:cNvSpPr/>
            <p:nvPr/>
          </p:nvSpPr>
          <p:spPr>
            <a:xfrm>
              <a:off x="1853420" y="716756"/>
              <a:ext cx="1535906" cy="15359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9" name="Elipse 4"/>
            <p:cNvSpPr/>
            <p:nvPr/>
          </p:nvSpPr>
          <p:spPr>
            <a:xfrm>
              <a:off x="2078348" y="941684"/>
              <a:ext cx="1086050" cy="1086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smtClean="0">
                  <a:solidFill>
                    <a:schemeClr val="tx1"/>
                  </a:solidFill>
                </a:rPr>
                <a:t>Control Histórico de Documentos</a:t>
              </a:r>
              <a:endParaRPr lang="es-ES" sz="1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7358082" y="3214686"/>
            <a:ext cx="1535906" cy="1535906"/>
            <a:chOff x="1853420" y="716756"/>
            <a:chExt cx="1535906" cy="1535906"/>
          </a:xfrm>
        </p:grpSpPr>
        <p:sp>
          <p:nvSpPr>
            <p:cNvPr id="21" name="20 Elipse"/>
            <p:cNvSpPr/>
            <p:nvPr/>
          </p:nvSpPr>
          <p:spPr>
            <a:xfrm>
              <a:off x="1853420" y="716756"/>
              <a:ext cx="1535906" cy="15359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22" name="Elipse 4"/>
            <p:cNvSpPr/>
            <p:nvPr/>
          </p:nvSpPr>
          <p:spPr>
            <a:xfrm>
              <a:off x="2078348" y="941684"/>
              <a:ext cx="1086050" cy="1086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smtClean="0">
                  <a:solidFill>
                    <a:schemeClr val="tx1"/>
                  </a:solidFill>
                </a:rPr>
                <a:t>Reducción de espacio Físico</a:t>
              </a:r>
              <a:endParaRPr lang="es-ES" sz="1400" kern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6 Rectángulo"/>
          <p:cNvSpPr>
            <a:spLocks noChangeArrowheads="1"/>
          </p:cNvSpPr>
          <p:nvPr/>
        </p:nvSpPr>
        <p:spPr bwMode="auto">
          <a:xfrm>
            <a:off x="1000100" y="357166"/>
            <a:ext cx="7000892" cy="6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  <a:spcAft>
                <a:spcPct val="40000"/>
              </a:spcAft>
              <a:buClr>
                <a:srgbClr val="643269"/>
              </a:buClr>
            </a:pPr>
            <a:r>
              <a:rPr lang="es-ES_tradnl" sz="3400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-111" charset="-128"/>
              </a:rPr>
              <a:t>CUAL ES SU NORMATIVA LEGAL?</a:t>
            </a:r>
            <a:endParaRPr lang="es-ES" sz="3400" b="1" dirty="0">
              <a:solidFill>
                <a:srgbClr val="FF0000"/>
              </a:solidFill>
              <a:latin typeface="Calibri" pitchFamily="34" charset="0"/>
              <a:ea typeface="ＭＳ Ｐゴシック" pitchFamily="-111" charset="-128"/>
            </a:endParaRPr>
          </a:p>
        </p:txBody>
      </p:sp>
      <p:graphicFrame>
        <p:nvGraphicFramePr>
          <p:cNvPr id="3" name="2 Diagrama"/>
          <p:cNvGraphicFramePr/>
          <p:nvPr/>
        </p:nvGraphicFramePr>
        <p:xfrm>
          <a:off x="0" y="1088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214282" y="3757388"/>
            <a:ext cx="2643206" cy="160043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"La Administración Pública impulsará el empleo y</a:t>
            </a:r>
          </a:p>
          <a:p>
            <a:r>
              <a:rPr lang="es-ES" sz="1400" dirty="0" smtClean="0"/>
              <a:t>aplicación de las técnicas y medios electrónicos, informáticos y telemáticos, para el</a:t>
            </a:r>
          </a:p>
          <a:p>
            <a:r>
              <a:rPr lang="es-ES" sz="1400" dirty="0" smtClean="0"/>
              <a:t>desarrollo de su actividad y el ejercicio de sus competencias”</a:t>
            </a:r>
            <a:endParaRPr lang="es-ES" sz="1400" dirty="0"/>
          </a:p>
        </p:txBody>
      </p:sp>
      <p:sp>
        <p:nvSpPr>
          <p:cNvPr id="5" name="4 Flecha abajo"/>
          <p:cNvSpPr/>
          <p:nvPr/>
        </p:nvSpPr>
        <p:spPr>
          <a:xfrm>
            <a:off x="1142976" y="3037786"/>
            <a:ext cx="1357322" cy="7143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Diagrama"/>
          <p:cNvGraphicFramePr/>
          <p:nvPr/>
        </p:nvGraphicFramePr>
        <p:xfrm>
          <a:off x="6143604" y="823208"/>
          <a:ext cx="3000396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286116" y="3752166"/>
            <a:ext cx="2928958" cy="160043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Determina las características para el archivo en la conservación de los mensaje de datos.</a:t>
            </a:r>
          </a:p>
          <a:p>
            <a:r>
              <a:rPr lang="es-ES" sz="1400" dirty="0" smtClean="0"/>
              <a:t>Establece validez en la firma electrónica, además  de garantizar la autenticidad, fiabilidad e integridad de los mensajes de datos</a:t>
            </a:r>
            <a:endParaRPr lang="es-ES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572264" y="3752166"/>
            <a:ext cx="2571736" cy="160043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Implantar y aplicar políticas y procedimientos de archivo para la conservación y mantenimiento de archivos físicos y magnéticos, con base en las disposiciones técnicas y jurídicas vigentes</a:t>
            </a:r>
            <a:endParaRPr lang="es-ES" sz="1400" dirty="0"/>
          </a:p>
        </p:txBody>
      </p:sp>
      <p:sp>
        <p:nvSpPr>
          <p:cNvPr id="9" name="8 Flecha abajo"/>
          <p:cNvSpPr/>
          <p:nvPr/>
        </p:nvSpPr>
        <p:spPr>
          <a:xfrm>
            <a:off x="4286248" y="3037786"/>
            <a:ext cx="1357322" cy="7143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bajo"/>
          <p:cNvSpPr/>
          <p:nvPr/>
        </p:nvSpPr>
        <p:spPr>
          <a:xfrm>
            <a:off x="7143768" y="3037786"/>
            <a:ext cx="1357322" cy="6429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142844" y="5715016"/>
            <a:ext cx="9001156" cy="771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Artículo 9 del Acuerdo 781 y en la Norma Técnica Ecuatoriana NTE INEN 2410 </a:t>
            </a:r>
          </a:p>
          <a:p>
            <a:pPr algn="ctr"/>
            <a:r>
              <a:rPr lang="es-ES" dirty="0" smtClean="0"/>
              <a:t>Circular, Memorando, Oficio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1000108"/>
            <a:ext cx="1500231" cy="5000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A) GESTION DE CONTROL DE ACCESO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571637" y="1000108"/>
            <a:ext cx="271464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B) ESTRUCTURA ORGANICA POR PROCESOS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571637" y="2000240"/>
            <a:ext cx="27146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C) GESTION TALENTO HUMANO GAD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571637" y="3357562"/>
            <a:ext cx="271464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D) RECURSO HUMANO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643438" y="2000240"/>
            <a:ext cx="178595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E) GESTION DE PROCESOS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6786546" y="2000241"/>
            <a:ext cx="235745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/>
              <a:t>F) CATALOGO DE TRAMITES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6857984" y="4929199"/>
            <a:ext cx="228601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G) GESTION DOCUMENTAL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571604" y="4214818"/>
            <a:ext cx="278608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GESTION DE ARCHIVOS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571604" y="5072074"/>
            <a:ext cx="278611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J) GESTION DE FLUJO DE SEGUIMIENTO DE TRAMITES</a:t>
            </a:r>
            <a:endParaRPr lang="es-ES" dirty="0"/>
          </a:p>
        </p:txBody>
      </p:sp>
      <p:sp>
        <p:nvSpPr>
          <p:cNvPr id="13" name="12 Flecha derecha"/>
          <p:cNvSpPr/>
          <p:nvPr/>
        </p:nvSpPr>
        <p:spPr>
          <a:xfrm rot="5400000">
            <a:off x="2786082" y="1643050"/>
            <a:ext cx="357190" cy="35719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derecha"/>
          <p:cNvSpPr/>
          <p:nvPr/>
        </p:nvSpPr>
        <p:spPr>
          <a:xfrm rot="5400000">
            <a:off x="2643206" y="2857496"/>
            <a:ext cx="642942" cy="35719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 rot="5400000">
            <a:off x="2714644" y="3786190"/>
            <a:ext cx="500066" cy="35719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derecha"/>
          <p:cNvSpPr/>
          <p:nvPr/>
        </p:nvSpPr>
        <p:spPr>
          <a:xfrm rot="16200000">
            <a:off x="2750331" y="4679165"/>
            <a:ext cx="428628" cy="35719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derecha"/>
          <p:cNvSpPr/>
          <p:nvPr/>
        </p:nvSpPr>
        <p:spPr>
          <a:xfrm>
            <a:off x="4286281" y="2143116"/>
            <a:ext cx="357191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7143768" y="2928936"/>
            <a:ext cx="200023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 smtClean="0"/>
              <a:t>CARTERA DE SERVICIOS</a:t>
            </a:r>
            <a:endParaRPr lang="es-ES" sz="1400" dirty="0"/>
          </a:p>
        </p:txBody>
      </p:sp>
      <p:sp>
        <p:nvSpPr>
          <p:cNvPr id="19" name="18 Rectángulo"/>
          <p:cNvSpPr/>
          <p:nvPr/>
        </p:nvSpPr>
        <p:spPr>
          <a:xfrm>
            <a:off x="7143768" y="3429000"/>
            <a:ext cx="200023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 smtClean="0"/>
              <a:t>BALCON DE SERVICIOS(IMPUESTOS)</a:t>
            </a:r>
            <a:endParaRPr lang="es-ES" sz="1400" dirty="0"/>
          </a:p>
        </p:txBody>
      </p:sp>
      <p:cxnSp>
        <p:nvCxnSpPr>
          <p:cNvPr id="22" name="21 Conector angular"/>
          <p:cNvCxnSpPr>
            <a:stCxn id="9" idx="1"/>
            <a:endCxn id="18" idx="1"/>
          </p:cNvCxnSpPr>
          <p:nvPr/>
        </p:nvCxnSpPr>
        <p:spPr>
          <a:xfrm rot="10800000" flipH="1" flipV="1">
            <a:off x="6786546" y="2323407"/>
            <a:ext cx="357222" cy="759418"/>
          </a:xfrm>
          <a:prstGeom prst="bentConnector3">
            <a:avLst>
              <a:gd name="adj1" fmla="val -6399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20" idx="3"/>
            <a:endCxn id="19" idx="1"/>
          </p:cNvCxnSpPr>
          <p:nvPr/>
        </p:nvCxnSpPr>
        <p:spPr>
          <a:xfrm>
            <a:off x="6786580" y="2321711"/>
            <a:ext cx="357188" cy="136889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Flecha derecha"/>
          <p:cNvSpPr/>
          <p:nvPr/>
        </p:nvSpPr>
        <p:spPr>
          <a:xfrm>
            <a:off x="6429389" y="2143116"/>
            <a:ext cx="357191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Forma"/>
          <p:cNvCxnSpPr>
            <a:stCxn id="8" idx="2"/>
            <a:endCxn id="10" idx="1"/>
          </p:cNvCxnSpPr>
          <p:nvPr/>
        </p:nvCxnSpPr>
        <p:spPr>
          <a:xfrm rot="16200000" flipH="1">
            <a:off x="4894302" y="3288683"/>
            <a:ext cx="2605794" cy="1321570"/>
          </a:xfrm>
          <a:prstGeom prst="bentConnector2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28 Flecha curvada hacia la izquierda"/>
          <p:cNvSpPr/>
          <p:nvPr/>
        </p:nvSpPr>
        <p:spPr>
          <a:xfrm rot="4995607">
            <a:off x="5338807" y="4330208"/>
            <a:ext cx="714380" cy="3617916"/>
          </a:xfrm>
          <a:prstGeom prst="curvedLeftArrow">
            <a:avLst>
              <a:gd name="adj1" fmla="val 41008"/>
              <a:gd name="adj2" fmla="val 837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143637" y="928671"/>
            <a:ext cx="12144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/>
              <a:t>INTERNOS</a:t>
            </a:r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7929554" y="928671"/>
            <a:ext cx="12144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/>
              <a:t>EXTERNOS</a:t>
            </a:r>
            <a:endParaRPr lang="es-ES" dirty="0"/>
          </a:p>
        </p:txBody>
      </p:sp>
      <p:sp>
        <p:nvSpPr>
          <p:cNvPr id="36" name="6 Rectángulo"/>
          <p:cNvSpPr>
            <a:spLocks noChangeArrowheads="1"/>
          </p:cNvSpPr>
          <p:nvPr/>
        </p:nvSpPr>
        <p:spPr bwMode="auto">
          <a:xfrm>
            <a:off x="1000101" y="1"/>
            <a:ext cx="7000892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  <a:spcAft>
                <a:spcPct val="40000"/>
              </a:spcAft>
              <a:buClr>
                <a:srgbClr val="643269"/>
              </a:buClr>
            </a:pPr>
            <a:r>
              <a:rPr lang="es-ES_tradnl" sz="3400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-111" charset="-128"/>
              </a:rPr>
              <a:t>ESTRUCTURA DEL SIP</a:t>
            </a:r>
            <a:endParaRPr lang="es-ES" sz="3400" b="1" dirty="0">
              <a:solidFill>
                <a:srgbClr val="FF0000"/>
              </a:solidFill>
              <a:latin typeface="Calibri" pitchFamily="34" charset="0"/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6 Rectángulo"/>
          <p:cNvSpPr>
            <a:spLocks noChangeArrowheads="1"/>
          </p:cNvSpPr>
          <p:nvPr/>
        </p:nvSpPr>
        <p:spPr bwMode="auto">
          <a:xfrm>
            <a:off x="1000100" y="357166"/>
            <a:ext cx="7000892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  <a:spcAft>
                <a:spcPct val="40000"/>
              </a:spcAft>
              <a:buClr>
                <a:srgbClr val="643269"/>
              </a:buClr>
            </a:pPr>
            <a:r>
              <a:rPr lang="es-ES_tradnl" sz="3400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-111" charset="-128"/>
              </a:rPr>
              <a:t>QUE MODULOS PRESENTA?</a:t>
            </a:r>
            <a:endParaRPr lang="es-ES" sz="3400" b="1" dirty="0">
              <a:solidFill>
                <a:srgbClr val="FF0000"/>
              </a:solidFill>
              <a:latin typeface="Calibri" pitchFamily="34" charset="0"/>
              <a:ea typeface="ＭＳ Ｐゴシック" pitchFamily="-111" charset="-128"/>
            </a:endParaRPr>
          </a:p>
        </p:txBody>
      </p:sp>
      <p:pic>
        <p:nvPicPr>
          <p:cNvPr id="7" name="6 Imagen" descr="gestion_documental_con_sharepo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357298"/>
            <a:ext cx="8764187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529</Words>
  <Application>Microsoft Office PowerPoint</Application>
  <PresentationFormat>Presentación en pantalla 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ＭＳ Ｐゴシック</vt:lpstr>
      <vt:lpstr>Aharoni</vt:lpstr>
      <vt:lpstr>Arial</vt:lpstr>
      <vt:lpstr>Calibri</vt:lpstr>
      <vt:lpstr>Monotype Corsiva</vt:lpstr>
      <vt:lpstr>Times New Roman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Fausto</dc:creator>
  <cp:lastModifiedBy>Fausto</cp:lastModifiedBy>
  <cp:revision>288</cp:revision>
  <dcterms:created xsi:type="dcterms:W3CDTF">2017-07-12T11:32:09Z</dcterms:created>
  <dcterms:modified xsi:type="dcterms:W3CDTF">2019-05-30T06:49:18Z</dcterms:modified>
</cp:coreProperties>
</file>