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1ED1-F743-44B4-98E4-7D1D9398A03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11E3-E714-4AEC-ABA4-007BBEFA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sdgfdsfgfds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sdgfdsfgfds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sdgfdsfgfds</dc:title>
  <dc:creator>M, Leela K</dc:creator>
  <cp:keywords>No Restrictions</cp:keywords>
  <cp:lastModifiedBy>M, Leela K</cp:lastModifiedBy>
  <cp:revision>1</cp:revision>
  <dcterms:created xsi:type="dcterms:W3CDTF">2016-11-21T10:41:50Z</dcterms:created>
  <dcterms:modified xsi:type="dcterms:W3CDTF">2016-11-21T10:43:32Z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1ea16e39-e6bb-48ce-815a-5b52a31666fc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