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9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0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072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54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59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57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43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342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562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505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127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015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96765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99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856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81387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01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2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4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0670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823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0236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684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1121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091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mlid.com/reachrs2plu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RS2+ RTK GPS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923824" y="1308676"/>
            <a:ext cx="7456602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RS2+ is a high-precision Real-Time Kinematic (RTK) GPS receiver, designed for centimeter-level accuracy in geospatial and navigation applications.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supports multi-frequency GNSS signals and provides reliable positioning even in challenging environments, such as urban canyons or forests.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403034" y="5892955"/>
            <a:ext cx="738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https://emlid.com/reachrs2plus/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52105" y="3497338"/>
            <a:ext cx="6212266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Connectivity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LoRa, LTE, Wi-Fi, Bluetooth, RS232, USB Type-C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Battery Life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22 hours on 1 Charge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Temperature :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-20 to +65</a:t>
            </a:r>
            <a:r>
              <a:rPr lang="en-IN" sz="1400" kern="1200" dirty="0">
                <a:solidFill>
                  <a:srgbClr val="282828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ºC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Ingress Protection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IP67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7315985" y="3494454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Land Surveying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UAV Mapping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Precision Agriculture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Autonomous Navigation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45EC7-96BB-AD10-9785-5D7D8BD6C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91" y="898833"/>
            <a:ext cx="2706278" cy="27062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7354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6</cp:revision>
  <dcterms:created xsi:type="dcterms:W3CDTF">2024-10-04T06:56:44Z</dcterms:created>
  <dcterms:modified xsi:type="dcterms:W3CDTF">2024-10-04T07:21:36Z</dcterms:modified>
</cp:coreProperties>
</file>