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General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0" y="2689"/>
            <a:ext cx="688489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850492" y="245369"/>
            <a:ext cx="7572746" cy="53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50492" y="902171"/>
            <a:ext cx="790810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470" y="5707756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471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9509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11">
  <p:cSld name="Placeholder 1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>
            <a:spLocks noGrp="1"/>
          </p:cNvSpPr>
          <p:nvPr>
            <p:ph type="pic" idx="2"/>
          </p:nvPr>
        </p:nvSpPr>
        <p:spPr>
          <a:xfrm>
            <a:off x="623887" y="1558676"/>
            <a:ext cx="4287477" cy="350677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95081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3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3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3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3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6284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Title Onl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71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3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3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1888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6"/>
          <p:cNvSpPr txBox="1">
            <a:spLocks noGrp="1"/>
          </p:cNvSpPr>
          <p:nvPr>
            <p:ph type="ctrTitle"/>
          </p:nvPr>
        </p:nvSpPr>
        <p:spPr>
          <a:xfrm>
            <a:off x="616407" y="270713"/>
            <a:ext cx="2063038" cy="77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71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36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1717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3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1568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71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3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1717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3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3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1409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3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960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eparator">
  <p:cSld name="Slide Separator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0685" y="0"/>
            <a:ext cx="8521337" cy="47932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 txBox="1">
            <a:spLocks noGrp="1"/>
          </p:cNvSpPr>
          <p:nvPr>
            <p:ph type="ctrTitle"/>
          </p:nvPr>
        </p:nvSpPr>
        <p:spPr>
          <a:xfrm>
            <a:off x="1449978" y="4688749"/>
            <a:ext cx="10541725" cy="653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4734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 (inverted)">
  <p:cSld name="General Content (inverted)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/>
          <p:nvPr/>
        </p:nvSpPr>
        <p:spPr>
          <a:xfrm>
            <a:off x="3505200" y="0"/>
            <a:ext cx="8686800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40"/>
          <p:cNvPicPr preferRelativeResize="0"/>
          <p:nvPr/>
        </p:nvPicPr>
        <p:blipFill rotWithShape="1">
          <a:blip r:embed="rId2">
            <a:alphaModFix/>
          </a:blip>
          <a:srcRect l="6875" t="24722" r="57030"/>
          <a:stretch/>
        </p:blipFill>
        <p:spPr>
          <a:xfrm>
            <a:off x="838199" y="1695450"/>
            <a:ext cx="4400550" cy="5162550"/>
          </a:xfrm>
          <a:custGeom>
            <a:avLst/>
            <a:gdLst/>
            <a:ahLst/>
            <a:cxnLst/>
            <a:rect l="l" t="t" r="r" b="b"/>
            <a:pathLst>
              <a:path w="4400550" h="5162550" extrusionOk="0">
                <a:moveTo>
                  <a:pt x="0" y="0"/>
                </a:moveTo>
                <a:lnTo>
                  <a:pt x="4400550" y="0"/>
                </a:lnTo>
                <a:lnTo>
                  <a:pt x="4400550" y="5162550"/>
                </a:lnTo>
                <a:lnTo>
                  <a:pt x="0" y="51625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1" name="Google Shape;171;p40"/>
          <p:cNvSpPr txBox="1">
            <a:spLocks noGrp="1"/>
          </p:cNvSpPr>
          <p:nvPr>
            <p:ph type="title"/>
          </p:nvPr>
        </p:nvSpPr>
        <p:spPr>
          <a:xfrm>
            <a:off x="6096000" y="2057400"/>
            <a:ext cx="295275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40"/>
          <p:cNvSpPr txBox="1">
            <a:spLocks noGrp="1"/>
          </p:cNvSpPr>
          <p:nvPr>
            <p:ph type="body" idx="1"/>
          </p:nvPr>
        </p:nvSpPr>
        <p:spPr>
          <a:xfrm>
            <a:off x="6096000" y="3179762"/>
            <a:ext cx="4248150" cy="162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40"/>
          <p:cNvSpPr>
            <a:spLocks noGrp="1"/>
          </p:cNvSpPr>
          <p:nvPr>
            <p:ph type="pic" idx="2"/>
          </p:nvPr>
        </p:nvSpPr>
        <p:spPr>
          <a:xfrm>
            <a:off x="819150" y="1676400"/>
            <a:ext cx="4419600" cy="5181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74" name="Google Shape;17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121739" y="1547630"/>
            <a:ext cx="790810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2230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 Alt">
  <p:cSld name="General Content Al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7945174" y="2946165"/>
            <a:ext cx="5025157" cy="28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1"/>
          <p:cNvPicPr preferRelativeResize="0"/>
          <p:nvPr/>
        </p:nvPicPr>
        <p:blipFill rotWithShape="1">
          <a:blip r:embed="rId3">
            <a:alphaModFix/>
          </a:blip>
          <a:srcRect l="56875" r="14372" b="24164"/>
          <a:stretch/>
        </p:blipFill>
        <p:spPr>
          <a:xfrm>
            <a:off x="6934200" y="0"/>
            <a:ext cx="3505200" cy="5200650"/>
          </a:xfrm>
          <a:custGeom>
            <a:avLst/>
            <a:gdLst/>
            <a:ahLst/>
            <a:cxnLst/>
            <a:rect l="l" t="t" r="r" b="b"/>
            <a:pathLst>
              <a:path w="3505200" h="5200650" extrusionOk="0">
                <a:moveTo>
                  <a:pt x="0" y="0"/>
                </a:moveTo>
                <a:lnTo>
                  <a:pt x="3505200" y="0"/>
                </a:lnTo>
                <a:lnTo>
                  <a:pt x="3505200" y="5200650"/>
                </a:lnTo>
                <a:lnTo>
                  <a:pt x="0" y="52006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9" name="Google Shape;179;p41"/>
          <p:cNvSpPr>
            <a:spLocks noGrp="1"/>
          </p:cNvSpPr>
          <p:nvPr>
            <p:ph type="pic" idx="2"/>
          </p:nvPr>
        </p:nvSpPr>
        <p:spPr>
          <a:xfrm>
            <a:off x="6934200" y="0"/>
            <a:ext cx="3505200" cy="520065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80" name="Google Shape;180;p41"/>
          <p:cNvGrpSpPr/>
          <p:nvPr/>
        </p:nvGrpSpPr>
        <p:grpSpPr>
          <a:xfrm>
            <a:off x="829462" y="2912268"/>
            <a:ext cx="65100" cy="1033464"/>
            <a:chOff x="1581150" y="1181100"/>
            <a:chExt cx="114300" cy="1814514"/>
          </a:xfrm>
        </p:grpSpPr>
        <p:sp>
          <p:nvSpPr>
            <p:cNvPr id="181" name="Google Shape;181;p41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1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1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41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5" name="Google Shape;185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718214" y="1547630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1"/>
          <p:cNvSpPr txBox="1">
            <a:spLocks noGrp="1"/>
          </p:cNvSpPr>
          <p:nvPr>
            <p:ph type="body" idx="1"/>
          </p:nvPr>
        </p:nvSpPr>
        <p:spPr>
          <a:xfrm>
            <a:off x="1619250" y="1757679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41"/>
          <p:cNvSpPr txBox="1">
            <a:spLocks noGrp="1"/>
          </p:cNvSpPr>
          <p:nvPr>
            <p:ph type="body" idx="3"/>
          </p:nvPr>
        </p:nvSpPr>
        <p:spPr>
          <a:xfrm>
            <a:off x="1619250" y="2920329"/>
            <a:ext cx="3756025" cy="416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9AB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59ABE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41"/>
          <p:cNvSpPr txBox="1">
            <a:spLocks noGrp="1"/>
          </p:cNvSpPr>
          <p:nvPr>
            <p:ph type="body" idx="4"/>
          </p:nvPr>
        </p:nvSpPr>
        <p:spPr>
          <a:xfrm>
            <a:off x="1619250" y="3505200"/>
            <a:ext cx="44577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9" name="Google Shape;189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6471" y="5742011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77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1505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 Alt (Inverted)">
  <p:cSld name="General Content Alt (Inverted)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37692"/>
          </a:solidFill>
          <a:ln w="12700" cap="flat" cmpd="sng">
            <a:solidFill>
              <a:srgbClr val="6B531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7945174" y="2946165"/>
            <a:ext cx="5025157" cy="28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2"/>
          <p:cNvPicPr preferRelativeResize="0"/>
          <p:nvPr/>
        </p:nvPicPr>
        <p:blipFill rotWithShape="1">
          <a:blip r:embed="rId3">
            <a:alphaModFix/>
          </a:blip>
          <a:srcRect l="56875" r="14372" b="24164"/>
          <a:stretch/>
        </p:blipFill>
        <p:spPr>
          <a:xfrm>
            <a:off x="6934200" y="0"/>
            <a:ext cx="3505200" cy="5200650"/>
          </a:xfrm>
          <a:custGeom>
            <a:avLst/>
            <a:gdLst/>
            <a:ahLst/>
            <a:cxnLst/>
            <a:rect l="l" t="t" r="r" b="b"/>
            <a:pathLst>
              <a:path w="3505200" h="5200650" extrusionOk="0">
                <a:moveTo>
                  <a:pt x="0" y="0"/>
                </a:moveTo>
                <a:lnTo>
                  <a:pt x="3505200" y="0"/>
                </a:lnTo>
                <a:lnTo>
                  <a:pt x="3505200" y="5200650"/>
                </a:lnTo>
                <a:lnTo>
                  <a:pt x="0" y="52006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94" name="Google Shape;194;p42"/>
          <p:cNvSpPr>
            <a:spLocks noGrp="1"/>
          </p:cNvSpPr>
          <p:nvPr>
            <p:ph type="pic" idx="2"/>
          </p:nvPr>
        </p:nvSpPr>
        <p:spPr>
          <a:xfrm>
            <a:off x="6934200" y="0"/>
            <a:ext cx="3505200" cy="520065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95" name="Google Shape;195;p42"/>
          <p:cNvGrpSpPr/>
          <p:nvPr/>
        </p:nvGrpSpPr>
        <p:grpSpPr>
          <a:xfrm>
            <a:off x="829462" y="2912268"/>
            <a:ext cx="65100" cy="1033464"/>
            <a:chOff x="1581150" y="1181100"/>
            <a:chExt cx="114300" cy="1814514"/>
          </a:xfrm>
        </p:grpSpPr>
        <p:sp>
          <p:nvSpPr>
            <p:cNvPr id="196" name="Google Shape;196;p42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2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2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2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0" name="Google Shape;20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718214" y="1547630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2"/>
          <p:cNvSpPr txBox="1">
            <a:spLocks noGrp="1"/>
          </p:cNvSpPr>
          <p:nvPr>
            <p:ph type="body" idx="1"/>
          </p:nvPr>
        </p:nvSpPr>
        <p:spPr>
          <a:xfrm>
            <a:off x="1619250" y="1757679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3"/>
          </p:nvPr>
        </p:nvSpPr>
        <p:spPr>
          <a:xfrm>
            <a:off x="1619250" y="2920329"/>
            <a:ext cx="3756025" cy="416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42"/>
          <p:cNvSpPr txBox="1">
            <a:spLocks noGrp="1"/>
          </p:cNvSpPr>
          <p:nvPr>
            <p:ph type="body" idx="4"/>
          </p:nvPr>
        </p:nvSpPr>
        <p:spPr>
          <a:xfrm>
            <a:off x="1619250" y="3505200"/>
            <a:ext cx="44577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04" name="Google Shape;204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8134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">
  <p:cSld name="Intro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/>
          <p:nvPr/>
        </p:nvSpPr>
        <p:spPr>
          <a:xfrm>
            <a:off x="0" y="3429000"/>
            <a:ext cx="12192000" cy="264795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43"/>
          <p:cNvPicPr preferRelativeResize="0"/>
          <p:nvPr/>
        </p:nvPicPr>
        <p:blipFill rotWithShape="1">
          <a:blip r:embed="rId2">
            <a:alphaModFix/>
          </a:blip>
          <a:srcRect l="49688" t="24722" r="28903" b="24721"/>
          <a:stretch/>
        </p:blipFill>
        <p:spPr>
          <a:xfrm>
            <a:off x="6102350" y="1695449"/>
            <a:ext cx="2609850" cy="3467100"/>
          </a:xfrm>
          <a:custGeom>
            <a:avLst/>
            <a:gdLst/>
            <a:ahLst/>
            <a:cxnLst/>
            <a:rect l="l" t="t" r="r" b="b"/>
            <a:pathLst>
              <a:path w="2609850" h="3467100" extrusionOk="0">
                <a:moveTo>
                  <a:pt x="0" y="0"/>
                </a:moveTo>
                <a:lnTo>
                  <a:pt x="2609850" y="0"/>
                </a:lnTo>
                <a:lnTo>
                  <a:pt x="2609850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08" name="Google Shape;208;p43"/>
          <p:cNvPicPr preferRelativeResize="0"/>
          <p:nvPr/>
        </p:nvPicPr>
        <p:blipFill rotWithShape="1">
          <a:blip r:embed="rId2">
            <a:alphaModFix/>
          </a:blip>
          <a:srcRect l="73125" t="24722" r="5466" b="24721"/>
          <a:stretch/>
        </p:blipFill>
        <p:spPr>
          <a:xfrm>
            <a:off x="8959849" y="1695449"/>
            <a:ext cx="2609850" cy="3467100"/>
          </a:xfrm>
          <a:custGeom>
            <a:avLst/>
            <a:gdLst/>
            <a:ahLst/>
            <a:cxnLst/>
            <a:rect l="l" t="t" r="r" b="b"/>
            <a:pathLst>
              <a:path w="2609850" h="3467100" extrusionOk="0">
                <a:moveTo>
                  <a:pt x="0" y="0"/>
                </a:moveTo>
                <a:lnTo>
                  <a:pt x="2609850" y="0"/>
                </a:lnTo>
                <a:lnTo>
                  <a:pt x="2609850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09" name="Google Shape;20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743075" y="2003861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3"/>
          <p:cNvSpPr txBox="1">
            <a:spLocks noGrp="1"/>
          </p:cNvSpPr>
          <p:nvPr>
            <p:ph type="body" idx="1"/>
          </p:nvPr>
        </p:nvSpPr>
        <p:spPr>
          <a:xfrm>
            <a:off x="1619250" y="2266950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2"/>
          </p:nvPr>
        </p:nvSpPr>
        <p:spPr>
          <a:xfrm>
            <a:off x="1619250" y="3771900"/>
            <a:ext cx="3756025" cy="1390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43"/>
          <p:cNvSpPr txBox="1">
            <a:spLocks noGrp="1"/>
          </p:cNvSpPr>
          <p:nvPr>
            <p:ph type="body" idx="3"/>
          </p:nvPr>
        </p:nvSpPr>
        <p:spPr>
          <a:xfrm>
            <a:off x="6096000" y="5330186"/>
            <a:ext cx="2609850" cy="45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Google Shape;213;p43"/>
          <p:cNvSpPr txBox="1">
            <a:spLocks noGrp="1"/>
          </p:cNvSpPr>
          <p:nvPr>
            <p:ph type="body" idx="4"/>
          </p:nvPr>
        </p:nvSpPr>
        <p:spPr>
          <a:xfrm>
            <a:off x="8959849" y="5307322"/>
            <a:ext cx="2609850" cy="45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14" name="Google Shape;214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3"/>
          <p:cNvSpPr>
            <a:spLocks noGrp="1"/>
          </p:cNvSpPr>
          <p:nvPr>
            <p:ph type="pic" idx="5"/>
          </p:nvPr>
        </p:nvSpPr>
        <p:spPr>
          <a:xfrm>
            <a:off x="6096000" y="1695450"/>
            <a:ext cx="2609850" cy="34671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43"/>
          <p:cNvSpPr>
            <a:spLocks noGrp="1"/>
          </p:cNvSpPr>
          <p:nvPr>
            <p:ph type="pic" idx="6"/>
          </p:nvPr>
        </p:nvSpPr>
        <p:spPr>
          <a:xfrm>
            <a:off x="8959849" y="1695450"/>
            <a:ext cx="2609850" cy="34671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822466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plainer">
  <p:cSld name="Explain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4"/>
          <p:cNvPicPr preferRelativeResize="0"/>
          <p:nvPr/>
        </p:nvPicPr>
        <p:blipFill rotWithShape="1">
          <a:blip r:embed="rId2">
            <a:alphaModFix/>
          </a:blip>
          <a:srcRect l="28917" t="23889" r="50000" b="23889"/>
          <a:stretch/>
        </p:blipFill>
        <p:spPr>
          <a:xfrm>
            <a:off x="3525616" y="1638299"/>
            <a:ext cx="2570385" cy="3581400"/>
          </a:xfrm>
          <a:custGeom>
            <a:avLst/>
            <a:gdLst/>
            <a:ahLst/>
            <a:cxnLst/>
            <a:rect l="l" t="t" r="r" b="b"/>
            <a:pathLst>
              <a:path w="2570385" h="3581400" extrusionOk="0">
                <a:moveTo>
                  <a:pt x="0" y="0"/>
                </a:moveTo>
                <a:lnTo>
                  <a:pt x="2570385" y="0"/>
                </a:lnTo>
                <a:lnTo>
                  <a:pt x="2570385" y="3581400"/>
                </a:lnTo>
                <a:lnTo>
                  <a:pt x="0" y="35814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19" name="Google Shape;219;p44"/>
          <p:cNvSpPr/>
          <p:nvPr/>
        </p:nvSpPr>
        <p:spPr>
          <a:xfrm>
            <a:off x="819150" y="1638300"/>
            <a:ext cx="2570385" cy="358140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376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Google Shape;220;p44"/>
          <p:cNvGrpSpPr/>
          <p:nvPr/>
        </p:nvGrpSpPr>
        <p:grpSpPr>
          <a:xfrm rot="5400000">
            <a:off x="10745136" y="5592767"/>
            <a:ext cx="65100" cy="1033464"/>
            <a:chOff x="1581150" y="1181100"/>
            <a:chExt cx="114300" cy="1814514"/>
          </a:xfrm>
        </p:grpSpPr>
        <p:sp>
          <p:nvSpPr>
            <p:cNvPr id="221" name="Google Shape;221;p44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4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4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44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5" name="Google Shape;22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573204" y="1579903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4"/>
          <p:cNvSpPr txBox="1">
            <a:spLocks noGrp="1"/>
          </p:cNvSpPr>
          <p:nvPr>
            <p:ph type="body" idx="1"/>
          </p:nvPr>
        </p:nvSpPr>
        <p:spPr>
          <a:xfrm>
            <a:off x="6672389" y="1932265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body" idx="2"/>
          </p:nvPr>
        </p:nvSpPr>
        <p:spPr>
          <a:xfrm>
            <a:off x="6672388" y="3091331"/>
            <a:ext cx="3756025" cy="76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Google Shape;228;p44"/>
          <p:cNvSpPr txBox="1">
            <a:spLocks noGrp="1"/>
          </p:cNvSpPr>
          <p:nvPr>
            <p:ph type="body" idx="3"/>
          </p:nvPr>
        </p:nvSpPr>
        <p:spPr>
          <a:xfrm>
            <a:off x="6672388" y="4025453"/>
            <a:ext cx="3756025" cy="119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9" name="Google Shape;229;p44"/>
          <p:cNvSpPr txBox="1">
            <a:spLocks noGrp="1"/>
          </p:cNvSpPr>
          <p:nvPr>
            <p:ph type="body" idx="4"/>
          </p:nvPr>
        </p:nvSpPr>
        <p:spPr>
          <a:xfrm>
            <a:off x="1045751" y="2252207"/>
            <a:ext cx="2093109" cy="235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0480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0" name="Google Shape;230;p44"/>
          <p:cNvSpPr>
            <a:spLocks noGrp="1"/>
          </p:cNvSpPr>
          <p:nvPr>
            <p:ph type="pic" idx="5"/>
          </p:nvPr>
        </p:nvSpPr>
        <p:spPr>
          <a:xfrm>
            <a:off x="3525615" y="1638299"/>
            <a:ext cx="2570385" cy="3581401"/>
          </a:xfrm>
          <a:prstGeom prst="rect">
            <a:avLst/>
          </a:prstGeom>
          <a:noFill/>
          <a:ln>
            <a:noFill/>
          </a:ln>
        </p:spPr>
      </p:sp>
      <p:pic>
        <p:nvPicPr>
          <p:cNvPr id="231" name="Google Shape;231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4767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r Graphic">
  <p:cSld name="Larger Graphic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5"/>
          <p:cNvPicPr preferRelativeResize="0"/>
          <p:nvPr/>
        </p:nvPicPr>
        <p:blipFill rotWithShape="1">
          <a:blip r:embed="rId2">
            <a:alphaModFix/>
          </a:blip>
          <a:srcRect l="35625" t="37221" b="11109"/>
          <a:stretch/>
        </p:blipFill>
        <p:spPr>
          <a:xfrm>
            <a:off x="4343400" y="2400301"/>
            <a:ext cx="7848600" cy="3543300"/>
          </a:xfrm>
          <a:custGeom>
            <a:avLst/>
            <a:gdLst/>
            <a:ahLst/>
            <a:cxnLst/>
            <a:rect l="l" t="t" r="r" b="b"/>
            <a:pathLst>
              <a:path w="7848600" h="3543300" extrusionOk="0">
                <a:moveTo>
                  <a:pt x="0" y="0"/>
                </a:moveTo>
                <a:lnTo>
                  <a:pt x="7848600" y="0"/>
                </a:lnTo>
                <a:lnTo>
                  <a:pt x="7848600" y="3543300"/>
                </a:lnTo>
                <a:lnTo>
                  <a:pt x="0" y="35433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34" name="Google Shape;234;p45"/>
          <p:cNvSpPr/>
          <p:nvPr/>
        </p:nvSpPr>
        <p:spPr>
          <a:xfrm>
            <a:off x="0" y="2400300"/>
            <a:ext cx="4343400" cy="354330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5"/>
          <p:cNvSpPr txBox="1">
            <a:spLocks noGrp="1"/>
          </p:cNvSpPr>
          <p:nvPr>
            <p:ph type="body" idx="1"/>
          </p:nvPr>
        </p:nvSpPr>
        <p:spPr>
          <a:xfrm>
            <a:off x="2057400" y="1228726"/>
            <a:ext cx="8077200" cy="65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Google Shape;236;p45"/>
          <p:cNvSpPr>
            <a:spLocks noGrp="1"/>
          </p:cNvSpPr>
          <p:nvPr>
            <p:ph type="pic" idx="2"/>
          </p:nvPr>
        </p:nvSpPr>
        <p:spPr>
          <a:xfrm>
            <a:off x="4343400" y="2400299"/>
            <a:ext cx="7848600" cy="3543301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45"/>
          <p:cNvSpPr txBox="1">
            <a:spLocks noGrp="1"/>
          </p:cNvSpPr>
          <p:nvPr>
            <p:ph type="body" idx="3"/>
          </p:nvPr>
        </p:nvSpPr>
        <p:spPr>
          <a:xfrm>
            <a:off x="539875" y="2914650"/>
            <a:ext cx="326365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38" name="Google Shape;23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45"/>
          <p:cNvGrpSpPr/>
          <p:nvPr/>
        </p:nvGrpSpPr>
        <p:grpSpPr>
          <a:xfrm rot="5400000">
            <a:off x="10745136" y="5659442"/>
            <a:ext cx="65100" cy="1033464"/>
            <a:chOff x="1581150" y="1181100"/>
            <a:chExt cx="114300" cy="1814514"/>
          </a:xfrm>
        </p:grpSpPr>
        <p:sp>
          <p:nvSpPr>
            <p:cNvPr id="240" name="Google Shape;240;p45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45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45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45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53969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6"/>
          <p:cNvSpPr/>
          <p:nvPr/>
        </p:nvSpPr>
        <p:spPr>
          <a:xfrm>
            <a:off x="838200" y="0"/>
            <a:ext cx="7886700" cy="685800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46"/>
          <p:cNvPicPr preferRelativeResize="0"/>
          <p:nvPr/>
        </p:nvPicPr>
        <p:blipFill rotWithShape="1">
          <a:blip r:embed="rId2">
            <a:alphaModFix/>
          </a:blip>
          <a:srcRect l="57187" t="20278" r="6874" b="11389"/>
          <a:stretch/>
        </p:blipFill>
        <p:spPr>
          <a:xfrm>
            <a:off x="6972299" y="1628774"/>
            <a:ext cx="4381500" cy="4686299"/>
          </a:xfrm>
          <a:custGeom>
            <a:avLst/>
            <a:gdLst/>
            <a:ahLst/>
            <a:cxnLst/>
            <a:rect l="l" t="t" r="r" b="b"/>
            <a:pathLst>
              <a:path w="4381500" h="5257800" extrusionOk="0">
                <a:moveTo>
                  <a:pt x="0" y="0"/>
                </a:moveTo>
                <a:lnTo>
                  <a:pt x="4381500" y="0"/>
                </a:lnTo>
                <a:lnTo>
                  <a:pt x="4381500" y="5257800"/>
                </a:lnTo>
                <a:lnTo>
                  <a:pt x="0" y="52578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47" name="Google Shape;247;p46"/>
          <p:cNvSpPr/>
          <p:nvPr/>
        </p:nvSpPr>
        <p:spPr>
          <a:xfrm>
            <a:off x="1727713" y="2005856"/>
            <a:ext cx="461107" cy="342984"/>
          </a:xfrm>
          <a:custGeom>
            <a:avLst/>
            <a:gdLst/>
            <a:ahLst/>
            <a:cxnLst/>
            <a:rect l="l" t="t" r="r" b="b"/>
            <a:pathLst>
              <a:path w="461107" h="342984" extrusionOk="0">
                <a:moveTo>
                  <a:pt x="389949" y="0"/>
                </a:moveTo>
                <a:lnTo>
                  <a:pt x="461107" y="52657"/>
                </a:lnTo>
                <a:cubicBezTo>
                  <a:pt x="407976" y="119072"/>
                  <a:pt x="375006" y="184063"/>
                  <a:pt x="362197" y="247632"/>
                </a:cubicBezTo>
                <a:lnTo>
                  <a:pt x="345119" y="342984"/>
                </a:lnTo>
                <a:lnTo>
                  <a:pt x="217033" y="342984"/>
                </a:lnTo>
                <a:lnTo>
                  <a:pt x="229842" y="263287"/>
                </a:lnTo>
                <a:cubicBezTo>
                  <a:pt x="246920" y="157972"/>
                  <a:pt x="300289" y="70210"/>
                  <a:pt x="389949" y="0"/>
                </a:cubicBezTo>
                <a:close/>
                <a:moveTo>
                  <a:pt x="172915" y="0"/>
                </a:moveTo>
                <a:lnTo>
                  <a:pt x="244074" y="52657"/>
                </a:lnTo>
                <a:cubicBezTo>
                  <a:pt x="190942" y="119072"/>
                  <a:pt x="157972" y="184063"/>
                  <a:pt x="145164" y="247632"/>
                </a:cubicBezTo>
                <a:lnTo>
                  <a:pt x="128085" y="342984"/>
                </a:lnTo>
                <a:lnTo>
                  <a:pt x="0" y="342984"/>
                </a:lnTo>
                <a:lnTo>
                  <a:pt x="12809" y="263287"/>
                </a:lnTo>
                <a:cubicBezTo>
                  <a:pt x="29887" y="157972"/>
                  <a:pt x="83256" y="70210"/>
                  <a:pt x="172915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6"/>
          <p:cNvSpPr txBox="1">
            <a:spLocks noGrp="1"/>
          </p:cNvSpPr>
          <p:nvPr>
            <p:ph type="body" idx="1"/>
          </p:nvPr>
        </p:nvSpPr>
        <p:spPr>
          <a:xfrm>
            <a:off x="1597026" y="2581275"/>
            <a:ext cx="4948010" cy="2554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2F2F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0" name="Google Shape;250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276848" y="5447052"/>
            <a:ext cx="1268188" cy="7744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6"/>
          <p:cNvSpPr>
            <a:spLocks noGrp="1"/>
          </p:cNvSpPr>
          <p:nvPr>
            <p:ph type="pic" idx="2"/>
          </p:nvPr>
        </p:nvSpPr>
        <p:spPr>
          <a:xfrm>
            <a:off x="6972299" y="1628774"/>
            <a:ext cx="4381501" cy="4676776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679317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tails">
  <p:cSld name="Detail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/>
          <p:nvPr/>
        </p:nvSpPr>
        <p:spPr>
          <a:xfrm>
            <a:off x="819150" y="847725"/>
            <a:ext cx="10553700" cy="516255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47"/>
          <p:cNvPicPr preferRelativeResize="0"/>
          <p:nvPr/>
        </p:nvPicPr>
        <p:blipFill rotWithShape="1">
          <a:blip r:embed="rId2">
            <a:alphaModFix/>
          </a:blip>
          <a:srcRect l="13906" t="24722" r="57500"/>
          <a:stretch/>
        </p:blipFill>
        <p:spPr>
          <a:xfrm>
            <a:off x="1695450" y="1695450"/>
            <a:ext cx="3486150" cy="5162550"/>
          </a:xfrm>
          <a:custGeom>
            <a:avLst/>
            <a:gdLst/>
            <a:ahLst/>
            <a:cxnLst/>
            <a:rect l="l" t="t" r="r" b="b"/>
            <a:pathLst>
              <a:path w="3486150" h="5162550" extrusionOk="0">
                <a:moveTo>
                  <a:pt x="0" y="0"/>
                </a:moveTo>
                <a:lnTo>
                  <a:pt x="3486150" y="0"/>
                </a:lnTo>
                <a:lnTo>
                  <a:pt x="3486150" y="5162550"/>
                </a:lnTo>
                <a:lnTo>
                  <a:pt x="0" y="5162550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255" name="Google Shape;255;p47"/>
          <p:cNvGrpSpPr/>
          <p:nvPr/>
        </p:nvGrpSpPr>
        <p:grpSpPr>
          <a:xfrm>
            <a:off x="6108667" y="4354802"/>
            <a:ext cx="687423" cy="687423"/>
            <a:chOff x="6108667" y="4354802"/>
            <a:chExt cx="687423" cy="687423"/>
          </a:xfrm>
        </p:grpSpPr>
        <p:sp>
          <p:nvSpPr>
            <p:cNvPr id="256" name="Google Shape;256;p47"/>
            <p:cNvSpPr/>
            <p:nvPr/>
          </p:nvSpPr>
          <p:spPr>
            <a:xfrm>
              <a:off x="6108667" y="4354802"/>
              <a:ext cx="687423" cy="68742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7" name="Google Shape;257;p47"/>
            <p:cNvGrpSpPr/>
            <p:nvPr/>
          </p:nvGrpSpPr>
          <p:grpSpPr>
            <a:xfrm>
              <a:off x="6306805" y="4597429"/>
              <a:ext cx="291148" cy="184616"/>
              <a:chOff x="-3917950" y="6556375"/>
              <a:chExt cx="763588" cy="484188"/>
            </a:xfrm>
          </p:grpSpPr>
          <p:sp>
            <p:nvSpPr>
              <p:cNvPr id="258" name="Google Shape;258;p47"/>
              <p:cNvSpPr/>
              <p:nvPr/>
            </p:nvSpPr>
            <p:spPr>
              <a:xfrm>
                <a:off x="-3892550" y="6556375"/>
                <a:ext cx="714375" cy="339725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1497" extrusionOk="0">
                    <a:moveTo>
                      <a:pt x="0" y="0"/>
                    </a:moveTo>
                    <a:lnTo>
                      <a:pt x="3151" y="0"/>
                    </a:lnTo>
                    <a:lnTo>
                      <a:pt x="1576" y="14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47"/>
              <p:cNvSpPr/>
              <p:nvPr/>
            </p:nvSpPr>
            <p:spPr>
              <a:xfrm>
                <a:off x="-3917950" y="6602413"/>
                <a:ext cx="763588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1933" extrusionOk="0">
                    <a:moveTo>
                      <a:pt x="0" y="0"/>
                    </a:moveTo>
                    <a:lnTo>
                      <a:pt x="1685" y="1602"/>
                    </a:lnTo>
                    <a:lnTo>
                      <a:pt x="3370" y="0"/>
                    </a:lnTo>
                    <a:lnTo>
                      <a:pt x="3370" y="1933"/>
                    </a:lnTo>
                    <a:lnTo>
                      <a:pt x="0" y="19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0" name="Google Shape;260;p47"/>
          <p:cNvGrpSpPr/>
          <p:nvPr/>
        </p:nvGrpSpPr>
        <p:grpSpPr>
          <a:xfrm>
            <a:off x="6095416" y="3429000"/>
            <a:ext cx="687423" cy="687423"/>
            <a:chOff x="6095416" y="3429000"/>
            <a:chExt cx="687423" cy="687423"/>
          </a:xfrm>
        </p:grpSpPr>
        <p:sp>
          <p:nvSpPr>
            <p:cNvPr id="261" name="Google Shape;261;p47"/>
            <p:cNvSpPr/>
            <p:nvPr/>
          </p:nvSpPr>
          <p:spPr>
            <a:xfrm>
              <a:off x="6095416" y="3429000"/>
              <a:ext cx="687423" cy="68742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2" name="Google Shape;262;p47" descr="Telephone"/>
            <p:cNvGrpSpPr/>
            <p:nvPr/>
          </p:nvGrpSpPr>
          <p:grpSpPr>
            <a:xfrm>
              <a:off x="6316123" y="3669240"/>
              <a:ext cx="272512" cy="203375"/>
              <a:chOff x="5732253" y="3152775"/>
              <a:chExt cx="727493" cy="542925"/>
            </a:xfrm>
          </p:grpSpPr>
          <p:sp>
            <p:nvSpPr>
              <p:cNvPr id="263" name="Google Shape;263;p47"/>
              <p:cNvSpPr/>
              <p:nvPr/>
            </p:nvSpPr>
            <p:spPr>
              <a:xfrm>
                <a:off x="5732253" y="3152775"/>
                <a:ext cx="727493" cy="239857"/>
              </a:xfrm>
              <a:custGeom>
                <a:avLst/>
                <a:gdLst/>
                <a:ahLst/>
                <a:cxnLst/>
                <a:rect l="l" t="t" r="r" b="b"/>
                <a:pathLst>
                  <a:path w="727493" h="239857" extrusionOk="0">
                    <a:moveTo>
                      <a:pt x="708552" y="94298"/>
                    </a:moveTo>
                    <a:cubicBezTo>
                      <a:pt x="607587" y="34290"/>
                      <a:pt x="489477" y="0"/>
                      <a:pt x="363747" y="0"/>
                    </a:cubicBezTo>
                    <a:cubicBezTo>
                      <a:pt x="238017" y="0"/>
                      <a:pt x="119907" y="34290"/>
                      <a:pt x="18942" y="94298"/>
                    </a:cubicBezTo>
                    <a:cubicBezTo>
                      <a:pt x="-108" y="105728"/>
                      <a:pt x="-5823" y="130493"/>
                      <a:pt x="6559" y="148590"/>
                    </a:cubicBezTo>
                    <a:lnTo>
                      <a:pt x="57042" y="222885"/>
                    </a:lnTo>
                    <a:cubicBezTo>
                      <a:pt x="70377" y="242888"/>
                      <a:pt x="98952" y="245745"/>
                      <a:pt x="115144" y="228600"/>
                    </a:cubicBezTo>
                    <a:lnTo>
                      <a:pt x="161817" y="181927"/>
                    </a:lnTo>
                    <a:cubicBezTo>
                      <a:pt x="169437" y="174308"/>
                      <a:pt x="173247" y="164783"/>
                      <a:pt x="173247" y="155258"/>
                    </a:cubicBezTo>
                    <a:lnTo>
                      <a:pt x="173247" y="106680"/>
                    </a:lnTo>
                    <a:cubicBezTo>
                      <a:pt x="233254" y="86678"/>
                      <a:pt x="297072" y="75248"/>
                      <a:pt x="363747" y="75248"/>
                    </a:cubicBezTo>
                    <a:cubicBezTo>
                      <a:pt x="430422" y="75248"/>
                      <a:pt x="494239" y="86678"/>
                      <a:pt x="554247" y="106680"/>
                    </a:cubicBezTo>
                    <a:lnTo>
                      <a:pt x="554247" y="155258"/>
                    </a:lnTo>
                    <a:cubicBezTo>
                      <a:pt x="554247" y="165735"/>
                      <a:pt x="558057" y="175260"/>
                      <a:pt x="565677" y="181927"/>
                    </a:cubicBezTo>
                    <a:lnTo>
                      <a:pt x="612349" y="228600"/>
                    </a:lnTo>
                    <a:cubicBezTo>
                      <a:pt x="629494" y="245745"/>
                      <a:pt x="657117" y="242888"/>
                      <a:pt x="670452" y="222885"/>
                    </a:cubicBezTo>
                    <a:lnTo>
                      <a:pt x="720934" y="148590"/>
                    </a:lnTo>
                    <a:cubicBezTo>
                      <a:pt x="733317" y="130493"/>
                      <a:pt x="727602" y="105728"/>
                      <a:pt x="708552" y="94298"/>
                    </a:cubicBez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47"/>
              <p:cNvSpPr/>
              <p:nvPr/>
            </p:nvSpPr>
            <p:spPr>
              <a:xfrm>
                <a:off x="5810250" y="3276600"/>
                <a:ext cx="5715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419100" extrusionOk="0">
                    <a:moveTo>
                      <a:pt x="381000" y="190500"/>
                    </a:moveTo>
                    <a:lnTo>
                      <a:pt x="342900" y="190500"/>
                    </a:lnTo>
                    <a:lnTo>
                      <a:pt x="342900" y="152400"/>
                    </a:lnTo>
                    <a:lnTo>
                      <a:pt x="381000" y="152400"/>
                    </a:lnTo>
                    <a:lnTo>
                      <a:pt x="381000" y="190500"/>
                    </a:lnTo>
                    <a:close/>
                    <a:moveTo>
                      <a:pt x="381000" y="266700"/>
                    </a:moveTo>
                    <a:lnTo>
                      <a:pt x="342900" y="266700"/>
                    </a:lnTo>
                    <a:lnTo>
                      <a:pt x="342900" y="228600"/>
                    </a:lnTo>
                    <a:lnTo>
                      <a:pt x="381000" y="228600"/>
                    </a:lnTo>
                    <a:lnTo>
                      <a:pt x="381000" y="266700"/>
                    </a:lnTo>
                    <a:close/>
                    <a:moveTo>
                      <a:pt x="381000" y="342900"/>
                    </a:moveTo>
                    <a:lnTo>
                      <a:pt x="342900" y="342900"/>
                    </a:lnTo>
                    <a:lnTo>
                      <a:pt x="342900" y="304800"/>
                    </a:lnTo>
                    <a:lnTo>
                      <a:pt x="381000" y="304800"/>
                    </a:lnTo>
                    <a:lnTo>
                      <a:pt x="381000" y="342900"/>
                    </a:lnTo>
                    <a:close/>
                    <a:moveTo>
                      <a:pt x="304800" y="190500"/>
                    </a:moveTo>
                    <a:lnTo>
                      <a:pt x="266700" y="190500"/>
                    </a:lnTo>
                    <a:lnTo>
                      <a:pt x="266700" y="152400"/>
                    </a:lnTo>
                    <a:lnTo>
                      <a:pt x="304800" y="152400"/>
                    </a:lnTo>
                    <a:lnTo>
                      <a:pt x="304800" y="190500"/>
                    </a:lnTo>
                    <a:close/>
                    <a:moveTo>
                      <a:pt x="304800" y="266700"/>
                    </a:moveTo>
                    <a:lnTo>
                      <a:pt x="266700" y="266700"/>
                    </a:lnTo>
                    <a:lnTo>
                      <a:pt x="266700" y="228600"/>
                    </a:lnTo>
                    <a:lnTo>
                      <a:pt x="304800" y="228600"/>
                    </a:lnTo>
                    <a:lnTo>
                      <a:pt x="304800" y="266700"/>
                    </a:lnTo>
                    <a:close/>
                    <a:moveTo>
                      <a:pt x="304800" y="342900"/>
                    </a:moveTo>
                    <a:lnTo>
                      <a:pt x="266700" y="342900"/>
                    </a:lnTo>
                    <a:lnTo>
                      <a:pt x="266700" y="304800"/>
                    </a:lnTo>
                    <a:lnTo>
                      <a:pt x="304800" y="304800"/>
                    </a:lnTo>
                    <a:lnTo>
                      <a:pt x="304800" y="342900"/>
                    </a:lnTo>
                    <a:close/>
                    <a:moveTo>
                      <a:pt x="228600" y="190500"/>
                    </a:moveTo>
                    <a:lnTo>
                      <a:pt x="190500" y="190500"/>
                    </a:lnTo>
                    <a:lnTo>
                      <a:pt x="190500" y="152400"/>
                    </a:lnTo>
                    <a:lnTo>
                      <a:pt x="228600" y="152400"/>
                    </a:lnTo>
                    <a:lnTo>
                      <a:pt x="228600" y="190500"/>
                    </a:lnTo>
                    <a:close/>
                    <a:moveTo>
                      <a:pt x="228600" y="266700"/>
                    </a:moveTo>
                    <a:lnTo>
                      <a:pt x="190500" y="266700"/>
                    </a:lnTo>
                    <a:lnTo>
                      <a:pt x="190500" y="228600"/>
                    </a:lnTo>
                    <a:lnTo>
                      <a:pt x="228600" y="228600"/>
                    </a:lnTo>
                    <a:lnTo>
                      <a:pt x="228600" y="266700"/>
                    </a:lnTo>
                    <a:close/>
                    <a:moveTo>
                      <a:pt x="228600" y="342900"/>
                    </a:moveTo>
                    <a:lnTo>
                      <a:pt x="190500" y="342900"/>
                    </a:lnTo>
                    <a:lnTo>
                      <a:pt x="190500" y="304800"/>
                    </a:lnTo>
                    <a:lnTo>
                      <a:pt x="228600" y="304800"/>
                    </a:lnTo>
                    <a:lnTo>
                      <a:pt x="228600" y="342900"/>
                    </a:lnTo>
                    <a:close/>
                    <a:moveTo>
                      <a:pt x="438150" y="85725"/>
                    </a:moveTo>
                    <a:lnTo>
                      <a:pt x="438150" y="28575"/>
                    </a:lnTo>
                    <a:cubicBezTo>
                      <a:pt x="438150" y="12382"/>
                      <a:pt x="425768" y="0"/>
                      <a:pt x="409575" y="0"/>
                    </a:cubicBezTo>
                    <a:cubicBezTo>
                      <a:pt x="393383" y="0"/>
                      <a:pt x="381000" y="12382"/>
                      <a:pt x="381000" y="28575"/>
                    </a:cubicBezTo>
                    <a:lnTo>
                      <a:pt x="381000" y="76200"/>
                    </a:lnTo>
                    <a:lnTo>
                      <a:pt x="190500" y="76200"/>
                    </a:lnTo>
                    <a:lnTo>
                      <a:pt x="190500" y="28575"/>
                    </a:lnTo>
                    <a:cubicBezTo>
                      <a:pt x="190500" y="12382"/>
                      <a:pt x="178118" y="0"/>
                      <a:pt x="161925" y="0"/>
                    </a:cubicBezTo>
                    <a:cubicBezTo>
                      <a:pt x="145733" y="0"/>
                      <a:pt x="133350" y="12382"/>
                      <a:pt x="133350" y="28575"/>
                    </a:cubicBezTo>
                    <a:lnTo>
                      <a:pt x="133350" y="85725"/>
                    </a:lnTo>
                    <a:lnTo>
                      <a:pt x="21907" y="197168"/>
                    </a:lnTo>
                    <a:cubicBezTo>
                      <a:pt x="7620" y="211455"/>
                      <a:pt x="0" y="230505"/>
                      <a:pt x="0" y="251460"/>
                    </a:cubicBezTo>
                    <a:lnTo>
                      <a:pt x="0" y="419100"/>
                    </a:lnTo>
                    <a:lnTo>
                      <a:pt x="571500" y="419100"/>
                    </a:lnTo>
                    <a:lnTo>
                      <a:pt x="571500" y="250508"/>
                    </a:lnTo>
                    <a:cubicBezTo>
                      <a:pt x="571500" y="230505"/>
                      <a:pt x="563880" y="210502"/>
                      <a:pt x="549593" y="196215"/>
                    </a:cubicBezTo>
                    <a:lnTo>
                      <a:pt x="438150" y="85725"/>
                    </a:ln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5" name="Google Shape;265;p47"/>
          <p:cNvSpPr txBox="1">
            <a:spLocks noGrp="1"/>
          </p:cNvSpPr>
          <p:nvPr>
            <p:ph type="body" idx="1"/>
          </p:nvPr>
        </p:nvSpPr>
        <p:spPr>
          <a:xfrm>
            <a:off x="7032763" y="3558399"/>
            <a:ext cx="3209925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Google Shape;266;p47"/>
          <p:cNvSpPr txBox="1">
            <a:spLocks noGrp="1"/>
          </p:cNvSpPr>
          <p:nvPr>
            <p:ph type="body" idx="2"/>
          </p:nvPr>
        </p:nvSpPr>
        <p:spPr>
          <a:xfrm>
            <a:off x="7023559" y="4484201"/>
            <a:ext cx="3209925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7" name="Google Shape;267;p47"/>
          <p:cNvSpPr>
            <a:spLocks noGrp="1"/>
          </p:cNvSpPr>
          <p:nvPr>
            <p:ph type="pic" idx="3"/>
          </p:nvPr>
        </p:nvSpPr>
        <p:spPr>
          <a:xfrm>
            <a:off x="1695450" y="1676399"/>
            <a:ext cx="3471863" cy="5181601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47"/>
          <p:cNvSpPr txBox="1">
            <a:spLocks noGrp="1"/>
          </p:cNvSpPr>
          <p:nvPr>
            <p:ph type="body" idx="4"/>
          </p:nvPr>
        </p:nvSpPr>
        <p:spPr>
          <a:xfrm>
            <a:off x="6108666" y="1695450"/>
            <a:ext cx="3209925" cy="134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885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47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01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Title Slide">
  <p:cSld name="31_Title Slid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>
            <a:spLocks noGrp="1"/>
          </p:cNvSpPr>
          <p:nvPr>
            <p:ph type="pic" idx="2"/>
          </p:nvPr>
        </p:nvSpPr>
        <p:spPr>
          <a:xfrm>
            <a:off x="-1" y="0"/>
            <a:ext cx="9696450" cy="48688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1974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27" name="Google Shape;127;p27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27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6515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Title Slide">
  <p:cSld name="33_Title Slid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>
            <a:spLocks noGrp="1"/>
          </p:cNvSpPr>
          <p:nvPr>
            <p:ph type="pic" idx="2"/>
          </p:nvPr>
        </p:nvSpPr>
        <p:spPr>
          <a:xfrm>
            <a:off x="-1" y="549274"/>
            <a:ext cx="4995082" cy="57594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484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Title Slide">
  <p:cSld name="34_Title Slid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>
            <a:spLocks noGrp="1"/>
          </p:cNvSpPr>
          <p:nvPr>
            <p:ph type="pic" idx="2"/>
          </p:nvPr>
        </p:nvSpPr>
        <p:spPr>
          <a:xfrm>
            <a:off x="6095999" y="1270000"/>
            <a:ext cx="6096001" cy="431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2672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586" cy="5040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6021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3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0227557" y="5933457"/>
            <a:ext cx="1530032" cy="666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04977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movella.com/products/sensor-modules/xsens-mti-610-im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80D69A-95E2-E6D3-7699-48A3DE7E674D}"/>
              </a:ext>
            </a:extLst>
          </p:cNvPr>
          <p:cNvSpPr txBox="1"/>
          <p:nvPr/>
        </p:nvSpPr>
        <p:spPr>
          <a:xfrm>
            <a:off x="923824" y="252502"/>
            <a:ext cx="551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037692"/>
                </a:solidFill>
                <a:effectLst/>
                <a:uLnTx/>
                <a:uFillTx/>
                <a:latin typeface="Agency FB" panose="020B0503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MTI-610 IMU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FB2B6-201C-C338-CFDA-4F6402457230}"/>
              </a:ext>
            </a:extLst>
          </p:cNvPr>
          <p:cNvSpPr txBox="1"/>
          <p:nvPr/>
        </p:nvSpPr>
        <p:spPr>
          <a:xfrm>
            <a:off x="923824" y="1158688"/>
            <a:ext cx="7456602" cy="2099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Description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MTI 610 is a high-performance Inertial Measurement Unit (IMU) designed for precise 3D motion tracking in demanding environments.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It combines accelerometers, gyroscopes, and magnetometers for accurate measurement of acceleration, orientation, and angular velocity.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sensor excels in applications requiring real-time motion tracking.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89517-EACB-173C-8317-BF81D20099D0}"/>
              </a:ext>
            </a:extLst>
          </p:cNvPr>
          <p:cNvSpPr txBox="1"/>
          <p:nvPr/>
        </p:nvSpPr>
        <p:spPr>
          <a:xfrm>
            <a:off x="2403034" y="6113597"/>
            <a:ext cx="7385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Official Website : 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"/>
              </a:rPr>
              <a:t>https://www.movella.com/products/sensor-modules/xsens-mti-610-imu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AF049-E80D-4246-0B90-6F30C2C46CDF}"/>
              </a:ext>
            </a:extLst>
          </p:cNvPr>
          <p:cNvSpPr txBox="1"/>
          <p:nvPr/>
        </p:nvSpPr>
        <p:spPr>
          <a:xfrm>
            <a:off x="923824" y="3777876"/>
            <a:ext cx="4864233" cy="112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Specifications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Operating Voltage </a:t>
            </a:r>
            <a:r>
              <a:rPr lang="en-IN" sz="1400" b="1" dirty="0">
                <a:solidFill>
                  <a:srgbClr val="282828"/>
                </a:solidFill>
                <a:latin typeface="Arial"/>
              </a:rPr>
              <a:t>-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lang="en-IN" sz="1400" dirty="0">
                <a:solidFill>
                  <a:srgbClr val="282828"/>
                </a:solidFill>
                <a:latin typeface="Arial"/>
              </a:rPr>
              <a:t>4.5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 to 24V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Operating Temperature :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-</a:t>
            </a:r>
            <a:r>
              <a:rPr lang="en-IN" sz="1400" dirty="0">
                <a:solidFill>
                  <a:srgbClr val="282828"/>
                </a:solidFill>
                <a:latin typeface="Arial"/>
              </a:rPr>
              <a:t>40ºC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to 85</a:t>
            </a:r>
            <a:r>
              <a:rPr lang="en-IN" sz="1400" dirty="0">
                <a:solidFill>
                  <a:srgbClr val="282828"/>
                </a:solidFill>
                <a:latin typeface="Arial"/>
              </a:rPr>
              <a:t>ºC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7FBF3-F7DE-71C7-43BE-6179CB43602D}"/>
              </a:ext>
            </a:extLst>
          </p:cNvPr>
          <p:cNvSpPr txBox="1"/>
          <p:nvPr/>
        </p:nvSpPr>
        <p:spPr>
          <a:xfrm>
            <a:off x="5977379" y="3580739"/>
            <a:ext cx="5669890" cy="1775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Robotics and Drones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Autonomous Vehicles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Stabilization Systems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Industrial Automation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50DC4A-5032-6315-9279-DA520C25E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559" y="1345269"/>
            <a:ext cx="2368288" cy="191252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9573547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Agency FB</vt:lpstr>
      <vt:lpstr>Arial</vt:lpstr>
      <vt:lpstr>Calibri</vt:lpstr>
      <vt:lpstr>Courier New</vt:lpstr>
      <vt:lpstr>Open Sans</vt:lpstr>
      <vt:lpstr>Plus Jakarta Sans</vt:lpstr>
      <vt:lpstr>Poppins</vt:lpstr>
      <vt:lpstr>Poppins Light</vt:lpstr>
      <vt:lpstr>Poppins SemiBold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Nagella Sai Pranay Kumar</dc:creator>
  <cp:lastModifiedBy>Nagella Sai Pranay Kumar</cp:lastModifiedBy>
  <cp:revision>3</cp:revision>
  <dcterms:created xsi:type="dcterms:W3CDTF">2024-10-04T06:15:44Z</dcterms:created>
  <dcterms:modified xsi:type="dcterms:W3CDTF">2024-10-04T06:38:35Z</dcterms:modified>
</cp:coreProperties>
</file>