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  <p:embeddedFont>
      <p:font typeface="Teko"/>
      <p:regular r:id="rId8"/>
      <p:bold r:id="rId9"/>
    </p:embeddedFont>
    <p:embeddedFont>
      <p:font typeface="Plus Jakarta Sans"/>
      <p:regular r:id="rId10"/>
      <p:bold r:id="rId11"/>
      <p:italic r:id="rId12"/>
      <p:boldItalic r:id="rId13"/>
    </p:embeddedFont>
    <p:embeddedFont>
      <p:font typeface="Poppins"/>
      <p:regular r:id="rId14"/>
      <p:bold r:id="rId15"/>
      <p:italic r:id="rId16"/>
      <p:boldItalic r:id="rId17"/>
    </p:embeddedFont>
    <p:embeddedFont>
      <p:font typeface="Poppins Light"/>
      <p:regular r:id="rId18"/>
      <p:bold r:id="rId19"/>
      <p:italic r:id="rId20"/>
      <p:boldItalic r:id="rId21"/>
    </p:embeddedFont>
    <p:embeddedFont>
      <p:font typeface="Poppins SemiBold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vYkWnfJrUkrwa6qSLDxv9vezA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Light-italic.fntdata"/><Relationship Id="rId22" Type="http://schemas.openxmlformats.org/officeDocument/2006/relationships/font" Target="fonts/PoppinsSemiBold-regular.fntdata"/><Relationship Id="rId21" Type="http://schemas.openxmlformats.org/officeDocument/2006/relationships/font" Target="fonts/PoppinsLight-boldItalic.fntdata"/><Relationship Id="rId24" Type="http://schemas.openxmlformats.org/officeDocument/2006/relationships/font" Target="fonts/PoppinsSemiBold-italic.fntdata"/><Relationship Id="rId23" Type="http://schemas.openxmlformats.org/officeDocument/2006/relationships/font" Target="fonts/Poppins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Teko-bold.fntdata"/><Relationship Id="rId26" Type="http://schemas.openxmlformats.org/officeDocument/2006/relationships/font" Target="fonts/OpenSans-regular.fntdata"/><Relationship Id="rId25" Type="http://schemas.openxmlformats.org/officeDocument/2006/relationships/font" Target="fonts/PoppinsSemiBold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29" Type="http://schemas.openxmlformats.org/officeDocument/2006/relationships/font" Target="fonts/OpenSans-boldItalic.fntdata"/><Relationship Id="rId7" Type="http://schemas.openxmlformats.org/officeDocument/2006/relationships/font" Target="fonts/Play-bold.fntdata"/><Relationship Id="rId8" Type="http://schemas.openxmlformats.org/officeDocument/2006/relationships/font" Target="fonts/Teko-regular.fntdata"/><Relationship Id="rId30" Type="http://customschemas.google.com/relationships/presentationmetadata" Target="metadata"/><Relationship Id="rId11" Type="http://schemas.openxmlformats.org/officeDocument/2006/relationships/font" Target="fonts/PlusJakartaSans-bold.fntdata"/><Relationship Id="rId10" Type="http://schemas.openxmlformats.org/officeDocument/2006/relationships/font" Target="fonts/PlusJakartaSans-regular.fntdata"/><Relationship Id="rId13" Type="http://schemas.openxmlformats.org/officeDocument/2006/relationships/font" Target="fonts/PlusJakartaSans-boldItalic.fntdata"/><Relationship Id="rId12" Type="http://schemas.openxmlformats.org/officeDocument/2006/relationships/font" Target="fonts/PlusJakartaSans-italic.fntdata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19" Type="http://schemas.openxmlformats.org/officeDocument/2006/relationships/font" Target="fonts/PoppinsLight-bold.fntdata"/><Relationship Id="rId18" Type="http://schemas.openxmlformats.org/officeDocument/2006/relationships/font" Target="fonts/Poppins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IN"/>
              <a:t>Keep Market Segments</a:t>
            </a:r>
            <a:br>
              <a:rPr lang="en-IN"/>
            </a:br>
            <a:r>
              <a:rPr lang="en-IN"/>
              <a:t>Change Names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IN"/>
              <a:t>Electrification &gt;&gt;&gt;&gt; Powertrain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Content">
  <p:cSld name="General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/>
        </p:nvSpPr>
        <p:spPr>
          <a:xfrm>
            <a:off x="0" y="2689"/>
            <a:ext cx="688489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"/>
          <p:cNvSpPr txBox="1"/>
          <p:nvPr>
            <p:ph type="title"/>
          </p:nvPr>
        </p:nvSpPr>
        <p:spPr>
          <a:xfrm>
            <a:off x="850492" y="245369"/>
            <a:ext cx="7572746" cy="530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b="0" i="0" sz="2400" u="none" cap="none" strike="noStrik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50492" y="902171"/>
            <a:ext cx="790810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ceholder 11">
  <p:cSld name="Placeholder 1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/>
          <p:nvPr>
            <p:ph idx="2" type="pic"/>
          </p:nvPr>
        </p:nvSpPr>
        <p:spPr>
          <a:xfrm>
            <a:off x="623887" y="1558676"/>
            <a:ext cx="4287477" cy="350677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ctrTitle"/>
          </p:nvPr>
        </p:nvSpPr>
        <p:spPr>
          <a:xfrm>
            <a:off x="616407" y="270713"/>
            <a:ext cx="2063038" cy="770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717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717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eparator">
  <p:cSld name="Slide Separato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20685" y="0"/>
            <a:ext cx="8521337" cy="479325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0"/>
          <p:cNvSpPr txBox="1"/>
          <p:nvPr>
            <p:ph type="ctrTitle"/>
          </p:nvPr>
        </p:nvSpPr>
        <p:spPr>
          <a:xfrm>
            <a:off x="1449978" y="4688749"/>
            <a:ext cx="10541725" cy="653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b="1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Content (inverted)">
  <p:cSld name="General Content (inverted)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/>
          <p:nvPr/>
        </p:nvSpPr>
        <p:spPr>
          <a:xfrm>
            <a:off x="3505200" y="0"/>
            <a:ext cx="86868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21"/>
          <p:cNvPicPr preferRelativeResize="0"/>
          <p:nvPr/>
        </p:nvPicPr>
        <p:blipFill rotWithShape="1">
          <a:blip r:embed="rId2">
            <a:alphaModFix/>
          </a:blip>
          <a:srcRect b="0" l="6875" r="57030" t="24722"/>
          <a:stretch/>
        </p:blipFill>
        <p:spPr>
          <a:xfrm>
            <a:off x="838199" y="1695450"/>
            <a:ext cx="4400550" cy="5162550"/>
          </a:xfrm>
          <a:custGeom>
            <a:rect b="b" l="l" r="r" t="t"/>
            <a:pathLst>
              <a:path extrusionOk="0" h="5162550" w="4400550">
                <a:moveTo>
                  <a:pt x="0" y="0"/>
                </a:moveTo>
                <a:lnTo>
                  <a:pt x="4400550" y="0"/>
                </a:lnTo>
                <a:lnTo>
                  <a:pt x="4400550" y="5162550"/>
                </a:lnTo>
                <a:lnTo>
                  <a:pt x="0" y="51625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7" name="Google Shape;67;p21"/>
          <p:cNvSpPr txBox="1"/>
          <p:nvPr>
            <p:ph type="title"/>
          </p:nvPr>
        </p:nvSpPr>
        <p:spPr>
          <a:xfrm>
            <a:off x="6096000" y="2057400"/>
            <a:ext cx="2952750" cy="900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SemiBold"/>
              <a:buNone/>
              <a:defRPr b="0" i="0" sz="2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6096000" y="3179762"/>
            <a:ext cx="4248150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1"/>
          <p:cNvSpPr/>
          <p:nvPr>
            <p:ph idx="2" type="pic"/>
          </p:nvPr>
        </p:nvSpPr>
        <p:spPr>
          <a:xfrm>
            <a:off x="819150" y="1676400"/>
            <a:ext cx="4419600" cy="518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70" name="Google Shape;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121739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Content Alt">
  <p:cSld name="General Content Al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7945174" y="2946165"/>
            <a:ext cx="5025157" cy="28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22"/>
          <p:cNvPicPr preferRelativeResize="0"/>
          <p:nvPr/>
        </p:nvPicPr>
        <p:blipFill rotWithShape="1">
          <a:blip r:embed="rId3">
            <a:alphaModFix/>
          </a:blip>
          <a:srcRect b="24163" l="56875" r="14372" t="0"/>
          <a:stretch/>
        </p:blipFill>
        <p:spPr>
          <a:xfrm>
            <a:off x="6934200" y="0"/>
            <a:ext cx="3505200" cy="5200650"/>
          </a:xfrm>
          <a:custGeom>
            <a:rect b="b" l="l" r="r" t="t"/>
            <a:pathLst>
              <a:path extrusionOk="0" h="5200650" w="3505200">
                <a:moveTo>
                  <a:pt x="0" y="0"/>
                </a:moveTo>
                <a:lnTo>
                  <a:pt x="3505200" y="0"/>
                </a:lnTo>
                <a:lnTo>
                  <a:pt x="3505200" y="5200650"/>
                </a:lnTo>
                <a:lnTo>
                  <a:pt x="0" y="5200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5" name="Google Shape;75;p22"/>
          <p:cNvSpPr/>
          <p:nvPr>
            <p:ph idx="2" type="pic"/>
          </p:nvPr>
        </p:nvSpPr>
        <p:spPr>
          <a:xfrm>
            <a:off x="6934200" y="0"/>
            <a:ext cx="3505200" cy="52006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6" name="Google Shape;76;p22"/>
          <p:cNvGrpSpPr/>
          <p:nvPr/>
        </p:nvGrpSpPr>
        <p:grpSpPr>
          <a:xfrm>
            <a:off x="829462" y="2912268"/>
            <a:ext cx="65100" cy="1033464"/>
            <a:chOff x="1581150" y="1181100"/>
            <a:chExt cx="114300" cy="1814514"/>
          </a:xfrm>
        </p:grpSpPr>
        <p:sp>
          <p:nvSpPr>
            <p:cNvPr id="77" name="Google Shape;77;p22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2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2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2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1" name="Google Shape;8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718214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1619250" y="1757679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1619250" y="2920329"/>
            <a:ext cx="3756025" cy="4166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9AB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59ABE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2"/>
          <p:cNvSpPr txBox="1"/>
          <p:nvPr>
            <p:ph idx="4" type="body"/>
          </p:nvPr>
        </p:nvSpPr>
        <p:spPr>
          <a:xfrm>
            <a:off x="1619250" y="3505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5" name="Google Shape;8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471" y="5742011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Title Slide">
  <p:cSld name="25_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Content Alt (Inverted)">
  <p:cSld name="General Content Alt (Inverted)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37692"/>
          </a:solidFill>
          <a:ln cap="flat" cmpd="sng" w="12700">
            <a:solidFill>
              <a:srgbClr val="6B53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7945174" y="2946165"/>
            <a:ext cx="5025157" cy="28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3"/>
          <p:cNvPicPr preferRelativeResize="0"/>
          <p:nvPr/>
        </p:nvPicPr>
        <p:blipFill rotWithShape="1">
          <a:blip r:embed="rId3">
            <a:alphaModFix/>
          </a:blip>
          <a:srcRect b="24163" l="56875" r="14372" t="0"/>
          <a:stretch/>
        </p:blipFill>
        <p:spPr>
          <a:xfrm>
            <a:off x="6934200" y="0"/>
            <a:ext cx="3505200" cy="5200650"/>
          </a:xfrm>
          <a:custGeom>
            <a:rect b="b" l="l" r="r" t="t"/>
            <a:pathLst>
              <a:path extrusionOk="0" h="5200650" w="3505200">
                <a:moveTo>
                  <a:pt x="0" y="0"/>
                </a:moveTo>
                <a:lnTo>
                  <a:pt x="3505200" y="0"/>
                </a:lnTo>
                <a:lnTo>
                  <a:pt x="3505200" y="5200650"/>
                </a:lnTo>
                <a:lnTo>
                  <a:pt x="0" y="5200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0" name="Google Shape;90;p23"/>
          <p:cNvSpPr/>
          <p:nvPr>
            <p:ph idx="2" type="pic"/>
          </p:nvPr>
        </p:nvSpPr>
        <p:spPr>
          <a:xfrm>
            <a:off x="6934200" y="0"/>
            <a:ext cx="3505200" cy="52006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1" name="Google Shape;91;p23"/>
          <p:cNvGrpSpPr/>
          <p:nvPr/>
        </p:nvGrpSpPr>
        <p:grpSpPr>
          <a:xfrm>
            <a:off x="829462" y="2912268"/>
            <a:ext cx="65100" cy="1033464"/>
            <a:chOff x="1581150" y="1181100"/>
            <a:chExt cx="114300" cy="1814514"/>
          </a:xfrm>
        </p:grpSpPr>
        <p:sp>
          <p:nvSpPr>
            <p:cNvPr id="92" name="Google Shape;92;p23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3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3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6" name="Google Shape;9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718214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1619250" y="1757679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1619250" y="2920329"/>
            <a:ext cx="3756025" cy="4166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4" type="body"/>
          </p:nvPr>
        </p:nvSpPr>
        <p:spPr>
          <a:xfrm>
            <a:off x="1619250" y="3505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0" name="Google Shape;10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">
  <p:cSld name="Intro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/>
          <p:nvPr/>
        </p:nvSpPr>
        <p:spPr>
          <a:xfrm>
            <a:off x="0" y="3429000"/>
            <a:ext cx="12192000" cy="264795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4"/>
          <p:cNvPicPr preferRelativeResize="0"/>
          <p:nvPr/>
        </p:nvPicPr>
        <p:blipFill rotWithShape="1">
          <a:blip r:embed="rId2">
            <a:alphaModFix/>
          </a:blip>
          <a:srcRect b="24721" l="49688" r="28902" t="24722"/>
          <a:stretch/>
        </p:blipFill>
        <p:spPr>
          <a:xfrm>
            <a:off x="6102350" y="1695449"/>
            <a:ext cx="2609850" cy="3467100"/>
          </a:xfrm>
          <a:custGeom>
            <a:rect b="b" l="l" r="r" t="t"/>
            <a:pathLst>
              <a:path extrusionOk="0" h="3467100" w="2609850">
                <a:moveTo>
                  <a:pt x="0" y="0"/>
                </a:moveTo>
                <a:lnTo>
                  <a:pt x="2609850" y="0"/>
                </a:lnTo>
                <a:lnTo>
                  <a:pt x="260985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04" name="Google Shape;104;p24"/>
          <p:cNvPicPr preferRelativeResize="0"/>
          <p:nvPr/>
        </p:nvPicPr>
        <p:blipFill rotWithShape="1">
          <a:blip r:embed="rId2">
            <a:alphaModFix/>
          </a:blip>
          <a:srcRect b="24721" l="73124" r="5466" t="24722"/>
          <a:stretch/>
        </p:blipFill>
        <p:spPr>
          <a:xfrm>
            <a:off x="8959849" y="1695449"/>
            <a:ext cx="2609850" cy="3467100"/>
          </a:xfrm>
          <a:custGeom>
            <a:rect b="b" l="l" r="r" t="t"/>
            <a:pathLst>
              <a:path extrusionOk="0" h="3467100" w="2609850">
                <a:moveTo>
                  <a:pt x="0" y="0"/>
                </a:moveTo>
                <a:lnTo>
                  <a:pt x="2609850" y="0"/>
                </a:lnTo>
                <a:lnTo>
                  <a:pt x="260985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05" name="Google Shape;1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743075" y="2003861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1619250" y="2266950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idx="2" type="body"/>
          </p:nvPr>
        </p:nvSpPr>
        <p:spPr>
          <a:xfrm>
            <a:off x="1619250" y="3771900"/>
            <a:ext cx="3756025" cy="139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idx="3" type="body"/>
          </p:nvPr>
        </p:nvSpPr>
        <p:spPr>
          <a:xfrm>
            <a:off x="6096000" y="5330186"/>
            <a:ext cx="2609850" cy="45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4" type="body"/>
          </p:nvPr>
        </p:nvSpPr>
        <p:spPr>
          <a:xfrm>
            <a:off x="8959849" y="5307322"/>
            <a:ext cx="2609850" cy="45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0" name="Google Shape;11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4"/>
          <p:cNvSpPr/>
          <p:nvPr>
            <p:ph idx="5" type="pic"/>
          </p:nvPr>
        </p:nvSpPr>
        <p:spPr>
          <a:xfrm>
            <a:off x="6096000" y="1695450"/>
            <a:ext cx="2609850" cy="3467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4"/>
          <p:cNvSpPr/>
          <p:nvPr>
            <p:ph idx="6" type="pic"/>
          </p:nvPr>
        </p:nvSpPr>
        <p:spPr>
          <a:xfrm>
            <a:off x="8959849" y="1695450"/>
            <a:ext cx="2609850" cy="3467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lainer">
  <p:cSld name="Explain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 rotWithShape="1">
          <a:blip r:embed="rId2">
            <a:alphaModFix/>
          </a:blip>
          <a:srcRect b="23889" l="28917" r="50000" t="23889"/>
          <a:stretch/>
        </p:blipFill>
        <p:spPr>
          <a:xfrm>
            <a:off x="3525616" y="1638299"/>
            <a:ext cx="2570385" cy="3581400"/>
          </a:xfrm>
          <a:custGeom>
            <a:rect b="b" l="l" r="r" t="t"/>
            <a:pathLst>
              <a:path extrusionOk="0" h="3581400" w="2570385">
                <a:moveTo>
                  <a:pt x="0" y="0"/>
                </a:moveTo>
                <a:lnTo>
                  <a:pt x="2570385" y="0"/>
                </a:lnTo>
                <a:lnTo>
                  <a:pt x="2570385" y="3581400"/>
                </a:lnTo>
                <a:lnTo>
                  <a:pt x="0" y="35814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5" name="Google Shape;115;p25"/>
          <p:cNvSpPr/>
          <p:nvPr/>
        </p:nvSpPr>
        <p:spPr>
          <a:xfrm>
            <a:off x="819150" y="1638300"/>
            <a:ext cx="2570385" cy="35814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376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25"/>
          <p:cNvGrpSpPr/>
          <p:nvPr/>
        </p:nvGrpSpPr>
        <p:grpSpPr>
          <a:xfrm rot="5400000">
            <a:off x="10745136" y="5592767"/>
            <a:ext cx="65100" cy="1033464"/>
            <a:chOff x="1581150" y="1181100"/>
            <a:chExt cx="114300" cy="1814514"/>
          </a:xfrm>
        </p:grpSpPr>
        <p:sp>
          <p:nvSpPr>
            <p:cNvPr id="117" name="Google Shape;117;p25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5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5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1" name="Google Shape;1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573204" y="1579903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6672389" y="1932265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2" type="body"/>
          </p:nvPr>
        </p:nvSpPr>
        <p:spPr>
          <a:xfrm>
            <a:off x="6672388" y="3091331"/>
            <a:ext cx="3756025" cy="769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3" type="body"/>
          </p:nvPr>
        </p:nvSpPr>
        <p:spPr>
          <a:xfrm>
            <a:off x="6672388" y="4025453"/>
            <a:ext cx="3756025" cy="119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idx="4" type="body"/>
          </p:nvPr>
        </p:nvSpPr>
        <p:spPr>
          <a:xfrm>
            <a:off x="1045751" y="2252207"/>
            <a:ext cx="2093109" cy="235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048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5"/>
          <p:cNvSpPr/>
          <p:nvPr>
            <p:ph idx="5" type="pic"/>
          </p:nvPr>
        </p:nvSpPr>
        <p:spPr>
          <a:xfrm>
            <a:off x="3525615" y="1638299"/>
            <a:ext cx="2570385" cy="3581401"/>
          </a:xfrm>
          <a:prstGeom prst="rect">
            <a:avLst/>
          </a:prstGeom>
          <a:noFill/>
          <a:ln>
            <a:noFill/>
          </a:ln>
        </p:spPr>
      </p:sp>
      <p:pic>
        <p:nvPicPr>
          <p:cNvPr id="127" name="Google Shape;12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r Graphic">
  <p:cSld name="Larger Graphic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 rotWithShape="1">
          <a:blip r:embed="rId2">
            <a:alphaModFix/>
          </a:blip>
          <a:srcRect b="11108" l="35625" r="0" t="37221"/>
          <a:stretch/>
        </p:blipFill>
        <p:spPr>
          <a:xfrm>
            <a:off x="4343400" y="2400301"/>
            <a:ext cx="7848600" cy="3543300"/>
          </a:xfrm>
          <a:custGeom>
            <a:rect b="b" l="l" r="r" t="t"/>
            <a:pathLst>
              <a:path extrusionOk="0" h="3543300" w="7848600">
                <a:moveTo>
                  <a:pt x="0" y="0"/>
                </a:moveTo>
                <a:lnTo>
                  <a:pt x="7848600" y="0"/>
                </a:lnTo>
                <a:lnTo>
                  <a:pt x="7848600" y="3543300"/>
                </a:lnTo>
                <a:lnTo>
                  <a:pt x="0" y="35433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0" name="Google Shape;130;p26"/>
          <p:cNvSpPr/>
          <p:nvPr/>
        </p:nvSpPr>
        <p:spPr>
          <a:xfrm>
            <a:off x="0" y="2400300"/>
            <a:ext cx="4343400" cy="35433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2057400" y="1228726"/>
            <a:ext cx="8077200" cy="659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6"/>
          <p:cNvSpPr/>
          <p:nvPr>
            <p:ph idx="2" type="pic"/>
          </p:nvPr>
        </p:nvSpPr>
        <p:spPr>
          <a:xfrm>
            <a:off x="4343400" y="2400299"/>
            <a:ext cx="7848600" cy="3543301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6"/>
          <p:cNvSpPr txBox="1"/>
          <p:nvPr>
            <p:ph idx="3" type="body"/>
          </p:nvPr>
        </p:nvSpPr>
        <p:spPr>
          <a:xfrm>
            <a:off x="539875" y="2914650"/>
            <a:ext cx="32636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26"/>
          <p:cNvGrpSpPr/>
          <p:nvPr/>
        </p:nvGrpSpPr>
        <p:grpSpPr>
          <a:xfrm rot="5400000">
            <a:off x="10745136" y="5659442"/>
            <a:ext cx="65100" cy="1033464"/>
            <a:chOff x="1581150" y="1181100"/>
            <a:chExt cx="114300" cy="1814514"/>
          </a:xfrm>
        </p:grpSpPr>
        <p:sp>
          <p:nvSpPr>
            <p:cNvPr id="136" name="Google Shape;136;p26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838200" y="0"/>
            <a:ext cx="7886700" cy="68580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 rotWithShape="1">
          <a:blip r:embed="rId2">
            <a:alphaModFix/>
          </a:blip>
          <a:srcRect b="11389" l="57187" r="6874" t="20278"/>
          <a:stretch/>
        </p:blipFill>
        <p:spPr>
          <a:xfrm>
            <a:off x="6972299" y="1628774"/>
            <a:ext cx="4381500" cy="4686299"/>
          </a:xfrm>
          <a:custGeom>
            <a:rect b="b" l="l" r="r" t="t"/>
            <a:pathLst>
              <a:path extrusionOk="0" h="5257800" w="4381500">
                <a:moveTo>
                  <a:pt x="0" y="0"/>
                </a:moveTo>
                <a:lnTo>
                  <a:pt x="4381500" y="0"/>
                </a:lnTo>
                <a:lnTo>
                  <a:pt x="4381500" y="5257800"/>
                </a:lnTo>
                <a:lnTo>
                  <a:pt x="0" y="52578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3" name="Google Shape;143;p27"/>
          <p:cNvSpPr/>
          <p:nvPr/>
        </p:nvSpPr>
        <p:spPr>
          <a:xfrm>
            <a:off x="1727713" y="2005856"/>
            <a:ext cx="461107" cy="342984"/>
          </a:xfrm>
          <a:custGeom>
            <a:rect b="b" l="l" r="r" t="t"/>
            <a:pathLst>
              <a:path extrusionOk="0" h="342984" w="461107">
                <a:moveTo>
                  <a:pt x="389949" y="0"/>
                </a:moveTo>
                <a:lnTo>
                  <a:pt x="461107" y="52657"/>
                </a:lnTo>
                <a:cubicBezTo>
                  <a:pt x="407976" y="119072"/>
                  <a:pt x="375006" y="184063"/>
                  <a:pt x="362197" y="247632"/>
                </a:cubicBezTo>
                <a:lnTo>
                  <a:pt x="345119" y="342984"/>
                </a:lnTo>
                <a:lnTo>
                  <a:pt x="217033" y="342984"/>
                </a:lnTo>
                <a:lnTo>
                  <a:pt x="229842" y="263287"/>
                </a:lnTo>
                <a:cubicBezTo>
                  <a:pt x="246920" y="157972"/>
                  <a:pt x="300289" y="70210"/>
                  <a:pt x="389949" y="0"/>
                </a:cubicBezTo>
                <a:close/>
                <a:moveTo>
                  <a:pt x="172915" y="0"/>
                </a:moveTo>
                <a:lnTo>
                  <a:pt x="244074" y="52657"/>
                </a:lnTo>
                <a:cubicBezTo>
                  <a:pt x="190942" y="119072"/>
                  <a:pt x="157972" y="184063"/>
                  <a:pt x="145164" y="247632"/>
                </a:cubicBezTo>
                <a:lnTo>
                  <a:pt x="128085" y="342984"/>
                </a:lnTo>
                <a:lnTo>
                  <a:pt x="0" y="342984"/>
                </a:lnTo>
                <a:lnTo>
                  <a:pt x="12809" y="263287"/>
                </a:lnTo>
                <a:cubicBezTo>
                  <a:pt x="29887" y="157972"/>
                  <a:pt x="83256" y="70210"/>
                  <a:pt x="172915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1597026" y="2581275"/>
            <a:ext cx="4948010" cy="25541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2F2F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276848" y="5447052"/>
            <a:ext cx="1268188" cy="7744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/>
          <p:nvPr>
            <p:ph idx="2" type="pic"/>
          </p:nvPr>
        </p:nvSpPr>
        <p:spPr>
          <a:xfrm>
            <a:off x="6972299" y="1628774"/>
            <a:ext cx="4381501" cy="467677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tails">
  <p:cSld name="Detail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/>
          <p:nvPr/>
        </p:nvSpPr>
        <p:spPr>
          <a:xfrm>
            <a:off x="819150" y="847725"/>
            <a:ext cx="10553700" cy="516255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2">
            <a:alphaModFix/>
          </a:blip>
          <a:srcRect b="0" l="13906" r="57500" t="24722"/>
          <a:stretch/>
        </p:blipFill>
        <p:spPr>
          <a:xfrm>
            <a:off x="1695450" y="1695450"/>
            <a:ext cx="3486150" cy="5162550"/>
          </a:xfrm>
          <a:custGeom>
            <a:rect b="b" l="l" r="r" t="t"/>
            <a:pathLst>
              <a:path extrusionOk="0" h="5162550" w="3486150">
                <a:moveTo>
                  <a:pt x="0" y="0"/>
                </a:moveTo>
                <a:lnTo>
                  <a:pt x="3486150" y="0"/>
                </a:lnTo>
                <a:lnTo>
                  <a:pt x="3486150" y="5162550"/>
                </a:lnTo>
                <a:lnTo>
                  <a:pt x="0" y="5162550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51" name="Google Shape;151;p28"/>
          <p:cNvGrpSpPr/>
          <p:nvPr/>
        </p:nvGrpSpPr>
        <p:grpSpPr>
          <a:xfrm>
            <a:off x="6108667" y="4354802"/>
            <a:ext cx="687423" cy="687423"/>
            <a:chOff x="6108667" y="4354802"/>
            <a:chExt cx="687423" cy="687423"/>
          </a:xfrm>
        </p:grpSpPr>
        <p:sp>
          <p:nvSpPr>
            <p:cNvPr id="152" name="Google Shape;152;p28"/>
            <p:cNvSpPr/>
            <p:nvPr/>
          </p:nvSpPr>
          <p:spPr>
            <a:xfrm>
              <a:off x="6108667" y="4354802"/>
              <a:ext cx="687423" cy="6874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153;p28"/>
            <p:cNvGrpSpPr/>
            <p:nvPr/>
          </p:nvGrpSpPr>
          <p:grpSpPr>
            <a:xfrm>
              <a:off x="6306805" y="4597429"/>
              <a:ext cx="291148" cy="184616"/>
              <a:chOff x="-3917950" y="6556375"/>
              <a:chExt cx="763588" cy="484188"/>
            </a:xfrm>
          </p:grpSpPr>
          <p:sp>
            <p:nvSpPr>
              <p:cNvPr id="154" name="Google Shape;154;p28"/>
              <p:cNvSpPr/>
              <p:nvPr/>
            </p:nvSpPr>
            <p:spPr>
              <a:xfrm>
                <a:off x="-3892550" y="6556375"/>
                <a:ext cx="714375" cy="339725"/>
              </a:xfrm>
              <a:custGeom>
                <a:rect b="b" l="l" r="r" t="t"/>
                <a:pathLst>
                  <a:path extrusionOk="0" h="1497" w="3151">
                    <a:moveTo>
                      <a:pt x="0" y="0"/>
                    </a:moveTo>
                    <a:lnTo>
                      <a:pt x="3151" y="0"/>
                    </a:lnTo>
                    <a:lnTo>
                      <a:pt x="1576" y="14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28"/>
              <p:cNvSpPr/>
              <p:nvPr/>
            </p:nvSpPr>
            <p:spPr>
              <a:xfrm>
                <a:off x="-3917950" y="6602413"/>
                <a:ext cx="763588" cy="438150"/>
              </a:xfrm>
              <a:custGeom>
                <a:rect b="b" l="l" r="r" t="t"/>
                <a:pathLst>
                  <a:path extrusionOk="0" h="1933" w="3370">
                    <a:moveTo>
                      <a:pt x="0" y="0"/>
                    </a:moveTo>
                    <a:lnTo>
                      <a:pt x="1685" y="1602"/>
                    </a:lnTo>
                    <a:lnTo>
                      <a:pt x="3370" y="0"/>
                    </a:lnTo>
                    <a:lnTo>
                      <a:pt x="3370" y="1933"/>
                    </a:lnTo>
                    <a:lnTo>
                      <a:pt x="0" y="19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6" name="Google Shape;156;p28"/>
          <p:cNvGrpSpPr/>
          <p:nvPr/>
        </p:nvGrpSpPr>
        <p:grpSpPr>
          <a:xfrm>
            <a:off x="6095416" y="3429000"/>
            <a:ext cx="687423" cy="687423"/>
            <a:chOff x="6095416" y="3429000"/>
            <a:chExt cx="687423" cy="687423"/>
          </a:xfrm>
        </p:grpSpPr>
        <p:sp>
          <p:nvSpPr>
            <p:cNvPr id="157" name="Google Shape;157;p28"/>
            <p:cNvSpPr/>
            <p:nvPr/>
          </p:nvSpPr>
          <p:spPr>
            <a:xfrm>
              <a:off x="6095416" y="3429000"/>
              <a:ext cx="687423" cy="6874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descr="Telephone" id="158" name="Google Shape;158;p28"/>
            <p:cNvGrpSpPr/>
            <p:nvPr/>
          </p:nvGrpSpPr>
          <p:grpSpPr>
            <a:xfrm>
              <a:off x="6316123" y="3669240"/>
              <a:ext cx="272512" cy="203375"/>
              <a:chOff x="5732253" y="3152775"/>
              <a:chExt cx="727493" cy="542925"/>
            </a:xfrm>
          </p:grpSpPr>
          <p:sp>
            <p:nvSpPr>
              <p:cNvPr id="159" name="Google Shape;159;p28"/>
              <p:cNvSpPr/>
              <p:nvPr/>
            </p:nvSpPr>
            <p:spPr>
              <a:xfrm>
                <a:off x="5732253" y="3152775"/>
                <a:ext cx="727493" cy="239857"/>
              </a:xfrm>
              <a:custGeom>
                <a:rect b="b" l="l" r="r" t="t"/>
                <a:pathLst>
                  <a:path extrusionOk="0" h="239857" w="727493">
                    <a:moveTo>
                      <a:pt x="708552" y="94298"/>
                    </a:moveTo>
                    <a:cubicBezTo>
                      <a:pt x="607587" y="34290"/>
                      <a:pt x="489477" y="0"/>
                      <a:pt x="363747" y="0"/>
                    </a:cubicBezTo>
                    <a:cubicBezTo>
                      <a:pt x="238017" y="0"/>
                      <a:pt x="119907" y="34290"/>
                      <a:pt x="18942" y="94298"/>
                    </a:cubicBezTo>
                    <a:cubicBezTo>
                      <a:pt x="-108" y="105728"/>
                      <a:pt x="-5823" y="130493"/>
                      <a:pt x="6559" y="148590"/>
                    </a:cubicBezTo>
                    <a:lnTo>
                      <a:pt x="57042" y="222885"/>
                    </a:lnTo>
                    <a:cubicBezTo>
                      <a:pt x="70377" y="242888"/>
                      <a:pt x="98952" y="245745"/>
                      <a:pt x="115144" y="228600"/>
                    </a:cubicBezTo>
                    <a:lnTo>
                      <a:pt x="161817" y="181927"/>
                    </a:lnTo>
                    <a:cubicBezTo>
                      <a:pt x="169437" y="174308"/>
                      <a:pt x="173247" y="164783"/>
                      <a:pt x="173247" y="155258"/>
                    </a:cubicBezTo>
                    <a:lnTo>
                      <a:pt x="173247" y="106680"/>
                    </a:lnTo>
                    <a:cubicBezTo>
                      <a:pt x="233254" y="86678"/>
                      <a:pt x="297072" y="75248"/>
                      <a:pt x="363747" y="75248"/>
                    </a:cubicBezTo>
                    <a:cubicBezTo>
                      <a:pt x="430422" y="75248"/>
                      <a:pt x="494239" y="86678"/>
                      <a:pt x="554247" y="106680"/>
                    </a:cubicBezTo>
                    <a:lnTo>
                      <a:pt x="554247" y="155258"/>
                    </a:lnTo>
                    <a:cubicBezTo>
                      <a:pt x="554247" y="165735"/>
                      <a:pt x="558057" y="175260"/>
                      <a:pt x="565677" y="181927"/>
                    </a:cubicBezTo>
                    <a:lnTo>
                      <a:pt x="612349" y="228600"/>
                    </a:lnTo>
                    <a:cubicBezTo>
                      <a:pt x="629494" y="245745"/>
                      <a:pt x="657117" y="242888"/>
                      <a:pt x="670452" y="222885"/>
                    </a:cubicBezTo>
                    <a:lnTo>
                      <a:pt x="720934" y="148590"/>
                    </a:lnTo>
                    <a:cubicBezTo>
                      <a:pt x="733317" y="130493"/>
                      <a:pt x="727602" y="105728"/>
                      <a:pt x="708552" y="94298"/>
                    </a:cubicBez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28"/>
              <p:cNvSpPr/>
              <p:nvPr/>
            </p:nvSpPr>
            <p:spPr>
              <a:xfrm>
                <a:off x="5810250" y="3276600"/>
                <a:ext cx="571500" cy="419100"/>
              </a:xfrm>
              <a:custGeom>
                <a:rect b="b" l="l" r="r" t="t"/>
                <a:pathLst>
                  <a:path extrusionOk="0" h="419100" w="571500">
                    <a:moveTo>
                      <a:pt x="381000" y="190500"/>
                    </a:moveTo>
                    <a:lnTo>
                      <a:pt x="342900" y="190500"/>
                    </a:lnTo>
                    <a:lnTo>
                      <a:pt x="342900" y="152400"/>
                    </a:lnTo>
                    <a:lnTo>
                      <a:pt x="381000" y="152400"/>
                    </a:lnTo>
                    <a:lnTo>
                      <a:pt x="381000" y="190500"/>
                    </a:lnTo>
                    <a:close/>
                    <a:moveTo>
                      <a:pt x="381000" y="266700"/>
                    </a:moveTo>
                    <a:lnTo>
                      <a:pt x="342900" y="266700"/>
                    </a:lnTo>
                    <a:lnTo>
                      <a:pt x="342900" y="228600"/>
                    </a:lnTo>
                    <a:lnTo>
                      <a:pt x="381000" y="228600"/>
                    </a:lnTo>
                    <a:lnTo>
                      <a:pt x="381000" y="266700"/>
                    </a:lnTo>
                    <a:close/>
                    <a:moveTo>
                      <a:pt x="381000" y="342900"/>
                    </a:moveTo>
                    <a:lnTo>
                      <a:pt x="342900" y="342900"/>
                    </a:lnTo>
                    <a:lnTo>
                      <a:pt x="342900" y="304800"/>
                    </a:lnTo>
                    <a:lnTo>
                      <a:pt x="381000" y="304800"/>
                    </a:lnTo>
                    <a:lnTo>
                      <a:pt x="381000" y="342900"/>
                    </a:lnTo>
                    <a:close/>
                    <a:moveTo>
                      <a:pt x="304800" y="190500"/>
                    </a:moveTo>
                    <a:lnTo>
                      <a:pt x="266700" y="190500"/>
                    </a:lnTo>
                    <a:lnTo>
                      <a:pt x="266700" y="152400"/>
                    </a:lnTo>
                    <a:lnTo>
                      <a:pt x="304800" y="152400"/>
                    </a:lnTo>
                    <a:lnTo>
                      <a:pt x="304800" y="190500"/>
                    </a:lnTo>
                    <a:close/>
                    <a:moveTo>
                      <a:pt x="304800" y="266700"/>
                    </a:moveTo>
                    <a:lnTo>
                      <a:pt x="266700" y="266700"/>
                    </a:lnTo>
                    <a:lnTo>
                      <a:pt x="266700" y="228600"/>
                    </a:lnTo>
                    <a:lnTo>
                      <a:pt x="304800" y="228600"/>
                    </a:lnTo>
                    <a:lnTo>
                      <a:pt x="304800" y="266700"/>
                    </a:lnTo>
                    <a:close/>
                    <a:moveTo>
                      <a:pt x="304800" y="342900"/>
                    </a:moveTo>
                    <a:lnTo>
                      <a:pt x="266700" y="342900"/>
                    </a:lnTo>
                    <a:lnTo>
                      <a:pt x="266700" y="304800"/>
                    </a:lnTo>
                    <a:lnTo>
                      <a:pt x="304800" y="304800"/>
                    </a:lnTo>
                    <a:lnTo>
                      <a:pt x="304800" y="342900"/>
                    </a:lnTo>
                    <a:close/>
                    <a:moveTo>
                      <a:pt x="228600" y="190500"/>
                    </a:moveTo>
                    <a:lnTo>
                      <a:pt x="190500" y="190500"/>
                    </a:lnTo>
                    <a:lnTo>
                      <a:pt x="190500" y="152400"/>
                    </a:lnTo>
                    <a:lnTo>
                      <a:pt x="228600" y="152400"/>
                    </a:lnTo>
                    <a:lnTo>
                      <a:pt x="228600" y="190500"/>
                    </a:lnTo>
                    <a:close/>
                    <a:moveTo>
                      <a:pt x="228600" y="266700"/>
                    </a:moveTo>
                    <a:lnTo>
                      <a:pt x="190500" y="266700"/>
                    </a:lnTo>
                    <a:lnTo>
                      <a:pt x="190500" y="228600"/>
                    </a:lnTo>
                    <a:lnTo>
                      <a:pt x="228600" y="228600"/>
                    </a:lnTo>
                    <a:lnTo>
                      <a:pt x="228600" y="266700"/>
                    </a:lnTo>
                    <a:close/>
                    <a:moveTo>
                      <a:pt x="228600" y="342900"/>
                    </a:moveTo>
                    <a:lnTo>
                      <a:pt x="190500" y="342900"/>
                    </a:lnTo>
                    <a:lnTo>
                      <a:pt x="190500" y="304800"/>
                    </a:lnTo>
                    <a:lnTo>
                      <a:pt x="228600" y="304800"/>
                    </a:lnTo>
                    <a:lnTo>
                      <a:pt x="228600" y="342900"/>
                    </a:lnTo>
                    <a:close/>
                    <a:moveTo>
                      <a:pt x="438150" y="85725"/>
                    </a:moveTo>
                    <a:lnTo>
                      <a:pt x="438150" y="28575"/>
                    </a:lnTo>
                    <a:cubicBezTo>
                      <a:pt x="438150" y="12382"/>
                      <a:pt x="425768" y="0"/>
                      <a:pt x="409575" y="0"/>
                    </a:cubicBezTo>
                    <a:cubicBezTo>
                      <a:pt x="393383" y="0"/>
                      <a:pt x="381000" y="12382"/>
                      <a:pt x="381000" y="28575"/>
                    </a:cubicBezTo>
                    <a:lnTo>
                      <a:pt x="381000" y="76200"/>
                    </a:lnTo>
                    <a:lnTo>
                      <a:pt x="190500" y="76200"/>
                    </a:lnTo>
                    <a:lnTo>
                      <a:pt x="190500" y="28575"/>
                    </a:lnTo>
                    <a:cubicBezTo>
                      <a:pt x="190500" y="12382"/>
                      <a:pt x="178118" y="0"/>
                      <a:pt x="161925" y="0"/>
                    </a:cubicBezTo>
                    <a:cubicBezTo>
                      <a:pt x="145733" y="0"/>
                      <a:pt x="133350" y="12382"/>
                      <a:pt x="133350" y="28575"/>
                    </a:cubicBezTo>
                    <a:lnTo>
                      <a:pt x="133350" y="85725"/>
                    </a:lnTo>
                    <a:lnTo>
                      <a:pt x="21907" y="197168"/>
                    </a:lnTo>
                    <a:cubicBezTo>
                      <a:pt x="7620" y="211455"/>
                      <a:pt x="0" y="230505"/>
                      <a:pt x="0" y="251460"/>
                    </a:cubicBezTo>
                    <a:lnTo>
                      <a:pt x="0" y="419100"/>
                    </a:lnTo>
                    <a:lnTo>
                      <a:pt x="571500" y="419100"/>
                    </a:lnTo>
                    <a:lnTo>
                      <a:pt x="571500" y="250508"/>
                    </a:lnTo>
                    <a:cubicBezTo>
                      <a:pt x="571500" y="230505"/>
                      <a:pt x="563880" y="210502"/>
                      <a:pt x="549593" y="196215"/>
                    </a:cubicBezTo>
                    <a:lnTo>
                      <a:pt x="438150" y="85725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7032763" y="3558399"/>
            <a:ext cx="3209925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7023559" y="4484201"/>
            <a:ext cx="3209925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8"/>
          <p:cNvSpPr/>
          <p:nvPr>
            <p:ph idx="3" type="pic"/>
          </p:nvPr>
        </p:nvSpPr>
        <p:spPr>
          <a:xfrm>
            <a:off x="1695450" y="1676399"/>
            <a:ext cx="3471863" cy="5181601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8"/>
          <p:cNvSpPr txBox="1"/>
          <p:nvPr>
            <p:ph idx="4" type="body"/>
          </p:nvPr>
        </p:nvSpPr>
        <p:spPr>
          <a:xfrm>
            <a:off x="6108666" y="1695450"/>
            <a:ext cx="3209925" cy="1344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_Title Slide">
  <p:cSld name="29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Title Slide">
  <p:cSld name="30_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Title Slide">
  <p:cSld name="3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/>
          <p:nvPr>
            <p:ph idx="2" type="pic"/>
          </p:nvPr>
        </p:nvSpPr>
        <p:spPr>
          <a:xfrm>
            <a:off x="-1" y="0"/>
            <a:ext cx="9696450" cy="48688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Title Slide">
  <p:cSld name="32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3" name="Google Shape;23;p9"/>
          <p:cNvSpPr/>
          <p:nvPr>
            <p:ph idx="2" type="pic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9"/>
          <p:cNvSpPr/>
          <p:nvPr>
            <p:ph idx="3" type="pic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Title Slide">
  <p:cSld name="33_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/>
          <p:nvPr>
            <p:ph idx="2" type="pic"/>
          </p:nvPr>
        </p:nvSpPr>
        <p:spPr>
          <a:xfrm>
            <a:off x="-1" y="549274"/>
            <a:ext cx="4995082" cy="575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Title Slide">
  <p:cSld name="34_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/>
          <p:nvPr>
            <p:ph idx="2" type="pic"/>
          </p:nvPr>
        </p:nvSpPr>
        <p:spPr>
          <a:xfrm>
            <a:off x="6095999" y="1270000"/>
            <a:ext cx="6096001" cy="431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/>
          <p:nvPr>
            <p:ph idx="2" type="pic"/>
          </p:nvPr>
        </p:nvSpPr>
        <p:spPr>
          <a:xfrm>
            <a:off x="1055687" y="1268413"/>
            <a:ext cx="4319586" cy="5040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0C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227557" y="5933457"/>
            <a:ext cx="1530032" cy="6660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hyperlink" Target="https://icave2.cse.buffalo.edu/resources/sensor-modeling/VLP32CManual.pdf" TargetMode="External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/>
          <p:nvPr/>
        </p:nvSpPr>
        <p:spPr>
          <a:xfrm>
            <a:off x="9266548" y="5785701"/>
            <a:ext cx="2795503" cy="882036"/>
          </a:xfrm>
          <a:prstGeom prst="rect">
            <a:avLst/>
          </a:prstGeom>
          <a:solidFill>
            <a:srgbClr val="F0E0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70" name="Google Shape;1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6228" y="5851616"/>
            <a:ext cx="1796141" cy="81612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/>
          <p:nvPr/>
        </p:nvSpPr>
        <p:spPr>
          <a:xfrm>
            <a:off x="772998" y="744718"/>
            <a:ext cx="1376313" cy="622169"/>
          </a:xfrm>
          <a:prstGeom prst="rect">
            <a:avLst/>
          </a:prstGeom>
          <a:solidFill>
            <a:srgbClr val="F0E0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877480" y="230360"/>
            <a:ext cx="551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3600"/>
              <a:buFont typeface="Teko"/>
              <a:buNone/>
            </a:pPr>
            <a:r>
              <a:rPr b="1" i="0" lang="en-IN" sz="3600" u="none" cap="none" strike="noStrike">
                <a:solidFill>
                  <a:srgbClr val="037692"/>
                </a:solidFill>
                <a:latin typeface="Teko"/>
                <a:ea typeface="Teko"/>
                <a:cs typeface="Teko"/>
                <a:sym typeface="Teko"/>
              </a:rPr>
              <a:t>Velodyne VLP32C</a:t>
            </a:r>
            <a:endParaRPr>
              <a:solidFill>
                <a:srgbClr val="037692"/>
              </a:solidFill>
            </a:endParaRPr>
          </a:p>
        </p:txBody>
      </p:sp>
      <p:sp>
        <p:nvSpPr>
          <p:cNvPr id="173" name="Google Shape;173;p1"/>
          <p:cNvSpPr txBox="1"/>
          <p:nvPr/>
        </p:nvSpPr>
        <p:spPr>
          <a:xfrm>
            <a:off x="923824" y="1073845"/>
            <a:ext cx="7456602" cy="2422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Noto Sans Symbols"/>
              <a:buChar char="⮚"/>
            </a:pP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Velodyne VLP32C is a 3D LiDAR.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Noto Sans Symbols"/>
              <a:buChar char="⮚"/>
            </a:pP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Velodyne LiDAR’s ULTRA Puck VLP-32C is an advanced sensor that combines long-range performance with 0.33-degree vertical resolution in a compact form factor. 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Noto Sans Symbols"/>
              <a:buChar char="⮚"/>
            </a:pP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The VLP-32C includes distance and calibrated reflectivity measurements at all rotational angles.</a:t>
            </a:r>
            <a:endParaRPr b="0" i="0" sz="1400" u="none" cap="none" strike="noStrik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2333101" y="6226719"/>
            <a:ext cx="73859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Official Website : </a:t>
            </a:r>
            <a:r>
              <a:rPr b="0" i="0" lang="en-IN" sz="12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https://icave2.cse.buffalo.edu/resources/sensor-modeling/VLP32CManual.pdf</a:t>
            </a:r>
            <a:r>
              <a:rPr b="0" i="0" lang="en-IN" sz="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5" name="Google Shape;175;p1"/>
          <p:cNvSpPr txBox="1"/>
          <p:nvPr/>
        </p:nvSpPr>
        <p:spPr>
          <a:xfrm>
            <a:off x="952105" y="3846135"/>
            <a:ext cx="4864233" cy="1775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Specifications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Courier New"/>
              <a:buChar char="o"/>
            </a:pPr>
            <a:r>
              <a:rPr b="1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Operating Voltage -</a:t>
            </a: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10.5V to 18V (Default 5V)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Courier New"/>
              <a:buChar char="o"/>
            </a:pPr>
            <a:r>
              <a:rPr b="1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Detection Range</a:t>
            </a: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200m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Courier New"/>
              <a:buChar char="o"/>
            </a:pPr>
            <a:r>
              <a:rPr b="1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Scanning Angle - </a:t>
            </a: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360 deg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Courier New"/>
              <a:buChar char="o"/>
            </a:pPr>
            <a:r>
              <a:rPr b="1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Scanning Frequency - </a:t>
            </a: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5 to 20 Hz</a:t>
            </a:r>
            <a:endParaRPr b="1" i="0" sz="1400" u="none" cap="none" strike="noStrik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5977379" y="3844693"/>
            <a:ext cx="5669890" cy="1775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Courier New"/>
              <a:buChar char="o"/>
            </a:pP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Autonomous Vehicles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Courier New"/>
              <a:buChar char="o"/>
            </a:pP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Robotics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Courier New"/>
              <a:buChar char="o"/>
            </a:pP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Industrial Automation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Courier New"/>
              <a:buChar char="o"/>
            </a:pPr>
            <a:r>
              <a:rPr b="0" i="0" lang="en-IN" sz="1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Security and Surveillance</a:t>
            </a:r>
            <a:endParaRPr/>
          </a:p>
        </p:txBody>
      </p:sp>
      <p:pic>
        <p:nvPicPr>
          <p:cNvPr id="177" name="Google Shape;177;p1"/>
          <p:cNvPicPr preferRelativeResize="0"/>
          <p:nvPr/>
        </p:nvPicPr>
        <p:blipFill rotWithShape="1">
          <a:blip r:embed="rId5">
            <a:alphaModFix/>
          </a:blip>
          <a:srcRect b="9559" l="31047" r="28529" t="16418"/>
          <a:stretch/>
        </p:blipFill>
        <p:spPr>
          <a:xfrm>
            <a:off x="8665581" y="876691"/>
            <a:ext cx="2648939" cy="2552309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2024-07-22T10:24:18Z</dcterms:created>
  <dc:creator>Nagella Sai Pranay Kumar</dc:creator>
</cp:coreProperties>
</file>