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5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841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9566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30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6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65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24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05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1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306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1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630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012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1626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5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3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93964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45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25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4937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8592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67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069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813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203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hokuyo-aut.jp/search/single.php?serial=16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Hokuyo UST20LX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923824" y="1073845"/>
            <a:ext cx="7456602" cy="209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Hokuyo UST20LX is a 2D LiDAR.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is compact, lightweight, and designed for indoor environments, like robotics and automation.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sensor excels in SLAM, obstacle detection, and navigation tasks, providing high accuracy and reliability.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333101" y="6226719"/>
            <a:ext cx="738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https://www.hokuyo-aut.jp/search/single.php?serial=167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20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52105" y="3497338"/>
            <a:ext cx="4864233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Voltage 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IN" sz="1400" dirty="0">
                <a:solidFill>
                  <a:srgbClr val="282828"/>
                </a:solidFill>
                <a:latin typeface="Arial"/>
              </a:rPr>
              <a:t>12V to 24V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Detection Range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IN" sz="1400" b="1" dirty="0">
                <a:solidFill>
                  <a:srgbClr val="282828"/>
                </a:solidFill>
                <a:latin typeface="Arial"/>
              </a:rPr>
              <a:t>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20m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Scanning Angle -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270 deg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Scan Speed -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25ms (Motor Speed 2400 RPM)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5977379" y="3495896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Autonomous Robots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Unmanned Aerial Vehicle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IN" sz="1400" dirty="0">
                <a:solidFill>
                  <a:srgbClr val="282828"/>
                </a:solidFill>
                <a:latin typeface="Arial"/>
              </a:rPr>
              <a:t>People 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Analysis of Human Movement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3E727-F5C4-1E66-82C4-76312D01C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69" y="734948"/>
            <a:ext cx="2806700" cy="28067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7354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3</cp:revision>
  <dcterms:created xsi:type="dcterms:W3CDTF">2024-10-03T11:16:06Z</dcterms:created>
  <dcterms:modified xsi:type="dcterms:W3CDTF">2024-10-04T07:37:45Z</dcterms:modified>
</cp:coreProperties>
</file>