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4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623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0404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01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15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511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51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08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90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72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69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765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85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472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5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7989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50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11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44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907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3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456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44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603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387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hop.scorpion.vision/products/24-5-mp-1-2-imx540-usb-3-1-monochrome-camer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IMX 540 USB 3.1 Monochrome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152501"/>
            <a:ext cx="7456602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IMX 540 is a high-resolution monochrome camera that features a cutting-edge Sony Pregius sensor for excellent image quality and sensitivity.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designed for high-speed imaging applications, ideal for industrial inspection, scientific imaging, and machine vision.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Equipped with a USB 3.1 interface, it offers fast data transfer and supports real-time image processing.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403034" y="5784155"/>
            <a:ext cx="738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https://shop.scorpion.vision/products/24-5-mp-1-2-imx540-usb-3-1-monochrome-camera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615322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Resolution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5320x4600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Supply Voltage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4.75 V to 5.25 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Pixel Size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2.74µm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Frame Rate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15 (Full Resolution)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613880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Industrial Inspection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Scientific Imaging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Machine Vision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Microscopy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AECE2-A220-D176-C939-20433FE2E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20894" r="7068" b="18076"/>
          <a:stretch/>
        </p:blipFill>
        <p:spPr>
          <a:xfrm>
            <a:off x="8598057" y="1103341"/>
            <a:ext cx="2997724" cy="21433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8</cp:revision>
  <dcterms:created xsi:type="dcterms:W3CDTF">2024-10-04T05:28:38Z</dcterms:created>
  <dcterms:modified xsi:type="dcterms:W3CDTF">2024-10-04T06:07:21Z</dcterms:modified>
</cp:coreProperties>
</file>