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0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558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415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22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83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73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675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96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898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401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2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142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832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4648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6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23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68826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38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79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54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731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2307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93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814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308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1113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tereolabs.com/en-in/store/products/zed-2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ZED 2i Stereo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073845"/>
            <a:ext cx="7456602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ZED2i is a rugged, high-precision stereo camera for outdoor environments and challenging conditions.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provides depth perception and 3D mapping capabilities for applications like robotics, drones, and autonomous vehicles.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camera excels in SLAM, visual odometry, and depth sensing tasks, offering highly accurate real-time 3D data.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333101" y="6226719"/>
            <a:ext cx="738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https://www.stereolabs.com/en-in/store/products/zed-2i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671123"/>
            <a:ext cx="5143895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Voltage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IN" sz="1400" dirty="0">
                <a:solidFill>
                  <a:srgbClr val="282828"/>
                </a:solidFill>
                <a:latin typeface="Arial"/>
              </a:rPr>
              <a:t>5V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Detection Range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Up to 20m (3D) &amp; Up to 40m (2D)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Field of View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120º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IMU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6DoF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6213049" y="3572753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Autonomous Robots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Drones and UAVs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AR/VR (Augmented and Virtual Reality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SLAM and 3D Mapping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794458-65A5-A4CB-99E6-07694A8FF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3" b="40449"/>
          <a:stretch/>
        </p:blipFill>
        <p:spPr>
          <a:xfrm>
            <a:off x="8277323" y="1291472"/>
            <a:ext cx="3732425" cy="79789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5150559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2</cp:revision>
  <dcterms:created xsi:type="dcterms:W3CDTF">2024-10-04T03:56:34Z</dcterms:created>
  <dcterms:modified xsi:type="dcterms:W3CDTF">2024-10-04T04:17:12Z</dcterms:modified>
</cp:coreProperties>
</file>