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692"/>
    <a:srgbClr val="F0E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551-6611-4734-9CCF-3E027E0AD24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4A61-7197-45C6-B6BF-582EF538F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Keep Market Segments</a:t>
            </a:r>
            <a:br>
              <a:rPr lang="en-US"/>
            </a:br>
            <a:r>
              <a:rPr lang="en-US"/>
              <a:t>Change Names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Electrification &gt;&gt;&gt;&gt; Powertrain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Keep Market Segments</a:t>
            </a:r>
            <a:br>
              <a:rPr lang="en-US"/>
            </a:br>
            <a:r>
              <a:rPr lang="en-US"/>
              <a:t>Change Names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Electrification &gt;&gt;&gt;&gt; Powertrain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56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7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4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422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80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89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93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79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68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991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425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5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392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885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75058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937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904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82203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2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5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11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20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50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512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9463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040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399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dlidar.com/service_support.html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1"/>
          <p:cNvSpPr/>
          <p:nvPr/>
        </p:nvSpPr>
        <p:spPr>
          <a:xfrm>
            <a:off x="9266548" y="5785701"/>
            <a:ext cx="2795503" cy="882036"/>
          </a:xfrm>
          <a:prstGeom prst="rect">
            <a:avLst/>
          </a:prstGeom>
          <a:solidFill>
            <a:srgbClr val="F0E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tabLst/>
              <a:defRPr/>
            </a:pPr>
            <a:endParaRPr kumimoji="0" sz="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54" name="Google Shape;554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6228" y="5851616"/>
            <a:ext cx="1796141" cy="81612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81"/>
          <p:cNvSpPr/>
          <p:nvPr/>
        </p:nvSpPr>
        <p:spPr>
          <a:xfrm>
            <a:off x="772998" y="744718"/>
            <a:ext cx="1376313" cy="622169"/>
          </a:xfrm>
          <a:prstGeom prst="rect">
            <a:avLst/>
          </a:prstGeom>
          <a:solidFill>
            <a:srgbClr val="F0E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484FC-39BB-0629-4759-46A231230DBD}"/>
              </a:ext>
            </a:extLst>
          </p:cNvPr>
          <p:cNvSpPr txBox="1"/>
          <p:nvPr/>
        </p:nvSpPr>
        <p:spPr>
          <a:xfrm>
            <a:off x="877480" y="230360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37692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YD LiDAR TG30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EA9C3-FAA2-1B5F-8C3A-D2FB23434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96" y="1027522"/>
            <a:ext cx="2873801" cy="28738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082BA-C35C-9BEF-63CF-9B8993A45B17}"/>
              </a:ext>
            </a:extLst>
          </p:cNvPr>
          <p:cNvSpPr txBox="1"/>
          <p:nvPr/>
        </p:nvSpPr>
        <p:spPr>
          <a:xfrm>
            <a:off x="923824" y="1017283"/>
            <a:ext cx="7456602" cy="274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Description</a:t>
            </a:r>
          </a:p>
          <a:p>
            <a:endParaRPr lang="en-IN" sz="1000" b="1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YDLIDAR TG30 is a 2D LiDAR.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Based on the principle of ToF (Time of Flight).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It is equipped with related optics, electricity, and algorithm design to achieve high-frequency and high-precision distance measurements.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The mechanical structure rotates 360 degrees to obtain the angle information and output continuously the point cloud data of the scanning environment while ranging.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2767C-7C0A-E327-CB87-EBD7226571BF}"/>
              </a:ext>
            </a:extLst>
          </p:cNvPr>
          <p:cNvSpPr txBox="1"/>
          <p:nvPr/>
        </p:nvSpPr>
        <p:spPr>
          <a:xfrm>
            <a:off x="3068394" y="6226719"/>
            <a:ext cx="59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Official Website : </a:t>
            </a:r>
            <a:r>
              <a:rPr lang="en-IN" sz="1200" dirty="0">
                <a:hlinkClick r:id="rId5"/>
              </a:rPr>
              <a:t>https://www.ydlidar.com/service_support.html</a:t>
            </a:r>
            <a:r>
              <a:rPr lang="en-IN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1619D-08AF-B36B-8D33-C1B37F495BAF}"/>
              </a:ext>
            </a:extLst>
          </p:cNvPr>
          <p:cNvSpPr txBox="1"/>
          <p:nvPr/>
        </p:nvSpPr>
        <p:spPr>
          <a:xfrm>
            <a:off x="952105" y="3846135"/>
            <a:ext cx="486423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Specifications</a:t>
            </a:r>
          </a:p>
          <a:p>
            <a:endParaRPr lang="en-IN" sz="10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/>
              <a:t>Operating Voltage -</a:t>
            </a:r>
            <a:r>
              <a:rPr lang="en-IN" sz="1400" dirty="0"/>
              <a:t> 4.8V to 5.2V (Default 5V)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/>
              <a:t>Detection Range</a:t>
            </a:r>
            <a:r>
              <a:rPr lang="en-IN" sz="1400" dirty="0"/>
              <a:t> </a:t>
            </a:r>
            <a:r>
              <a:rPr lang="en-IN" sz="1400" b="1" dirty="0"/>
              <a:t>-</a:t>
            </a:r>
            <a:r>
              <a:rPr lang="en-IN" sz="1400" dirty="0"/>
              <a:t> 40m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/>
              <a:t>Scanning Angle - </a:t>
            </a:r>
            <a:r>
              <a:rPr lang="en-IN" sz="1400" dirty="0"/>
              <a:t>360 deg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/>
              <a:t>Scanning Frequency - </a:t>
            </a:r>
            <a:r>
              <a:rPr lang="en-IN" sz="1400" dirty="0"/>
              <a:t>5 to 12 Hz</a:t>
            </a:r>
            <a:endParaRPr lang="en-I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92E53-4114-C782-6395-BDEA589270CB}"/>
              </a:ext>
            </a:extLst>
          </p:cNvPr>
          <p:cNvSpPr txBox="1"/>
          <p:nvPr/>
        </p:nvSpPr>
        <p:spPr>
          <a:xfrm>
            <a:off x="5977379" y="3844693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Applications</a:t>
            </a:r>
          </a:p>
          <a:p>
            <a:endParaRPr lang="en-IN" sz="10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Robot Navigation and Obstacle Avoidance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Smart Transportation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Environmental Scanning and 3D reconstruction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Robot ROS teaching and research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1"/>
          <p:cNvSpPr/>
          <p:nvPr/>
        </p:nvSpPr>
        <p:spPr>
          <a:xfrm>
            <a:off x="9266548" y="5785701"/>
            <a:ext cx="2795503" cy="882036"/>
          </a:xfrm>
          <a:prstGeom prst="rect">
            <a:avLst/>
          </a:prstGeom>
          <a:solidFill>
            <a:srgbClr val="F0E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tabLst/>
              <a:defRPr/>
            </a:pPr>
            <a:endParaRPr kumimoji="0" sz="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54" name="Google Shape;554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6228" y="5851616"/>
            <a:ext cx="1796141" cy="81612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81"/>
          <p:cNvSpPr/>
          <p:nvPr/>
        </p:nvSpPr>
        <p:spPr>
          <a:xfrm>
            <a:off x="772998" y="744718"/>
            <a:ext cx="1376313" cy="622169"/>
          </a:xfrm>
          <a:prstGeom prst="rect">
            <a:avLst/>
          </a:prstGeom>
          <a:solidFill>
            <a:srgbClr val="F0E0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BEF54-6943-DD88-9741-4F005C246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07" y="348790"/>
            <a:ext cx="2873801" cy="28738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9AB1A-7816-75C1-0367-212082604226}"/>
              </a:ext>
            </a:extLst>
          </p:cNvPr>
          <p:cNvSpPr txBox="1"/>
          <p:nvPr/>
        </p:nvSpPr>
        <p:spPr>
          <a:xfrm>
            <a:off x="1036946" y="838988"/>
            <a:ext cx="4864233" cy="11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Parts Required</a:t>
            </a:r>
          </a:p>
          <a:p>
            <a:endParaRPr lang="en-IN" sz="10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USB Type C cable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USB Adapter 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5850B-BF2F-64C1-2677-F8BD2D28F5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445" r="48592" b="13195"/>
          <a:stretch/>
        </p:blipFill>
        <p:spPr>
          <a:xfrm>
            <a:off x="2149311" y="2677752"/>
            <a:ext cx="1606338" cy="1184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1DCCE-E591-ABF9-7384-E9DEEC4ABD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11604" r="4878" b="19028"/>
          <a:stretch/>
        </p:blipFill>
        <p:spPr>
          <a:xfrm>
            <a:off x="6527132" y="2677751"/>
            <a:ext cx="1334825" cy="11848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9586DF-CB2E-1D6A-66B3-00B95F2319D4}"/>
              </a:ext>
            </a:extLst>
          </p:cNvPr>
          <p:cNvSpPr txBox="1"/>
          <p:nvPr/>
        </p:nvSpPr>
        <p:spPr>
          <a:xfrm>
            <a:off x="1191312" y="4091233"/>
            <a:ext cx="4163113" cy="94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50" dirty="0"/>
              <a:t>Read User Manual Carefully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50" dirty="0"/>
              <a:t>Use Appropriate Software &amp; Versions of 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9B6F9-7594-320F-D7E7-B86D2792E161}"/>
              </a:ext>
            </a:extLst>
          </p:cNvPr>
          <p:cNvSpPr txBox="1"/>
          <p:nvPr/>
        </p:nvSpPr>
        <p:spPr>
          <a:xfrm>
            <a:off x="5780400" y="4085493"/>
            <a:ext cx="5512911" cy="94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50" dirty="0"/>
              <a:t>Don’t use unauthorized spare parts, cables, and accessories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50" dirty="0"/>
              <a:t>Don’t mount it on uneven surface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50" dirty="0"/>
          </a:p>
        </p:txBody>
      </p:sp>
    </p:spTree>
    <p:extLst>
      <p:ext uri="{BB962C8B-B14F-4D97-AF65-F5344CB8AC3E}">
        <p14:creationId xmlns:p14="http://schemas.microsoft.com/office/powerpoint/2010/main" val="8848688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182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Agency FB</vt:lpstr>
      <vt:lpstr>Arial</vt:lpstr>
      <vt:lpstr>Calibri</vt:lpstr>
      <vt:lpstr>Courier New</vt:lpstr>
      <vt:lpstr>Open Sans</vt:lpstr>
      <vt:lpstr>Play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22</cp:revision>
  <dcterms:created xsi:type="dcterms:W3CDTF">2024-07-22T09:13:41Z</dcterms:created>
  <dcterms:modified xsi:type="dcterms:W3CDTF">2024-07-22T10:51:27Z</dcterms:modified>
</cp:coreProperties>
</file>