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C224-4910-40EC-AEE0-F70CBA24CDE5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46EC-FE93-4969-9DED-EC2B1AD7B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49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C224-4910-40EC-AEE0-F70CBA24CDE5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46EC-FE93-4969-9DED-EC2B1AD7B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70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C224-4910-40EC-AEE0-F70CBA24CDE5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46EC-FE93-4969-9DED-EC2B1AD7B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2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C224-4910-40EC-AEE0-F70CBA24CDE5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46EC-FE93-4969-9DED-EC2B1AD7B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0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C224-4910-40EC-AEE0-F70CBA24CDE5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46EC-FE93-4969-9DED-EC2B1AD7B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00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C224-4910-40EC-AEE0-F70CBA24CDE5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46EC-FE93-4969-9DED-EC2B1AD7B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09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C224-4910-40EC-AEE0-F70CBA24CDE5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46EC-FE93-4969-9DED-EC2B1AD7B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69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C224-4910-40EC-AEE0-F70CBA24CDE5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46EC-FE93-4969-9DED-EC2B1AD7B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5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C224-4910-40EC-AEE0-F70CBA24CDE5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46EC-FE93-4969-9DED-EC2B1AD7B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44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C224-4910-40EC-AEE0-F70CBA24CDE5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46EC-FE93-4969-9DED-EC2B1AD7B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28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C224-4910-40EC-AEE0-F70CBA24CDE5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46EC-FE93-4969-9DED-EC2B1AD7B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66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BC224-4910-40EC-AEE0-F70CBA24CDE5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246EC-FE93-4969-9DED-EC2B1AD7B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6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毫米波雷达雷达与</a:t>
            </a:r>
            <a:r>
              <a:rPr lang="en-US" altLang="zh-CN" dirty="0" smtClean="0"/>
              <a:t>CH8001</a:t>
            </a:r>
            <a:r>
              <a:rPr lang="zh-CN" altLang="en-US" dirty="0" smtClean="0"/>
              <a:t>语音芯片的实际运用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讲述：</a:t>
            </a:r>
            <a:r>
              <a:rPr lang="en-US" altLang="zh-CN" dirty="0" err="1" smtClean="0"/>
              <a:t>zhr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7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四，程序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程序采用串口中断进行发送与接收，期间每接收到一次数据就跳入中断跳转子程序。</a:t>
            </a:r>
            <a:endParaRPr lang="en-US" altLang="zh-CN" dirty="0" smtClean="0"/>
          </a:p>
          <a:p>
            <a:pPr lvl="1"/>
            <a:r>
              <a:rPr lang="zh-CN" altLang="en-US" dirty="0"/>
              <a:t>开始接收（雷达信号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	      </a:t>
            </a:r>
            <a:r>
              <a:rPr lang="zh-CN" altLang="en-US" dirty="0" smtClean="0"/>
              <a:t>跳转到子程序中</a:t>
            </a:r>
            <a:endParaRPr lang="en-US" altLang="zh-CN" dirty="0"/>
          </a:p>
          <a:p>
            <a:pPr lvl="8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21" y="3041091"/>
            <a:ext cx="2682472" cy="960203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V="1">
            <a:off x="3902529" y="3616779"/>
            <a:ext cx="2751364" cy="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93" y="3201124"/>
            <a:ext cx="3055885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1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本项目十分感谢嘉立创</a:t>
            </a:r>
            <a:r>
              <a:rPr lang="en-US" altLang="zh-CN" dirty="0" smtClean="0"/>
              <a:t>EDA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HLK</a:t>
            </a:r>
            <a:r>
              <a:rPr lang="zh-CN" altLang="en-US" dirty="0" smtClean="0"/>
              <a:t>有限公司，</a:t>
            </a:r>
            <a:r>
              <a:rPr lang="en-US" altLang="zh-CN" dirty="0" smtClean="0"/>
              <a:t>STC</a:t>
            </a:r>
            <a:r>
              <a:rPr lang="zh-CN" altLang="en-US" dirty="0" smtClean="0"/>
              <a:t>有限公司，以及</a:t>
            </a:r>
            <a:r>
              <a:rPr lang="en-US" altLang="zh-CN" dirty="0" smtClean="0"/>
              <a:t>CH8001</a:t>
            </a:r>
            <a:r>
              <a:rPr lang="zh-CN" altLang="en-US" dirty="0" smtClean="0"/>
              <a:t>语音芯片制造厂商。另外建议：语音芯片建议整个直插的不然太难焊了。雷达总体</a:t>
            </a:r>
            <a:r>
              <a:rPr lang="zh-CN" altLang="en-US" dirty="0"/>
              <a:t>使用效果不错，但散热与多目标追踪方面仍需改进</a:t>
            </a:r>
            <a:r>
              <a:rPr lang="zh-CN" altLang="en-US" dirty="0" smtClean="0"/>
              <a:t>。仍然感谢各大公司的支持。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87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毫米波雷达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 smtClean="0"/>
              <a:t>本</a:t>
            </a:r>
            <a:r>
              <a:rPr lang="zh-CN" altLang="en-US" dirty="0"/>
              <a:t>项目采用的是</a:t>
            </a:r>
            <a:r>
              <a:rPr lang="en-US" altLang="zh-CN" dirty="0" smtClean="0"/>
              <a:t>HLKLD2450</a:t>
            </a:r>
            <a:r>
              <a:rPr lang="zh-CN" altLang="en-US" dirty="0"/>
              <a:t>毫米波雷达</a:t>
            </a:r>
            <a:r>
              <a:rPr lang="zh-CN" altLang="en-US" dirty="0" smtClean="0"/>
              <a:t>。</a:t>
            </a:r>
            <a:r>
              <a:rPr lang="zh-CN" altLang="en-US" dirty="0"/>
              <a:t>在</a:t>
            </a:r>
            <a:r>
              <a:rPr lang="zh-CN" altLang="en-US" dirty="0" smtClean="0"/>
              <a:t>开始本项目的讲述前，请观看由海凌科制作的说明书与</a:t>
            </a:r>
            <a:r>
              <a:rPr lang="en-US" altLang="zh-CN" dirty="0" smtClean="0"/>
              <a:t>CH8001</a:t>
            </a:r>
            <a:r>
              <a:rPr lang="zh-CN" altLang="en-US" dirty="0" smtClean="0"/>
              <a:t>语音芯片说明书。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4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大致内容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一，毫米波雷达模块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二，</a:t>
            </a:r>
            <a:r>
              <a:rPr lang="en-US" altLang="zh-CN" dirty="0"/>
              <a:t>CH8001</a:t>
            </a:r>
            <a:r>
              <a:rPr lang="zh-CN" altLang="en-US" dirty="0"/>
              <a:t>语音芯片模块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三，芯片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四，程序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544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一，毫米波雷达模块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雷达通过</a:t>
            </a:r>
            <a:r>
              <a:rPr lang="en-US" altLang="zh-CN" dirty="0" smtClean="0"/>
              <a:t>RT</a:t>
            </a:r>
            <a:r>
              <a:rPr lang="zh-CN" altLang="en-US" dirty="0" smtClean="0"/>
              <a:t>脚将串口数据发送到芯片上，雷达必须要</a:t>
            </a:r>
            <a:r>
              <a:rPr lang="en-US" altLang="zh-CN" dirty="0" smtClean="0"/>
              <a:t>5V</a:t>
            </a:r>
            <a:r>
              <a:rPr lang="zh-CN" altLang="en-US" dirty="0" smtClean="0"/>
              <a:t>电压才能工作。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Picture 5479"/>
          <p:cNvPicPr/>
          <p:nvPr/>
        </p:nvPicPr>
        <p:blipFill>
          <a:blip r:embed="rId2"/>
          <a:stretch>
            <a:fillRect/>
          </a:stretch>
        </p:blipFill>
        <p:spPr>
          <a:xfrm>
            <a:off x="3624262" y="2456815"/>
            <a:ext cx="4943475" cy="194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8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一，毫米波雷达模块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雷达发送的数据为下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AA </a:t>
            </a:r>
            <a:r>
              <a:rPr lang="en-US" altLang="zh-CN" dirty="0">
                <a:solidFill>
                  <a:srgbClr val="FF0000"/>
                </a:solidFill>
              </a:rPr>
              <a:t>FF 03 00 </a:t>
            </a:r>
            <a:r>
              <a:rPr lang="en-US" altLang="zh-CN" dirty="0">
                <a:solidFill>
                  <a:srgbClr val="00B0F0"/>
                </a:solidFill>
              </a:rPr>
              <a:t>0E 03 </a:t>
            </a:r>
            <a:r>
              <a:rPr lang="en-US" altLang="zh-CN" dirty="0">
                <a:solidFill>
                  <a:srgbClr val="FFFF00"/>
                </a:solidFill>
              </a:rPr>
              <a:t>B1 86 </a:t>
            </a:r>
            <a:r>
              <a:rPr lang="en-US" altLang="zh-CN" dirty="0">
                <a:solidFill>
                  <a:srgbClr val="00B050"/>
                </a:solidFill>
              </a:rPr>
              <a:t>10 00 </a:t>
            </a:r>
            <a:r>
              <a:rPr lang="en-US" altLang="zh-CN" dirty="0">
                <a:solidFill>
                  <a:srgbClr val="7030A0"/>
                </a:solidFill>
              </a:rPr>
              <a:t>40 01 </a:t>
            </a:r>
            <a:r>
              <a:rPr lang="en-US" altLang="zh-CN" dirty="0" smtClean="0">
                <a:solidFill>
                  <a:schemeClr val="accent2"/>
                </a:solidFill>
              </a:rPr>
              <a:t>00 </a:t>
            </a:r>
            <a:r>
              <a:rPr lang="en-US" altLang="zh-CN" dirty="0">
                <a:solidFill>
                  <a:schemeClr val="accent2"/>
                </a:solidFill>
              </a:rPr>
              <a:t>00 00 00 </a:t>
            </a:r>
            <a:r>
              <a:rPr lang="en-US" altLang="zh-CN" dirty="0" smtClean="0">
                <a:solidFill>
                  <a:schemeClr val="accent2"/>
                </a:solidFill>
              </a:rPr>
              <a:t>00 00 </a:t>
            </a:r>
            <a:r>
              <a:rPr lang="en-US" altLang="zh-CN" dirty="0">
                <a:solidFill>
                  <a:schemeClr val="accent2"/>
                </a:solidFill>
              </a:rPr>
              <a:t>00 00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00 00 00 00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00 00 00 00 </a:t>
            </a:r>
            <a:r>
              <a:rPr lang="en-US" altLang="zh-CN" dirty="0" smtClean="0">
                <a:solidFill>
                  <a:srgbClr val="FF0000"/>
                </a:solidFill>
              </a:rPr>
              <a:t>55 CC </a:t>
            </a:r>
          </a:p>
          <a:p>
            <a:r>
              <a:rPr lang="zh-CN" altLang="en-US" dirty="0" smtClean="0"/>
              <a:t>其中红色字体为帧头帧尾，蓝色为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轴数据，黄色为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轴数据，绿色为速度数据，紫色为目标分辨率，浅棕色为第二个目标，深棕色为第三个目标，其数据格式与第一个目标一样。</a:t>
            </a:r>
            <a:endParaRPr lang="en-US" altLang="zh-CN" dirty="0" smtClean="0"/>
          </a:p>
          <a:p>
            <a:r>
              <a:rPr lang="zh-CN" altLang="en-US" dirty="0"/>
              <a:t>转换</a:t>
            </a:r>
            <a:r>
              <a:rPr lang="zh-CN" altLang="en-US" dirty="0" smtClean="0"/>
              <a:t>如下</a:t>
            </a:r>
            <a:endParaRPr lang="en-US" altLang="zh-CN" dirty="0" smtClean="0"/>
          </a:p>
          <a:p>
            <a:r>
              <a:rPr lang="zh-CN" altLang="en-US" dirty="0"/>
              <a:t>目标</a:t>
            </a:r>
            <a:r>
              <a:rPr lang="en-US" altLang="zh-CN" dirty="0"/>
              <a:t>1 x</a:t>
            </a:r>
            <a:r>
              <a:rPr lang="zh-CN" altLang="en-US" dirty="0"/>
              <a:t>坐标：</a:t>
            </a:r>
            <a:r>
              <a:rPr lang="en-US" altLang="zh-CN" dirty="0"/>
              <a:t>0x0E + 0x03 * 256 = 782 0 - 782 = -782 mm </a:t>
            </a:r>
            <a:endParaRPr lang="en-US" altLang="zh-CN" dirty="0" smtClean="0"/>
          </a:p>
          <a:p>
            <a:r>
              <a:rPr lang="zh-CN" altLang="en-US" dirty="0" smtClean="0"/>
              <a:t>目标</a:t>
            </a:r>
            <a:r>
              <a:rPr lang="en-US" altLang="zh-CN" dirty="0"/>
              <a:t>1 y</a:t>
            </a:r>
            <a:r>
              <a:rPr lang="zh-CN" altLang="en-US" dirty="0"/>
              <a:t>坐标：</a:t>
            </a:r>
            <a:r>
              <a:rPr lang="en-US" altLang="zh-CN" dirty="0"/>
              <a:t>0xB1 + 0x86 * 256 = 34481 34481 - 2^15 = 1713 mm </a:t>
            </a:r>
            <a:endParaRPr lang="en-US" altLang="zh-CN" dirty="0" smtClean="0"/>
          </a:p>
          <a:p>
            <a:r>
              <a:rPr lang="zh-CN" altLang="en-US" dirty="0" smtClean="0"/>
              <a:t>目标</a:t>
            </a:r>
            <a:r>
              <a:rPr lang="en-US" altLang="zh-CN" dirty="0"/>
              <a:t>1</a:t>
            </a:r>
            <a:r>
              <a:rPr lang="zh-CN" altLang="en-US" dirty="0"/>
              <a:t>速度：</a:t>
            </a:r>
            <a:r>
              <a:rPr lang="en-US" altLang="zh-CN" dirty="0"/>
              <a:t>0x10 + 0x00 * 256 = 16 0 -16 =-16 cm/s </a:t>
            </a:r>
            <a:endParaRPr lang="en-US" altLang="zh-CN" dirty="0" smtClean="0"/>
          </a:p>
          <a:p>
            <a:r>
              <a:rPr lang="zh-CN" altLang="en-US" dirty="0" smtClean="0"/>
              <a:t>目标</a:t>
            </a:r>
            <a:r>
              <a:rPr lang="en-US" altLang="zh-CN" dirty="0"/>
              <a:t>1</a:t>
            </a:r>
            <a:r>
              <a:rPr lang="zh-CN" altLang="en-US" dirty="0"/>
              <a:t>距离分辨率：</a:t>
            </a:r>
            <a:r>
              <a:rPr lang="en-US" altLang="zh-CN" dirty="0"/>
              <a:t>0x40 +0x01* </a:t>
            </a:r>
            <a:r>
              <a:rPr lang="en-US" altLang="zh-CN" dirty="0" smtClean="0"/>
              <a:t>256 = </a:t>
            </a:r>
            <a:r>
              <a:rPr lang="en-US" altLang="zh-CN" dirty="0"/>
              <a:t>320 mm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866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一，毫米波雷达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659" y="2115198"/>
            <a:ext cx="5474682" cy="2627604"/>
          </a:xfrm>
          <a:prstGeom prst="rect">
            <a:avLst/>
          </a:prstGeom>
        </p:spPr>
      </p:pic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雷达的最佳安装位置是在墙上距地面</a:t>
            </a:r>
            <a:r>
              <a:rPr lang="en-US" altLang="zh-CN" dirty="0" smtClean="0"/>
              <a:t>1.5~2m</a:t>
            </a:r>
            <a:r>
              <a:rPr lang="zh-CN" altLang="en-US" dirty="0" smtClean="0"/>
              <a:t>处，原先我们准备安在天花板上，后来看了说明书，才安在墙上的。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2985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一，毫米波雷达模块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468" y="2356011"/>
            <a:ext cx="3225064" cy="2145978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雷达最希望上面不出现介质，但不装个盒子又比较难看，所以我们就用</a:t>
            </a:r>
            <a:r>
              <a:rPr lang="en-US" altLang="zh-CN" dirty="0" smtClean="0"/>
              <a:t>PC</a:t>
            </a:r>
            <a:r>
              <a:rPr lang="zh-CN" altLang="en-US" dirty="0" smtClean="0"/>
              <a:t>材料做了一个盒子。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62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二， </a:t>
            </a:r>
            <a:r>
              <a:rPr lang="en-US" altLang="zh-CN" dirty="0" smtClean="0"/>
              <a:t>CH8001</a:t>
            </a:r>
            <a:r>
              <a:rPr lang="zh-CN" altLang="en-US" dirty="0"/>
              <a:t>语音芯片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910" y="3214051"/>
            <a:ext cx="3548180" cy="2962913"/>
          </a:xfrm>
          <a:prstGeom prst="rect">
            <a:avLst/>
          </a:prstGeom>
        </p:spPr>
      </p:pic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CH8001</a:t>
            </a:r>
            <a:r>
              <a:rPr lang="zh-CN" altLang="en-US" dirty="0" smtClean="0"/>
              <a:t>也采用了串口通信，其</a:t>
            </a:r>
            <a:r>
              <a:rPr lang="en-US" altLang="zh-CN" dirty="0" smtClean="0"/>
              <a:t>RT</a:t>
            </a:r>
            <a:r>
              <a:rPr lang="zh-CN" altLang="en-US" dirty="0" smtClean="0"/>
              <a:t>脚用来接收数据并发送返回值，</a:t>
            </a:r>
            <a:r>
              <a:rPr lang="en-US" altLang="zh-CN" dirty="0" smtClean="0"/>
              <a:t>SPEAK1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SPEAK2</a:t>
            </a:r>
            <a:r>
              <a:rPr lang="zh-CN" altLang="en-US" dirty="0" smtClean="0"/>
              <a:t>接喇叭，用来发声。特别注</a:t>
            </a:r>
            <a:r>
              <a:rPr lang="en-US" altLang="zh-CN" dirty="0" smtClean="0"/>
              <a:t>CH8001</a:t>
            </a:r>
            <a:r>
              <a:rPr lang="zh-CN" altLang="en-US" dirty="0" smtClean="0"/>
              <a:t>在下载语音的时候要接</a:t>
            </a:r>
            <a:r>
              <a:rPr lang="en-US" altLang="zh-CN" dirty="0" smtClean="0"/>
              <a:t>3.3V</a:t>
            </a:r>
            <a:r>
              <a:rPr lang="zh-CN" altLang="en-US" dirty="0" smtClean="0"/>
              <a:t>电压，但接芯片时要接</a:t>
            </a:r>
            <a:r>
              <a:rPr lang="en-US" altLang="zh-CN" dirty="0" smtClean="0"/>
              <a:t>5V</a:t>
            </a:r>
            <a:r>
              <a:rPr lang="zh-CN" altLang="en-US" dirty="0" smtClean="0"/>
              <a:t>电压。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3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三，芯片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746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项目采用的是</a:t>
            </a:r>
            <a:r>
              <a:rPr lang="en-US" altLang="zh-CN" dirty="0" smtClean="0"/>
              <a:t>STC</a:t>
            </a:r>
            <a:r>
              <a:rPr lang="zh-CN" altLang="en-US" dirty="0" smtClean="0"/>
              <a:t>公司的</a:t>
            </a:r>
            <a:r>
              <a:rPr lang="en-US" altLang="zh-CN" dirty="0" smtClean="0"/>
              <a:t>8G1K08</a:t>
            </a:r>
            <a:r>
              <a:rPr lang="zh-CN" altLang="en-US" dirty="0" smtClean="0"/>
              <a:t>芯片。电路图如下：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我们将</a:t>
            </a:r>
            <a:r>
              <a:rPr lang="en-US" altLang="zh-CN" dirty="0" smtClean="0"/>
              <a:t>CH8001</a:t>
            </a:r>
            <a:r>
              <a:rPr lang="zh-CN" altLang="en-US" dirty="0" smtClean="0"/>
              <a:t>接入</a:t>
            </a:r>
            <a:r>
              <a:rPr lang="en-US" altLang="zh-CN" dirty="0" smtClean="0"/>
              <a:t>P16,P17</a:t>
            </a:r>
            <a:r>
              <a:rPr lang="zh-CN" altLang="en-US" dirty="0" smtClean="0"/>
              <a:t>，雷达接入</a:t>
            </a:r>
            <a:r>
              <a:rPr lang="en-US" altLang="zh-CN" dirty="0" smtClean="0"/>
              <a:t>P36,P37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转换</a:t>
            </a:r>
            <a:r>
              <a:rPr lang="en-US" altLang="zh-CN" dirty="0" smtClean="0"/>
              <a:t>TR</a:t>
            </a:r>
            <a:r>
              <a:rPr lang="zh-CN" altLang="en-US" dirty="0" smtClean="0"/>
              <a:t>脚的方法见</a:t>
            </a:r>
            <a:r>
              <a:rPr lang="en-US" altLang="zh-CN" dirty="0" smtClean="0"/>
              <a:t>8G</a:t>
            </a:r>
            <a:r>
              <a:rPr lang="zh-CN" altLang="en-US" dirty="0" smtClean="0"/>
              <a:t>资料（</a:t>
            </a:r>
            <a:r>
              <a:rPr lang="en-US" altLang="zh-CN" dirty="0" smtClean="0"/>
              <a:t>STC</a:t>
            </a:r>
            <a:r>
              <a:rPr lang="zh-CN" altLang="en-US" dirty="0" smtClean="0"/>
              <a:t>自带）。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632" y="2367523"/>
            <a:ext cx="6790008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519</Words>
  <Application>Microsoft Office PowerPoint</Application>
  <PresentationFormat>宽屏</PresentationFormat>
  <Paragraphs>60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毫米波雷达雷达与CH8001语音芯片的实际运用</vt:lpstr>
      <vt:lpstr>毫米波雷达</vt:lpstr>
      <vt:lpstr>大致内容</vt:lpstr>
      <vt:lpstr>一，毫米波雷达模块</vt:lpstr>
      <vt:lpstr>一，毫米波雷达模块</vt:lpstr>
      <vt:lpstr>一，毫米波雷达模块</vt:lpstr>
      <vt:lpstr>一，毫米波雷达模块</vt:lpstr>
      <vt:lpstr>二， CH8001语音芯片模块</vt:lpstr>
      <vt:lpstr>三，芯片模块</vt:lpstr>
      <vt:lpstr>四，程序 </vt:lpstr>
      <vt:lpstr>总结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毫米波雷达雷达与CH8001语音芯片的实际运用</dc:title>
  <dc:creator>PC</dc:creator>
  <cp:lastModifiedBy>PC</cp:lastModifiedBy>
  <cp:revision>10</cp:revision>
  <dcterms:created xsi:type="dcterms:W3CDTF">2024-08-12T03:22:41Z</dcterms:created>
  <dcterms:modified xsi:type="dcterms:W3CDTF">2024-08-12T04:39:55Z</dcterms:modified>
</cp:coreProperties>
</file>