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13" r:id="rId3"/>
    <p:sldId id="323" r:id="rId4"/>
    <p:sldId id="305" r:id="rId5"/>
    <p:sldId id="326" r:id="rId6"/>
    <p:sldId id="327" r:id="rId7"/>
    <p:sldId id="32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F48B4E-2C0E-4186-9400-F3AD02826CDF}" v="222" dt="2025-05-17T14:25:46.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94"/>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 rajj" userId="44ea59be116a07b8" providerId="LiveId" clId="{C3F48B4E-2C0E-4186-9400-F3AD02826CDF}"/>
    <pc:docChg chg="undo custSel addSld delSld modSld sldOrd">
      <pc:chgData name="akshat rajj" userId="44ea59be116a07b8" providerId="LiveId" clId="{C3F48B4E-2C0E-4186-9400-F3AD02826CDF}" dt="2025-05-17T14:27:07.151" v="1019" actId="47"/>
      <pc:docMkLst>
        <pc:docMk/>
      </pc:docMkLst>
      <pc:sldChg chg="addSp delSp modSp mod setBg">
        <pc:chgData name="akshat rajj" userId="44ea59be116a07b8" providerId="LiveId" clId="{C3F48B4E-2C0E-4186-9400-F3AD02826CDF}" dt="2025-05-17T14:11:19.841" v="800" actId="403"/>
        <pc:sldMkLst>
          <pc:docMk/>
          <pc:sldMk cId="2827898987" sldId="256"/>
        </pc:sldMkLst>
        <pc:spChg chg="add del mod">
          <ac:chgData name="akshat rajj" userId="44ea59be116a07b8" providerId="LiveId" clId="{C3F48B4E-2C0E-4186-9400-F3AD02826CDF}" dt="2025-05-17T14:08:14.678" v="643" actId="478"/>
          <ac:spMkLst>
            <pc:docMk/>
            <pc:sldMk cId="2827898987" sldId="256"/>
            <ac:spMk id="2" creationId="{AED1C5A5-DE76-8637-485A-304AD5445F38}"/>
          </ac:spMkLst>
        </pc:spChg>
        <pc:spChg chg="add del mod">
          <ac:chgData name="akshat rajj" userId="44ea59be116a07b8" providerId="LiveId" clId="{C3F48B4E-2C0E-4186-9400-F3AD02826CDF}" dt="2025-05-17T14:08:14.678" v="643" actId="478"/>
          <ac:spMkLst>
            <pc:docMk/>
            <pc:sldMk cId="2827898987" sldId="256"/>
            <ac:spMk id="3" creationId="{0BB441B4-45B7-D47D-DB2F-99171E5067BB}"/>
          </ac:spMkLst>
        </pc:spChg>
        <pc:spChg chg="add del mod">
          <ac:chgData name="akshat rajj" userId="44ea59be116a07b8" providerId="LiveId" clId="{C3F48B4E-2C0E-4186-9400-F3AD02826CDF}" dt="2025-05-17T14:08:14.678" v="643" actId="478"/>
          <ac:spMkLst>
            <pc:docMk/>
            <pc:sldMk cId="2827898987" sldId="256"/>
            <ac:spMk id="5" creationId="{376399F4-259E-D047-65BC-CE4EB80D3E37}"/>
          </ac:spMkLst>
        </pc:spChg>
        <pc:spChg chg="add del mod">
          <ac:chgData name="akshat rajj" userId="44ea59be116a07b8" providerId="LiveId" clId="{C3F48B4E-2C0E-4186-9400-F3AD02826CDF}" dt="2025-05-17T14:08:14.678" v="643" actId="478"/>
          <ac:spMkLst>
            <pc:docMk/>
            <pc:sldMk cId="2827898987" sldId="256"/>
            <ac:spMk id="6" creationId="{45CD9E40-F9DC-0F15-BD3D-127A9A2BB8DB}"/>
          </ac:spMkLst>
        </pc:spChg>
        <pc:spChg chg="add mod">
          <ac:chgData name="akshat rajj" userId="44ea59be116a07b8" providerId="LiveId" clId="{C3F48B4E-2C0E-4186-9400-F3AD02826CDF}" dt="2025-05-17T14:11:19.841" v="800" actId="403"/>
          <ac:spMkLst>
            <pc:docMk/>
            <pc:sldMk cId="2827898987" sldId="256"/>
            <ac:spMk id="10" creationId="{E99746E9-51DB-FDCD-618B-86D7A70F3F9F}"/>
          </ac:spMkLst>
        </pc:spChg>
        <pc:spChg chg="del mod">
          <ac:chgData name="akshat rajj" userId="44ea59be116a07b8" providerId="LiveId" clId="{C3F48B4E-2C0E-4186-9400-F3AD02826CDF}" dt="2025-05-17T13:34:00.254" v="323" actId="478"/>
          <ac:spMkLst>
            <pc:docMk/>
            <pc:sldMk cId="2827898987" sldId="256"/>
            <ac:spMk id="11" creationId="{79E30165-4E16-34DD-3EFD-DF462DB732FD}"/>
          </ac:spMkLst>
        </pc:spChg>
        <pc:spChg chg="del mod">
          <ac:chgData name="akshat rajj" userId="44ea59be116a07b8" providerId="LiveId" clId="{C3F48B4E-2C0E-4186-9400-F3AD02826CDF}" dt="2025-05-17T13:36:56.743" v="359" actId="478"/>
          <ac:spMkLst>
            <pc:docMk/>
            <pc:sldMk cId="2827898987" sldId="256"/>
            <ac:spMk id="15" creationId="{6E880ECD-9A6E-B3C6-0BFD-0446A5E73DAC}"/>
          </ac:spMkLst>
        </pc:spChg>
        <pc:spChg chg="del mod">
          <ac:chgData name="akshat rajj" userId="44ea59be116a07b8" providerId="LiveId" clId="{C3F48B4E-2C0E-4186-9400-F3AD02826CDF}" dt="2025-05-17T13:37:01.940" v="360" actId="478"/>
          <ac:spMkLst>
            <pc:docMk/>
            <pc:sldMk cId="2827898987" sldId="256"/>
            <ac:spMk id="16" creationId="{6213DF99-D515-E3E6-6551-7EDA4EC38AB3}"/>
          </ac:spMkLst>
        </pc:spChg>
        <pc:graphicFrameChg chg="del mod modGraphic">
          <ac:chgData name="akshat rajj" userId="44ea59be116a07b8" providerId="LiveId" clId="{C3F48B4E-2C0E-4186-9400-F3AD02826CDF}" dt="2025-05-17T13:35:12.750" v="332" actId="478"/>
          <ac:graphicFrameMkLst>
            <pc:docMk/>
            <pc:sldMk cId="2827898987" sldId="256"/>
            <ac:graphicFrameMk id="17" creationId="{33E9926A-8C60-A97C-DC99-5EEF4F38CDFB}"/>
          </ac:graphicFrameMkLst>
        </pc:graphicFrameChg>
      </pc:sldChg>
      <pc:sldChg chg="del">
        <pc:chgData name="akshat rajj" userId="44ea59be116a07b8" providerId="LiveId" clId="{C3F48B4E-2C0E-4186-9400-F3AD02826CDF}" dt="2025-05-17T14:26:59.619" v="1000" actId="47"/>
        <pc:sldMkLst>
          <pc:docMk/>
          <pc:sldMk cId="2838591685" sldId="259"/>
        </pc:sldMkLst>
      </pc:sldChg>
      <pc:sldChg chg="del">
        <pc:chgData name="akshat rajj" userId="44ea59be116a07b8" providerId="LiveId" clId="{C3F48B4E-2C0E-4186-9400-F3AD02826CDF}" dt="2025-05-17T14:27:00.134" v="1002" actId="47"/>
        <pc:sldMkLst>
          <pc:docMk/>
          <pc:sldMk cId="3872618460" sldId="260"/>
        </pc:sldMkLst>
      </pc:sldChg>
      <pc:sldChg chg="del">
        <pc:chgData name="akshat rajj" userId="44ea59be116a07b8" providerId="LiveId" clId="{C3F48B4E-2C0E-4186-9400-F3AD02826CDF}" dt="2025-05-17T14:27:01.520" v="1007" actId="47"/>
        <pc:sldMkLst>
          <pc:docMk/>
          <pc:sldMk cId="2766167463" sldId="262"/>
        </pc:sldMkLst>
      </pc:sldChg>
      <pc:sldChg chg="del">
        <pc:chgData name="akshat rajj" userId="44ea59be116a07b8" providerId="LiveId" clId="{C3F48B4E-2C0E-4186-9400-F3AD02826CDF}" dt="2025-05-17T14:27:02.813" v="1012" actId="47"/>
        <pc:sldMkLst>
          <pc:docMk/>
          <pc:sldMk cId="910051450" sldId="263"/>
        </pc:sldMkLst>
      </pc:sldChg>
      <pc:sldChg chg="del">
        <pc:chgData name="akshat rajj" userId="44ea59be116a07b8" providerId="LiveId" clId="{C3F48B4E-2C0E-4186-9400-F3AD02826CDF}" dt="2025-05-17T14:26:59.337" v="999" actId="47"/>
        <pc:sldMkLst>
          <pc:docMk/>
          <pc:sldMk cId="3038196460" sldId="276"/>
        </pc:sldMkLst>
      </pc:sldChg>
      <pc:sldChg chg="del">
        <pc:chgData name="akshat rajj" userId="44ea59be116a07b8" providerId="LiveId" clId="{C3F48B4E-2C0E-4186-9400-F3AD02826CDF}" dt="2025-05-17T14:27:04.016" v="1017" actId="47"/>
        <pc:sldMkLst>
          <pc:docMk/>
          <pc:sldMk cId="571638906" sldId="277"/>
        </pc:sldMkLst>
      </pc:sldChg>
      <pc:sldChg chg="del">
        <pc:chgData name="akshat rajj" userId="44ea59be116a07b8" providerId="LiveId" clId="{C3F48B4E-2C0E-4186-9400-F3AD02826CDF}" dt="2025-05-17T14:27:03.760" v="1016" actId="47"/>
        <pc:sldMkLst>
          <pc:docMk/>
          <pc:sldMk cId="504224323" sldId="281"/>
        </pc:sldMkLst>
      </pc:sldChg>
      <pc:sldChg chg="del">
        <pc:chgData name="akshat rajj" userId="44ea59be116a07b8" providerId="LiveId" clId="{C3F48B4E-2C0E-4186-9400-F3AD02826CDF}" dt="2025-05-17T14:26:58.102" v="997" actId="47"/>
        <pc:sldMkLst>
          <pc:docMk/>
          <pc:sldMk cId="2767214766" sldId="282"/>
        </pc:sldMkLst>
      </pc:sldChg>
      <pc:sldChg chg="del">
        <pc:chgData name="akshat rajj" userId="44ea59be116a07b8" providerId="LiveId" clId="{C3F48B4E-2C0E-4186-9400-F3AD02826CDF}" dt="2025-05-17T14:26:59.109" v="998" actId="47"/>
        <pc:sldMkLst>
          <pc:docMk/>
          <pc:sldMk cId="2892535565" sldId="283"/>
        </pc:sldMkLst>
      </pc:sldChg>
      <pc:sldChg chg="del">
        <pc:chgData name="akshat rajj" userId="44ea59be116a07b8" providerId="LiveId" clId="{C3F48B4E-2C0E-4186-9400-F3AD02826CDF}" dt="2025-05-17T14:27:03.019" v="1013" actId="47"/>
        <pc:sldMkLst>
          <pc:docMk/>
          <pc:sldMk cId="1311328748" sldId="284"/>
        </pc:sldMkLst>
      </pc:sldChg>
      <pc:sldChg chg="del">
        <pc:chgData name="akshat rajj" userId="44ea59be116a07b8" providerId="LiveId" clId="{C3F48B4E-2C0E-4186-9400-F3AD02826CDF}" dt="2025-05-17T14:26:59.876" v="1001" actId="47"/>
        <pc:sldMkLst>
          <pc:docMk/>
          <pc:sldMk cId="1142559352" sldId="285"/>
        </pc:sldMkLst>
      </pc:sldChg>
      <pc:sldChg chg="del">
        <pc:chgData name="akshat rajj" userId="44ea59be116a07b8" providerId="LiveId" clId="{C3F48B4E-2C0E-4186-9400-F3AD02826CDF}" dt="2025-05-17T14:27:03.292" v="1014" actId="47"/>
        <pc:sldMkLst>
          <pc:docMk/>
          <pc:sldMk cId="3874097403" sldId="289"/>
        </pc:sldMkLst>
      </pc:sldChg>
      <pc:sldChg chg="del">
        <pc:chgData name="akshat rajj" userId="44ea59be116a07b8" providerId="LiveId" clId="{C3F48B4E-2C0E-4186-9400-F3AD02826CDF}" dt="2025-05-17T14:27:03.522" v="1015" actId="47"/>
        <pc:sldMkLst>
          <pc:docMk/>
          <pc:sldMk cId="398271834" sldId="290"/>
        </pc:sldMkLst>
      </pc:sldChg>
      <pc:sldChg chg="del">
        <pc:chgData name="akshat rajj" userId="44ea59be116a07b8" providerId="LiveId" clId="{C3F48B4E-2C0E-4186-9400-F3AD02826CDF}" dt="2025-05-17T14:27:00.382" v="1003" actId="47"/>
        <pc:sldMkLst>
          <pc:docMk/>
          <pc:sldMk cId="967423663" sldId="292"/>
        </pc:sldMkLst>
      </pc:sldChg>
      <pc:sldChg chg="del">
        <pc:chgData name="akshat rajj" userId="44ea59be116a07b8" providerId="LiveId" clId="{C3F48B4E-2C0E-4186-9400-F3AD02826CDF}" dt="2025-05-17T14:27:00.666" v="1004" actId="47"/>
        <pc:sldMkLst>
          <pc:docMk/>
          <pc:sldMk cId="2903064994" sldId="293"/>
        </pc:sldMkLst>
      </pc:sldChg>
      <pc:sldChg chg="del">
        <pc:chgData name="akshat rajj" userId="44ea59be116a07b8" providerId="LiveId" clId="{C3F48B4E-2C0E-4186-9400-F3AD02826CDF}" dt="2025-05-17T14:27:01.266" v="1006" actId="47"/>
        <pc:sldMkLst>
          <pc:docMk/>
          <pc:sldMk cId="376972591" sldId="294"/>
        </pc:sldMkLst>
      </pc:sldChg>
      <pc:sldChg chg="del">
        <pc:chgData name="akshat rajj" userId="44ea59be116a07b8" providerId="LiveId" clId="{C3F48B4E-2C0E-4186-9400-F3AD02826CDF}" dt="2025-05-17T14:27:00.995" v="1005" actId="47"/>
        <pc:sldMkLst>
          <pc:docMk/>
          <pc:sldMk cId="2001145862" sldId="300"/>
        </pc:sldMkLst>
      </pc:sldChg>
      <pc:sldChg chg="del">
        <pc:chgData name="akshat rajj" userId="44ea59be116a07b8" providerId="LiveId" clId="{C3F48B4E-2C0E-4186-9400-F3AD02826CDF}" dt="2025-05-17T14:27:01.787" v="1008" actId="47"/>
        <pc:sldMkLst>
          <pc:docMk/>
          <pc:sldMk cId="903781963" sldId="301"/>
        </pc:sldMkLst>
      </pc:sldChg>
      <pc:sldChg chg="del">
        <pc:chgData name="akshat rajj" userId="44ea59be116a07b8" providerId="LiveId" clId="{C3F48B4E-2C0E-4186-9400-F3AD02826CDF}" dt="2025-05-17T14:27:02.078" v="1009" actId="47"/>
        <pc:sldMkLst>
          <pc:docMk/>
          <pc:sldMk cId="2901513707" sldId="302"/>
        </pc:sldMkLst>
      </pc:sldChg>
      <pc:sldChg chg="del">
        <pc:chgData name="akshat rajj" userId="44ea59be116a07b8" providerId="LiveId" clId="{C3F48B4E-2C0E-4186-9400-F3AD02826CDF}" dt="2025-05-17T14:27:02.311" v="1010" actId="47"/>
        <pc:sldMkLst>
          <pc:docMk/>
          <pc:sldMk cId="3238475395" sldId="303"/>
        </pc:sldMkLst>
      </pc:sldChg>
      <pc:sldChg chg="del">
        <pc:chgData name="akshat rajj" userId="44ea59be116a07b8" providerId="LiveId" clId="{C3F48B4E-2C0E-4186-9400-F3AD02826CDF}" dt="2025-05-17T14:27:02.567" v="1011" actId="47"/>
        <pc:sldMkLst>
          <pc:docMk/>
          <pc:sldMk cId="3860504245" sldId="304"/>
        </pc:sldMkLst>
      </pc:sldChg>
      <pc:sldChg chg="addSp delSp modSp mod">
        <pc:chgData name="akshat rajj" userId="44ea59be116a07b8" providerId="LiveId" clId="{C3F48B4E-2C0E-4186-9400-F3AD02826CDF}" dt="2025-05-17T14:26:09.528" v="974" actId="404"/>
        <pc:sldMkLst>
          <pc:docMk/>
          <pc:sldMk cId="1592655530" sldId="305"/>
        </pc:sldMkLst>
        <pc:spChg chg="add del mod">
          <ac:chgData name="akshat rajj" userId="44ea59be116a07b8" providerId="LiveId" clId="{C3F48B4E-2C0E-4186-9400-F3AD02826CDF}" dt="2025-05-17T14:11:47.356" v="801" actId="478"/>
          <ac:spMkLst>
            <pc:docMk/>
            <pc:sldMk cId="1592655530" sldId="305"/>
            <ac:spMk id="2" creationId="{DF04251C-A9D7-E1CA-54AF-45FC7475BF98}"/>
          </ac:spMkLst>
        </pc:spChg>
        <pc:spChg chg="add mod">
          <ac:chgData name="akshat rajj" userId="44ea59be116a07b8" providerId="LiveId" clId="{C3F48B4E-2C0E-4186-9400-F3AD02826CDF}" dt="2025-05-17T14:25:46.877" v="969" actId="1076"/>
          <ac:spMkLst>
            <pc:docMk/>
            <pc:sldMk cId="1592655530" sldId="305"/>
            <ac:spMk id="3" creationId="{B491D628-023B-42C3-E933-9F6B1ED33F16}"/>
          </ac:spMkLst>
        </pc:spChg>
        <pc:spChg chg="add mod">
          <ac:chgData name="akshat rajj" userId="44ea59be116a07b8" providerId="LiveId" clId="{C3F48B4E-2C0E-4186-9400-F3AD02826CDF}" dt="2025-05-17T14:26:09.528" v="974" actId="404"/>
          <ac:spMkLst>
            <pc:docMk/>
            <pc:sldMk cId="1592655530" sldId="305"/>
            <ac:spMk id="15" creationId="{3F026861-5F2E-4139-D653-68037F0C50A1}"/>
          </ac:spMkLst>
        </pc:spChg>
        <pc:picChg chg="add mod">
          <ac:chgData name="akshat rajj" userId="44ea59be116a07b8" providerId="LiveId" clId="{C3F48B4E-2C0E-4186-9400-F3AD02826CDF}" dt="2025-05-17T14:13:32.969" v="820" actId="1076"/>
          <ac:picMkLst>
            <pc:docMk/>
            <pc:sldMk cId="1592655530" sldId="305"/>
            <ac:picMk id="6" creationId="{66620F92-F17C-CA72-C853-38996AC0261B}"/>
          </ac:picMkLst>
        </pc:picChg>
        <pc:picChg chg="add mod">
          <ac:chgData name="akshat rajj" userId="44ea59be116a07b8" providerId="LiveId" clId="{C3F48B4E-2C0E-4186-9400-F3AD02826CDF}" dt="2025-05-17T14:13:34.676" v="821" actId="1076"/>
          <ac:picMkLst>
            <pc:docMk/>
            <pc:sldMk cId="1592655530" sldId="305"/>
            <ac:picMk id="10" creationId="{EBA91134-D574-6D84-B7EC-05B11146668B}"/>
          </ac:picMkLst>
        </pc:picChg>
        <pc:picChg chg="add mod">
          <ac:chgData name="akshat rajj" userId="44ea59be116a07b8" providerId="LiveId" clId="{C3F48B4E-2C0E-4186-9400-F3AD02826CDF}" dt="2025-05-17T14:25:44.540" v="968" actId="1076"/>
          <ac:picMkLst>
            <pc:docMk/>
            <pc:sldMk cId="1592655530" sldId="305"/>
            <ac:picMk id="12" creationId="{C2E1B439-44E9-B837-7D79-1759F2419B58}"/>
          </ac:picMkLst>
        </pc:picChg>
        <pc:picChg chg="add mod">
          <ac:chgData name="akshat rajj" userId="44ea59be116a07b8" providerId="LiveId" clId="{C3F48B4E-2C0E-4186-9400-F3AD02826CDF}" dt="2025-05-17T14:25:42.770" v="967" actId="1076"/>
          <ac:picMkLst>
            <pc:docMk/>
            <pc:sldMk cId="1592655530" sldId="305"/>
            <ac:picMk id="14" creationId="{F9885586-04AC-5CD7-34FE-77149406AA4C}"/>
          </ac:picMkLst>
        </pc:picChg>
      </pc:sldChg>
      <pc:sldChg chg="del">
        <pc:chgData name="akshat rajj" userId="44ea59be116a07b8" providerId="LiveId" clId="{C3F48B4E-2C0E-4186-9400-F3AD02826CDF}" dt="2025-05-17T14:26:55.537" v="990" actId="47"/>
        <pc:sldMkLst>
          <pc:docMk/>
          <pc:sldMk cId="684656662" sldId="306"/>
        </pc:sldMkLst>
      </pc:sldChg>
      <pc:sldChg chg="del">
        <pc:chgData name="akshat rajj" userId="44ea59be116a07b8" providerId="LiveId" clId="{C3F48B4E-2C0E-4186-9400-F3AD02826CDF}" dt="2025-05-17T14:26:56.037" v="991" actId="47"/>
        <pc:sldMkLst>
          <pc:docMk/>
          <pc:sldMk cId="588883468" sldId="307"/>
        </pc:sldMkLst>
      </pc:sldChg>
      <pc:sldChg chg="del">
        <pc:chgData name="akshat rajj" userId="44ea59be116a07b8" providerId="LiveId" clId="{C3F48B4E-2C0E-4186-9400-F3AD02826CDF}" dt="2025-05-17T14:26:56.515" v="992" actId="47"/>
        <pc:sldMkLst>
          <pc:docMk/>
          <pc:sldMk cId="632365264" sldId="308"/>
        </pc:sldMkLst>
      </pc:sldChg>
      <pc:sldChg chg="del">
        <pc:chgData name="akshat rajj" userId="44ea59be116a07b8" providerId="LiveId" clId="{C3F48B4E-2C0E-4186-9400-F3AD02826CDF}" dt="2025-05-17T14:26:56.888" v="993" actId="47"/>
        <pc:sldMkLst>
          <pc:docMk/>
          <pc:sldMk cId="1937551408" sldId="309"/>
        </pc:sldMkLst>
      </pc:sldChg>
      <pc:sldChg chg="del">
        <pc:chgData name="akshat rajj" userId="44ea59be116a07b8" providerId="LiveId" clId="{C3F48B4E-2C0E-4186-9400-F3AD02826CDF}" dt="2025-05-17T14:26:57.245" v="994" actId="47"/>
        <pc:sldMkLst>
          <pc:docMk/>
          <pc:sldMk cId="1718857491" sldId="310"/>
        </pc:sldMkLst>
      </pc:sldChg>
      <pc:sldChg chg="del">
        <pc:chgData name="akshat rajj" userId="44ea59be116a07b8" providerId="LiveId" clId="{C3F48B4E-2C0E-4186-9400-F3AD02826CDF}" dt="2025-05-17T14:26:57.555" v="995" actId="47"/>
        <pc:sldMkLst>
          <pc:docMk/>
          <pc:sldMk cId="2428287296" sldId="311"/>
        </pc:sldMkLst>
      </pc:sldChg>
      <pc:sldChg chg="del">
        <pc:chgData name="akshat rajj" userId="44ea59be116a07b8" providerId="LiveId" clId="{C3F48B4E-2C0E-4186-9400-F3AD02826CDF}" dt="2025-05-17T14:26:57.860" v="996" actId="47"/>
        <pc:sldMkLst>
          <pc:docMk/>
          <pc:sldMk cId="500301554" sldId="312"/>
        </pc:sldMkLst>
      </pc:sldChg>
      <pc:sldChg chg="addSp delSp modSp mod ord">
        <pc:chgData name="akshat rajj" userId="44ea59be116a07b8" providerId="LiveId" clId="{C3F48B4E-2C0E-4186-9400-F3AD02826CDF}" dt="2025-05-17T14:26:33.533" v="976"/>
        <pc:sldMkLst>
          <pc:docMk/>
          <pc:sldMk cId="1851357646" sldId="313"/>
        </pc:sldMkLst>
        <pc:spChg chg="add del mod">
          <ac:chgData name="akshat rajj" userId="44ea59be116a07b8" providerId="LiveId" clId="{C3F48B4E-2C0E-4186-9400-F3AD02826CDF}" dt="2025-05-17T13:51:18.169" v="429" actId="478"/>
          <ac:spMkLst>
            <pc:docMk/>
            <pc:sldMk cId="1851357646" sldId="313"/>
            <ac:spMk id="2" creationId="{8EA057BB-148C-697E-5FBA-AC65EFD89B58}"/>
          </ac:spMkLst>
        </pc:spChg>
        <pc:spChg chg="add mod">
          <ac:chgData name="akshat rajj" userId="44ea59be116a07b8" providerId="LiveId" clId="{C3F48B4E-2C0E-4186-9400-F3AD02826CDF}" dt="2025-05-17T13:53:20.177" v="459" actId="1076"/>
          <ac:spMkLst>
            <pc:docMk/>
            <pc:sldMk cId="1851357646" sldId="313"/>
            <ac:spMk id="3" creationId="{8952BD35-1668-2280-26F8-2E9486EFB130}"/>
          </ac:spMkLst>
        </pc:spChg>
        <pc:spChg chg="add mod">
          <ac:chgData name="akshat rajj" userId="44ea59be116a07b8" providerId="LiveId" clId="{C3F48B4E-2C0E-4186-9400-F3AD02826CDF}" dt="2025-05-17T13:52:44.805" v="440"/>
          <ac:spMkLst>
            <pc:docMk/>
            <pc:sldMk cId="1851357646" sldId="313"/>
            <ac:spMk id="5" creationId="{68E3DC14-0DF8-8A52-255A-A5C9FB298776}"/>
          </ac:spMkLst>
        </pc:spChg>
        <pc:spChg chg="add mod">
          <ac:chgData name="akshat rajj" userId="44ea59be116a07b8" providerId="LiveId" clId="{C3F48B4E-2C0E-4186-9400-F3AD02826CDF}" dt="2025-05-17T13:51:56.229" v="434" actId="1076"/>
          <ac:spMkLst>
            <pc:docMk/>
            <pc:sldMk cId="1851357646" sldId="313"/>
            <ac:spMk id="6" creationId="{21C88D1A-B64A-1F80-AEE0-0ADCBAC21AA7}"/>
          </ac:spMkLst>
        </pc:spChg>
        <pc:spChg chg="add mod">
          <ac:chgData name="akshat rajj" userId="44ea59be116a07b8" providerId="LiveId" clId="{C3F48B4E-2C0E-4186-9400-F3AD02826CDF}" dt="2025-05-17T13:51:56.229" v="434" actId="1076"/>
          <ac:spMkLst>
            <pc:docMk/>
            <pc:sldMk cId="1851357646" sldId="313"/>
            <ac:spMk id="9" creationId="{77C4C0C9-CE73-7724-F12E-9431A955B08D}"/>
          </ac:spMkLst>
        </pc:spChg>
        <pc:spChg chg="add mod">
          <ac:chgData name="akshat rajj" userId="44ea59be116a07b8" providerId="LiveId" clId="{C3F48B4E-2C0E-4186-9400-F3AD02826CDF}" dt="2025-05-17T13:51:56.229" v="434" actId="1076"/>
          <ac:spMkLst>
            <pc:docMk/>
            <pc:sldMk cId="1851357646" sldId="313"/>
            <ac:spMk id="10" creationId="{940858E8-9DF8-D119-F742-EA85AF96317D}"/>
          </ac:spMkLst>
        </pc:spChg>
        <pc:spChg chg="add">
          <ac:chgData name="akshat rajj" userId="44ea59be116a07b8" providerId="LiveId" clId="{C3F48B4E-2C0E-4186-9400-F3AD02826CDF}" dt="2025-05-17T13:52:06.748" v="436"/>
          <ac:spMkLst>
            <pc:docMk/>
            <pc:sldMk cId="1851357646" sldId="313"/>
            <ac:spMk id="11" creationId="{4962C4EE-FFE0-249B-B9A8-3BB26E11C9A2}"/>
          </ac:spMkLst>
        </pc:spChg>
        <pc:spChg chg="add">
          <ac:chgData name="akshat rajj" userId="44ea59be116a07b8" providerId="LiveId" clId="{C3F48B4E-2C0E-4186-9400-F3AD02826CDF}" dt="2025-05-17T13:52:06.748" v="436"/>
          <ac:spMkLst>
            <pc:docMk/>
            <pc:sldMk cId="1851357646" sldId="313"/>
            <ac:spMk id="12" creationId="{951A8D75-C959-09B6-4BD3-F7BB710C8162}"/>
          </ac:spMkLst>
        </pc:spChg>
        <pc:spChg chg="add">
          <ac:chgData name="akshat rajj" userId="44ea59be116a07b8" providerId="LiveId" clId="{C3F48B4E-2C0E-4186-9400-F3AD02826CDF}" dt="2025-05-17T13:52:06.748" v="436"/>
          <ac:spMkLst>
            <pc:docMk/>
            <pc:sldMk cId="1851357646" sldId="313"/>
            <ac:spMk id="13" creationId="{FCA68B03-7BBE-4983-49C2-7B2120CAF752}"/>
          </ac:spMkLst>
        </pc:spChg>
      </pc:sldChg>
      <pc:sldChg chg="addSp delSp modSp del mod">
        <pc:chgData name="akshat rajj" userId="44ea59be116a07b8" providerId="LiveId" clId="{C3F48B4E-2C0E-4186-9400-F3AD02826CDF}" dt="2025-05-17T14:26:49.910" v="981" actId="47"/>
        <pc:sldMkLst>
          <pc:docMk/>
          <pc:sldMk cId="344095041" sldId="314"/>
        </pc:sldMkLst>
        <pc:spChg chg="add del mod">
          <ac:chgData name="akshat rajj" userId="44ea59be116a07b8" providerId="LiveId" clId="{C3F48B4E-2C0E-4186-9400-F3AD02826CDF}" dt="2025-05-17T13:57:47.249" v="498" actId="478"/>
          <ac:spMkLst>
            <pc:docMk/>
            <pc:sldMk cId="344095041" sldId="314"/>
            <ac:spMk id="5" creationId="{0F67FD0A-9BA5-41E3-DFE3-FAE258A2F9D7}"/>
          </ac:spMkLst>
        </pc:spChg>
      </pc:sldChg>
      <pc:sldChg chg="addSp delSp modSp del mod">
        <pc:chgData name="akshat rajj" userId="44ea59be116a07b8" providerId="LiveId" clId="{C3F48B4E-2C0E-4186-9400-F3AD02826CDF}" dt="2025-05-17T14:26:51.318" v="982" actId="47"/>
        <pc:sldMkLst>
          <pc:docMk/>
          <pc:sldMk cId="1089715973" sldId="315"/>
        </pc:sldMkLst>
        <pc:spChg chg="add mod">
          <ac:chgData name="akshat rajj" userId="44ea59be116a07b8" providerId="LiveId" clId="{C3F48B4E-2C0E-4186-9400-F3AD02826CDF}" dt="2025-05-15T22:51:17.043" v="18" actId="1076"/>
          <ac:spMkLst>
            <pc:docMk/>
            <pc:sldMk cId="1089715973" sldId="315"/>
            <ac:spMk id="3" creationId="{3C2289F0-BE42-8F01-8E2D-DB2DA7256C3A}"/>
          </ac:spMkLst>
        </pc:spChg>
      </pc:sldChg>
      <pc:sldChg chg="addSp delSp modSp add del mod">
        <pc:chgData name="akshat rajj" userId="44ea59be116a07b8" providerId="LiveId" clId="{C3F48B4E-2C0E-4186-9400-F3AD02826CDF}" dt="2025-05-17T14:26:52.118" v="983" actId="47"/>
        <pc:sldMkLst>
          <pc:docMk/>
          <pc:sldMk cId="3921850299" sldId="316"/>
        </pc:sldMkLst>
        <pc:spChg chg="add mod">
          <ac:chgData name="akshat rajj" userId="44ea59be116a07b8" providerId="LiveId" clId="{C3F48B4E-2C0E-4186-9400-F3AD02826CDF}" dt="2025-05-15T22:52:24.903" v="87" actId="1076"/>
          <ac:spMkLst>
            <pc:docMk/>
            <pc:sldMk cId="3921850299" sldId="316"/>
            <ac:spMk id="2" creationId="{4263A78F-98F8-12B9-D8D3-7638D64EF9AE}"/>
          </ac:spMkLst>
        </pc:spChg>
      </pc:sldChg>
      <pc:sldChg chg="addSp delSp modSp add del mod">
        <pc:chgData name="akshat rajj" userId="44ea59be116a07b8" providerId="LiveId" clId="{C3F48B4E-2C0E-4186-9400-F3AD02826CDF}" dt="2025-05-17T14:26:52.523" v="984" actId="47"/>
        <pc:sldMkLst>
          <pc:docMk/>
          <pc:sldMk cId="435312467" sldId="317"/>
        </pc:sldMkLst>
        <pc:spChg chg="add mod">
          <ac:chgData name="akshat rajj" userId="44ea59be116a07b8" providerId="LiveId" clId="{C3F48B4E-2C0E-4186-9400-F3AD02826CDF}" dt="2025-05-15T22:53:04.943" v="93" actId="1076"/>
          <ac:spMkLst>
            <pc:docMk/>
            <pc:sldMk cId="435312467" sldId="317"/>
            <ac:spMk id="5" creationId="{E2EC1CE6-D141-6D62-DCF6-B6BF304C53E9}"/>
          </ac:spMkLst>
        </pc:spChg>
      </pc:sldChg>
      <pc:sldChg chg="addSp delSp modSp add del mod">
        <pc:chgData name="akshat rajj" userId="44ea59be116a07b8" providerId="LiveId" clId="{C3F48B4E-2C0E-4186-9400-F3AD02826CDF}" dt="2025-05-17T14:26:53.180" v="985" actId="47"/>
        <pc:sldMkLst>
          <pc:docMk/>
          <pc:sldMk cId="4084950290" sldId="318"/>
        </pc:sldMkLst>
        <pc:spChg chg="add mod">
          <ac:chgData name="akshat rajj" userId="44ea59be116a07b8" providerId="LiveId" clId="{C3F48B4E-2C0E-4186-9400-F3AD02826CDF}" dt="2025-05-15T22:53:32.253" v="100" actId="1076"/>
          <ac:spMkLst>
            <pc:docMk/>
            <pc:sldMk cId="4084950290" sldId="318"/>
            <ac:spMk id="6" creationId="{C569CE91-9E57-F5FA-E4AE-21A5FD57A6F1}"/>
          </ac:spMkLst>
        </pc:spChg>
      </pc:sldChg>
      <pc:sldChg chg="modSp add del mod">
        <pc:chgData name="akshat rajj" userId="44ea59be116a07b8" providerId="LiveId" clId="{C3F48B4E-2C0E-4186-9400-F3AD02826CDF}" dt="2025-05-17T14:26:53.551" v="986" actId="47"/>
        <pc:sldMkLst>
          <pc:docMk/>
          <pc:sldMk cId="1467598413" sldId="319"/>
        </pc:sldMkLst>
        <pc:spChg chg="mod">
          <ac:chgData name="akshat rajj" userId="44ea59be116a07b8" providerId="LiveId" clId="{C3F48B4E-2C0E-4186-9400-F3AD02826CDF}" dt="2025-05-15T22:53:59.443" v="106" actId="1076"/>
          <ac:spMkLst>
            <pc:docMk/>
            <pc:sldMk cId="1467598413" sldId="319"/>
            <ac:spMk id="6" creationId="{C8CADECD-BFDB-C839-665C-1A2696C9C037}"/>
          </ac:spMkLst>
        </pc:spChg>
      </pc:sldChg>
      <pc:sldChg chg="modSp add del mod">
        <pc:chgData name="akshat rajj" userId="44ea59be116a07b8" providerId="LiveId" clId="{C3F48B4E-2C0E-4186-9400-F3AD02826CDF}" dt="2025-05-17T14:26:53.852" v="987" actId="47"/>
        <pc:sldMkLst>
          <pc:docMk/>
          <pc:sldMk cId="2745565841" sldId="320"/>
        </pc:sldMkLst>
        <pc:spChg chg="mod">
          <ac:chgData name="akshat rajj" userId="44ea59be116a07b8" providerId="LiveId" clId="{C3F48B4E-2C0E-4186-9400-F3AD02826CDF}" dt="2025-05-15T22:54:41.459" v="110" actId="1076"/>
          <ac:spMkLst>
            <pc:docMk/>
            <pc:sldMk cId="2745565841" sldId="320"/>
            <ac:spMk id="6" creationId="{BDB692E2-F286-4A2C-2966-774744443619}"/>
          </ac:spMkLst>
        </pc:spChg>
      </pc:sldChg>
      <pc:sldChg chg="modSp add del mod">
        <pc:chgData name="akshat rajj" userId="44ea59be116a07b8" providerId="LiveId" clId="{C3F48B4E-2C0E-4186-9400-F3AD02826CDF}" dt="2025-05-17T14:26:54.147" v="988" actId="47"/>
        <pc:sldMkLst>
          <pc:docMk/>
          <pc:sldMk cId="3657622183" sldId="321"/>
        </pc:sldMkLst>
        <pc:spChg chg="mod">
          <ac:chgData name="akshat rajj" userId="44ea59be116a07b8" providerId="LiveId" clId="{C3F48B4E-2C0E-4186-9400-F3AD02826CDF}" dt="2025-05-15T22:54:58.853" v="113"/>
          <ac:spMkLst>
            <pc:docMk/>
            <pc:sldMk cId="3657622183" sldId="321"/>
            <ac:spMk id="6" creationId="{3CE3EDC2-4B1E-6DBC-19EC-D7D6D4F09B41}"/>
          </ac:spMkLst>
        </pc:spChg>
      </pc:sldChg>
      <pc:sldChg chg="addSp modSp add del mod">
        <pc:chgData name="akshat rajj" userId="44ea59be116a07b8" providerId="LiveId" clId="{C3F48B4E-2C0E-4186-9400-F3AD02826CDF}" dt="2025-05-15T22:55:29.530" v="123" actId="2890"/>
        <pc:sldMkLst>
          <pc:docMk/>
          <pc:sldMk cId="3426396891" sldId="322"/>
        </pc:sldMkLst>
      </pc:sldChg>
      <pc:sldChg chg="addSp delSp modSp add del mod">
        <pc:chgData name="akshat rajj" userId="44ea59be116a07b8" providerId="LiveId" clId="{C3F48B4E-2C0E-4186-9400-F3AD02826CDF}" dt="2025-05-17T14:26:54.455" v="989" actId="47"/>
        <pc:sldMkLst>
          <pc:docMk/>
          <pc:sldMk cId="4093820999" sldId="322"/>
        </pc:sldMkLst>
        <pc:spChg chg="add mod">
          <ac:chgData name="akshat rajj" userId="44ea59be116a07b8" providerId="LiveId" clId="{C3F48B4E-2C0E-4186-9400-F3AD02826CDF}" dt="2025-05-15T22:56:23.212" v="132" actId="14100"/>
          <ac:spMkLst>
            <pc:docMk/>
            <pc:sldMk cId="4093820999" sldId="322"/>
            <ac:spMk id="10" creationId="{07CACD59-C178-4790-1801-FB5BFF452165}"/>
          </ac:spMkLst>
        </pc:spChg>
      </pc:sldChg>
      <pc:sldChg chg="modSp add mod ord">
        <pc:chgData name="akshat rajj" userId="44ea59be116a07b8" providerId="LiveId" clId="{C3F48B4E-2C0E-4186-9400-F3AD02826CDF}" dt="2025-05-17T14:26:38.488" v="978"/>
        <pc:sldMkLst>
          <pc:docMk/>
          <pc:sldMk cId="2652288153" sldId="323"/>
        </pc:sldMkLst>
        <pc:spChg chg="mod">
          <ac:chgData name="akshat rajj" userId="44ea59be116a07b8" providerId="LiveId" clId="{C3F48B4E-2C0E-4186-9400-F3AD02826CDF}" dt="2025-05-17T13:53:54.297" v="482" actId="207"/>
          <ac:spMkLst>
            <pc:docMk/>
            <pc:sldMk cId="2652288153" sldId="323"/>
            <ac:spMk id="3" creationId="{CF054390-5E42-1E02-83A9-BF8E044213F7}"/>
          </ac:spMkLst>
        </pc:spChg>
        <pc:spChg chg="mod">
          <ac:chgData name="akshat rajj" userId="44ea59be116a07b8" providerId="LiveId" clId="{C3F48B4E-2C0E-4186-9400-F3AD02826CDF}" dt="2025-05-17T13:55:11.516" v="496" actId="20577"/>
          <ac:spMkLst>
            <pc:docMk/>
            <pc:sldMk cId="2652288153" sldId="323"/>
            <ac:spMk id="5" creationId="{5698D1FA-832A-1716-A9FB-C0D671484EB8}"/>
          </ac:spMkLst>
        </pc:spChg>
      </pc:sldChg>
      <pc:sldChg chg="addSp modSp add del mod">
        <pc:chgData name="akshat rajj" userId="44ea59be116a07b8" providerId="LiveId" clId="{C3F48B4E-2C0E-4186-9400-F3AD02826CDF}" dt="2025-05-17T14:26:45.187" v="979" actId="47"/>
        <pc:sldMkLst>
          <pc:docMk/>
          <pc:sldMk cId="3858297122" sldId="324"/>
        </pc:sldMkLst>
        <pc:spChg chg="add">
          <ac:chgData name="akshat rajj" userId="44ea59be116a07b8" providerId="LiveId" clId="{C3F48B4E-2C0E-4186-9400-F3AD02826CDF}" dt="2025-05-17T13:57:56.945" v="500"/>
          <ac:spMkLst>
            <pc:docMk/>
            <pc:sldMk cId="3858297122" sldId="324"/>
            <ac:spMk id="2" creationId="{94BC2F9D-3D35-705A-947A-6E84E1C26D29}"/>
          </ac:spMkLst>
        </pc:spChg>
        <pc:spChg chg="mod">
          <ac:chgData name="akshat rajj" userId="44ea59be116a07b8" providerId="LiveId" clId="{C3F48B4E-2C0E-4186-9400-F3AD02826CDF}" dt="2025-05-17T14:04:32.535" v="626" actId="20577"/>
          <ac:spMkLst>
            <pc:docMk/>
            <pc:sldMk cId="3858297122" sldId="324"/>
            <ac:spMk id="3" creationId="{DDE832A2-4BE0-C545-FA07-B03AC77BE630}"/>
          </ac:spMkLst>
        </pc:spChg>
        <pc:spChg chg="mod">
          <ac:chgData name="akshat rajj" userId="44ea59be116a07b8" providerId="LiveId" clId="{C3F48B4E-2C0E-4186-9400-F3AD02826CDF}" dt="2025-05-17T14:04:25.595" v="612" actId="1076"/>
          <ac:spMkLst>
            <pc:docMk/>
            <pc:sldMk cId="3858297122" sldId="324"/>
            <ac:spMk id="5" creationId="{D71BC3BE-8137-EB85-9DAD-51B03C2A52E5}"/>
          </ac:spMkLst>
        </pc:spChg>
        <pc:spChg chg="add">
          <ac:chgData name="akshat rajj" userId="44ea59be116a07b8" providerId="LiveId" clId="{C3F48B4E-2C0E-4186-9400-F3AD02826CDF}" dt="2025-05-17T13:57:56.945" v="500"/>
          <ac:spMkLst>
            <pc:docMk/>
            <pc:sldMk cId="3858297122" sldId="324"/>
            <ac:spMk id="6" creationId="{4A6D2053-8E6D-E170-F3EB-1217EC3BCCFF}"/>
          </ac:spMkLst>
        </pc:spChg>
        <pc:spChg chg="add">
          <ac:chgData name="akshat rajj" userId="44ea59be116a07b8" providerId="LiveId" clId="{C3F48B4E-2C0E-4186-9400-F3AD02826CDF}" dt="2025-05-17T13:57:56.945" v="500"/>
          <ac:spMkLst>
            <pc:docMk/>
            <pc:sldMk cId="3858297122" sldId="324"/>
            <ac:spMk id="9" creationId="{D49364B3-333F-C5B0-3696-315B577D5157}"/>
          </ac:spMkLst>
        </pc:spChg>
        <pc:spChg chg="add">
          <ac:chgData name="akshat rajj" userId="44ea59be116a07b8" providerId="LiveId" clId="{C3F48B4E-2C0E-4186-9400-F3AD02826CDF}" dt="2025-05-17T13:57:56.945" v="500"/>
          <ac:spMkLst>
            <pc:docMk/>
            <pc:sldMk cId="3858297122" sldId="324"/>
            <ac:spMk id="10" creationId="{E98C5266-10CB-AF87-D0F7-826EADE6EC83}"/>
          </ac:spMkLst>
        </pc:spChg>
        <pc:spChg chg="add">
          <ac:chgData name="akshat rajj" userId="44ea59be116a07b8" providerId="LiveId" clId="{C3F48B4E-2C0E-4186-9400-F3AD02826CDF}" dt="2025-05-17T13:57:56.945" v="500"/>
          <ac:spMkLst>
            <pc:docMk/>
            <pc:sldMk cId="3858297122" sldId="324"/>
            <ac:spMk id="11" creationId="{606AA316-F749-1934-946A-278BB7BBA89A}"/>
          </ac:spMkLst>
        </pc:spChg>
        <pc:spChg chg="add">
          <ac:chgData name="akshat rajj" userId="44ea59be116a07b8" providerId="LiveId" clId="{C3F48B4E-2C0E-4186-9400-F3AD02826CDF}" dt="2025-05-17T13:57:56.945" v="500"/>
          <ac:spMkLst>
            <pc:docMk/>
            <pc:sldMk cId="3858297122" sldId="324"/>
            <ac:spMk id="12" creationId="{C4785815-5407-DDF8-4A55-59ED318E0056}"/>
          </ac:spMkLst>
        </pc:spChg>
        <pc:spChg chg="add">
          <ac:chgData name="akshat rajj" userId="44ea59be116a07b8" providerId="LiveId" clId="{C3F48B4E-2C0E-4186-9400-F3AD02826CDF}" dt="2025-05-17T13:57:56.945" v="500"/>
          <ac:spMkLst>
            <pc:docMk/>
            <pc:sldMk cId="3858297122" sldId="324"/>
            <ac:spMk id="13" creationId="{68582307-B8C2-74A1-5AEA-A2F2D295DDE5}"/>
          </ac:spMkLst>
        </pc:spChg>
        <pc:spChg chg="add">
          <ac:chgData name="akshat rajj" userId="44ea59be116a07b8" providerId="LiveId" clId="{C3F48B4E-2C0E-4186-9400-F3AD02826CDF}" dt="2025-05-17T13:57:56.945" v="500"/>
          <ac:spMkLst>
            <pc:docMk/>
            <pc:sldMk cId="3858297122" sldId="324"/>
            <ac:spMk id="14" creationId="{3039A911-16B5-8170-C071-2ACDD0B3E549}"/>
          </ac:spMkLst>
        </pc:spChg>
        <pc:spChg chg="add">
          <ac:chgData name="akshat rajj" userId="44ea59be116a07b8" providerId="LiveId" clId="{C3F48B4E-2C0E-4186-9400-F3AD02826CDF}" dt="2025-05-17T13:57:56.945" v="500"/>
          <ac:spMkLst>
            <pc:docMk/>
            <pc:sldMk cId="3858297122" sldId="324"/>
            <ac:spMk id="15" creationId="{22465D0F-09A6-2E99-6857-0C7C6C1E462C}"/>
          </ac:spMkLst>
        </pc:spChg>
        <pc:spChg chg="add">
          <ac:chgData name="akshat rajj" userId="44ea59be116a07b8" providerId="LiveId" clId="{C3F48B4E-2C0E-4186-9400-F3AD02826CDF}" dt="2025-05-17T13:58:09.592" v="502"/>
          <ac:spMkLst>
            <pc:docMk/>
            <pc:sldMk cId="3858297122" sldId="324"/>
            <ac:spMk id="16" creationId="{E5CE0B7D-5A24-A33D-0D7E-0043E5B0820F}"/>
          </ac:spMkLst>
        </pc:spChg>
        <pc:spChg chg="add">
          <ac:chgData name="akshat rajj" userId="44ea59be116a07b8" providerId="LiveId" clId="{C3F48B4E-2C0E-4186-9400-F3AD02826CDF}" dt="2025-05-17T13:58:21.928" v="547"/>
          <ac:spMkLst>
            <pc:docMk/>
            <pc:sldMk cId="3858297122" sldId="324"/>
            <ac:spMk id="17" creationId="{23CDE4AF-1EBA-94CD-240B-3BE36DF64D2E}"/>
          </ac:spMkLst>
        </pc:spChg>
        <pc:spChg chg="add">
          <ac:chgData name="akshat rajj" userId="44ea59be116a07b8" providerId="LiveId" clId="{C3F48B4E-2C0E-4186-9400-F3AD02826CDF}" dt="2025-05-17T13:58:31.304" v="550"/>
          <ac:spMkLst>
            <pc:docMk/>
            <pc:sldMk cId="3858297122" sldId="324"/>
            <ac:spMk id="18" creationId="{991CE412-8285-C835-3171-452BF7A5F4E8}"/>
          </ac:spMkLst>
        </pc:spChg>
        <pc:spChg chg="add mod">
          <ac:chgData name="akshat rajj" userId="44ea59be116a07b8" providerId="LiveId" clId="{C3F48B4E-2C0E-4186-9400-F3AD02826CDF}" dt="2025-05-17T13:58:54.046" v="553" actId="1076"/>
          <ac:spMkLst>
            <pc:docMk/>
            <pc:sldMk cId="3858297122" sldId="324"/>
            <ac:spMk id="19" creationId="{1C2BE8B6-892D-71B1-C052-7C1763C61A73}"/>
          </ac:spMkLst>
        </pc:spChg>
        <pc:spChg chg="add mod">
          <ac:chgData name="akshat rajj" userId="44ea59be116a07b8" providerId="LiveId" clId="{C3F48B4E-2C0E-4186-9400-F3AD02826CDF}" dt="2025-05-17T13:58:54.046" v="553" actId="1076"/>
          <ac:spMkLst>
            <pc:docMk/>
            <pc:sldMk cId="3858297122" sldId="324"/>
            <ac:spMk id="20" creationId="{672A9634-7A52-2139-D03D-215081D40C87}"/>
          </ac:spMkLst>
        </pc:spChg>
        <pc:spChg chg="add mod">
          <ac:chgData name="akshat rajj" userId="44ea59be116a07b8" providerId="LiveId" clId="{C3F48B4E-2C0E-4186-9400-F3AD02826CDF}" dt="2025-05-17T13:58:54.046" v="553" actId="1076"/>
          <ac:spMkLst>
            <pc:docMk/>
            <pc:sldMk cId="3858297122" sldId="324"/>
            <ac:spMk id="21" creationId="{9F6B5195-75A5-7DF7-20F2-5EFC253B3F39}"/>
          </ac:spMkLst>
        </pc:spChg>
        <pc:spChg chg="add mod">
          <ac:chgData name="akshat rajj" userId="44ea59be116a07b8" providerId="LiveId" clId="{C3F48B4E-2C0E-4186-9400-F3AD02826CDF}" dt="2025-05-17T13:58:54.046" v="553" actId="1076"/>
          <ac:spMkLst>
            <pc:docMk/>
            <pc:sldMk cId="3858297122" sldId="324"/>
            <ac:spMk id="22" creationId="{24B9A778-E339-8CD3-0CA2-02F013F3727F}"/>
          </ac:spMkLst>
        </pc:spChg>
        <pc:spChg chg="add mod">
          <ac:chgData name="akshat rajj" userId="44ea59be116a07b8" providerId="LiveId" clId="{C3F48B4E-2C0E-4186-9400-F3AD02826CDF}" dt="2025-05-17T13:58:54.046" v="553" actId="1076"/>
          <ac:spMkLst>
            <pc:docMk/>
            <pc:sldMk cId="3858297122" sldId="324"/>
            <ac:spMk id="23" creationId="{9B28A823-E4AF-CEC6-280E-459A177822B9}"/>
          </ac:spMkLst>
        </pc:spChg>
        <pc:spChg chg="add mod">
          <ac:chgData name="akshat rajj" userId="44ea59be116a07b8" providerId="LiveId" clId="{C3F48B4E-2C0E-4186-9400-F3AD02826CDF}" dt="2025-05-17T13:58:54.046" v="553" actId="1076"/>
          <ac:spMkLst>
            <pc:docMk/>
            <pc:sldMk cId="3858297122" sldId="324"/>
            <ac:spMk id="24" creationId="{02A9A87B-4C17-0C07-C1F9-F34BA0906E7D}"/>
          </ac:spMkLst>
        </pc:spChg>
        <pc:spChg chg="add mod">
          <ac:chgData name="akshat rajj" userId="44ea59be116a07b8" providerId="LiveId" clId="{C3F48B4E-2C0E-4186-9400-F3AD02826CDF}" dt="2025-05-17T13:58:54.046" v="553" actId="1076"/>
          <ac:spMkLst>
            <pc:docMk/>
            <pc:sldMk cId="3858297122" sldId="324"/>
            <ac:spMk id="25" creationId="{4AACB779-ECE3-4E81-38BD-EE60A7FD0520}"/>
          </ac:spMkLst>
        </pc:spChg>
        <pc:spChg chg="add mod">
          <ac:chgData name="akshat rajj" userId="44ea59be116a07b8" providerId="LiveId" clId="{C3F48B4E-2C0E-4186-9400-F3AD02826CDF}" dt="2025-05-17T13:58:54.046" v="553" actId="1076"/>
          <ac:spMkLst>
            <pc:docMk/>
            <pc:sldMk cId="3858297122" sldId="324"/>
            <ac:spMk id="26" creationId="{F232E79F-F032-DA93-FB37-C8FA84E208F9}"/>
          </ac:spMkLst>
        </pc:spChg>
        <pc:spChg chg="add mod">
          <ac:chgData name="akshat rajj" userId="44ea59be116a07b8" providerId="LiveId" clId="{C3F48B4E-2C0E-4186-9400-F3AD02826CDF}" dt="2025-05-17T13:58:54.046" v="553" actId="1076"/>
          <ac:spMkLst>
            <pc:docMk/>
            <pc:sldMk cId="3858297122" sldId="324"/>
            <ac:spMk id="27" creationId="{A661F689-A276-444A-7001-0B2A9C50102A}"/>
          </ac:spMkLst>
        </pc:spChg>
        <pc:spChg chg="add">
          <ac:chgData name="akshat rajj" userId="44ea59be116a07b8" providerId="LiveId" clId="{C3F48B4E-2C0E-4186-9400-F3AD02826CDF}" dt="2025-05-17T13:59:25.815" v="565"/>
          <ac:spMkLst>
            <pc:docMk/>
            <pc:sldMk cId="3858297122" sldId="324"/>
            <ac:spMk id="28" creationId="{E1B3296C-29FA-E917-FBF2-BFCF090B3A4D}"/>
          </ac:spMkLst>
        </pc:spChg>
        <pc:spChg chg="add">
          <ac:chgData name="akshat rajj" userId="44ea59be116a07b8" providerId="LiveId" clId="{C3F48B4E-2C0E-4186-9400-F3AD02826CDF}" dt="2025-05-17T13:59:29.790" v="566"/>
          <ac:spMkLst>
            <pc:docMk/>
            <pc:sldMk cId="3858297122" sldId="324"/>
            <ac:spMk id="29" creationId="{279569BC-AF21-E203-41AC-CCFE257F4333}"/>
          </ac:spMkLst>
        </pc:spChg>
        <pc:spChg chg="add">
          <ac:chgData name="akshat rajj" userId="44ea59be116a07b8" providerId="LiveId" clId="{C3F48B4E-2C0E-4186-9400-F3AD02826CDF}" dt="2025-05-17T13:59:39.095" v="567"/>
          <ac:spMkLst>
            <pc:docMk/>
            <pc:sldMk cId="3858297122" sldId="324"/>
            <ac:spMk id="30" creationId="{0DFAA1AD-53F0-545F-3A46-407CC6EF5C20}"/>
          </ac:spMkLst>
        </pc:spChg>
        <pc:spChg chg="add">
          <ac:chgData name="akshat rajj" userId="44ea59be116a07b8" providerId="LiveId" clId="{C3F48B4E-2C0E-4186-9400-F3AD02826CDF}" dt="2025-05-17T13:59:48.514" v="568"/>
          <ac:spMkLst>
            <pc:docMk/>
            <pc:sldMk cId="3858297122" sldId="324"/>
            <ac:spMk id="31" creationId="{9AAEC513-7AD4-CD92-2AA2-6CCF11CA9784}"/>
          </ac:spMkLst>
        </pc:spChg>
        <pc:spChg chg="add mod">
          <ac:chgData name="akshat rajj" userId="44ea59be116a07b8" providerId="LiveId" clId="{C3F48B4E-2C0E-4186-9400-F3AD02826CDF}" dt="2025-05-17T14:01:10.767" v="576"/>
          <ac:spMkLst>
            <pc:docMk/>
            <pc:sldMk cId="3858297122" sldId="324"/>
            <ac:spMk id="32" creationId="{EA3F022C-228E-78EA-06C2-86C54D76C946}"/>
          </ac:spMkLst>
        </pc:spChg>
        <pc:picChg chg="mod">
          <ac:chgData name="akshat rajj" userId="44ea59be116a07b8" providerId="LiveId" clId="{C3F48B4E-2C0E-4186-9400-F3AD02826CDF}" dt="2025-05-17T13:58:27.207" v="549" actId="1076"/>
          <ac:picMkLst>
            <pc:docMk/>
            <pc:sldMk cId="3858297122" sldId="324"/>
            <ac:picMk id="8" creationId="{81943F3E-BD85-33AE-F641-05B4E711DC4E}"/>
          </ac:picMkLst>
        </pc:picChg>
        <pc:picChg chg="add mod">
          <ac:chgData name="akshat rajj" userId="44ea59be116a07b8" providerId="LiveId" clId="{C3F48B4E-2C0E-4186-9400-F3AD02826CDF}" dt="2025-05-17T14:04:18.135" v="611" actId="1076"/>
          <ac:picMkLst>
            <pc:docMk/>
            <pc:sldMk cId="3858297122" sldId="324"/>
            <ac:picMk id="34" creationId="{370D22AA-3585-54C8-1FCE-0BE5CFFD1425}"/>
          </ac:picMkLst>
        </pc:picChg>
      </pc:sldChg>
      <pc:sldChg chg="addSp delSp modSp add del mod">
        <pc:chgData name="akshat rajj" userId="44ea59be116a07b8" providerId="LiveId" clId="{C3F48B4E-2C0E-4186-9400-F3AD02826CDF}" dt="2025-05-17T14:26:48.466" v="980" actId="47"/>
        <pc:sldMkLst>
          <pc:docMk/>
          <pc:sldMk cId="3100626470" sldId="325"/>
        </pc:sldMkLst>
        <pc:spChg chg="add">
          <ac:chgData name="akshat rajj" userId="44ea59be116a07b8" providerId="LiveId" clId="{C3F48B4E-2C0E-4186-9400-F3AD02826CDF}" dt="2025-05-17T14:06:00.637" v="631"/>
          <ac:spMkLst>
            <pc:docMk/>
            <pc:sldMk cId="3100626470" sldId="325"/>
            <ac:spMk id="2" creationId="{342817E8-EBA7-E63E-AC8B-D5665E5E7AAE}"/>
          </ac:spMkLst>
        </pc:spChg>
        <pc:spChg chg="mod">
          <ac:chgData name="akshat rajj" userId="44ea59be116a07b8" providerId="LiveId" clId="{C3F48B4E-2C0E-4186-9400-F3AD02826CDF}" dt="2025-05-17T14:05:23.387" v="629"/>
          <ac:spMkLst>
            <pc:docMk/>
            <pc:sldMk cId="3100626470" sldId="325"/>
            <ac:spMk id="3" creationId="{84CCD0FF-00F6-AB4A-C9BB-9CA6099DD9F9}"/>
          </ac:spMkLst>
        </pc:spChg>
        <pc:spChg chg="mod">
          <ac:chgData name="akshat rajj" userId="44ea59be116a07b8" providerId="LiveId" clId="{C3F48B4E-2C0E-4186-9400-F3AD02826CDF}" dt="2025-05-17T14:06:25.399" v="637" actId="1076"/>
          <ac:spMkLst>
            <pc:docMk/>
            <pc:sldMk cId="3100626470" sldId="325"/>
            <ac:spMk id="5" creationId="{6642B527-C36E-464E-8863-8C7DD22A4C93}"/>
          </ac:spMkLst>
        </pc:spChg>
        <pc:spChg chg="add mod">
          <ac:chgData name="akshat rajj" userId="44ea59be116a07b8" providerId="LiveId" clId="{C3F48B4E-2C0E-4186-9400-F3AD02826CDF}" dt="2025-05-17T14:06:17.851" v="636" actId="14100"/>
          <ac:spMkLst>
            <pc:docMk/>
            <pc:sldMk cId="3100626470" sldId="325"/>
            <ac:spMk id="6" creationId="{23C495D2-8D69-24FE-0BB8-973C0511A52F}"/>
          </ac:spMkLst>
        </pc:spChg>
        <pc:picChg chg="add mod">
          <ac:chgData name="akshat rajj" userId="44ea59be116a07b8" providerId="LiveId" clId="{C3F48B4E-2C0E-4186-9400-F3AD02826CDF}" dt="2025-05-17T14:07:15.628" v="642" actId="1076"/>
          <ac:picMkLst>
            <pc:docMk/>
            <pc:sldMk cId="3100626470" sldId="325"/>
            <ac:picMk id="10" creationId="{CB02685D-F245-32ED-B75F-06897CBE49A6}"/>
          </ac:picMkLst>
        </pc:picChg>
        <pc:picChg chg="del">
          <ac:chgData name="akshat rajj" userId="44ea59be116a07b8" providerId="LiveId" clId="{C3F48B4E-2C0E-4186-9400-F3AD02826CDF}" dt="2025-05-17T14:06:36.826" v="638" actId="478"/>
          <ac:picMkLst>
            <pc:docMk/>
            <pc:sldMk cId="3100626470" sldId="325"/>
            <ac:picMk id="34" creationId="{DDE1C0B6-B160-9320-331F-D436D4373AAC}"/>
          </ac:picMkLst>
        </pc:picChg>
      </pc:sldChg>
      <pc:sldChg chg="addSp delSp modSp add mod">
        <pc:chgData name="akshat rajj" userId="44ea59be116a07b8" providerId="LiveId" clId="{C3F48B4E-2C0E-4186-9400-F3AD02826CDF}" dt="2025-05-17T14:19:30.003" v="879" actId="1076"/>
        <pc:sldMkLst>
          <pc:docMk/>
          <pc:sldMk cId="1001601610" sldId="326"/>
        </pc:sldMkLst>
        <pc:spChg chg="add mod">
          <ac:chgData name="akshat rajj" userId="44ea59be116a07b8" providerId="LiveId" clId="{C3F48B4E-2C0E-4186-9400-F3AD02826CDF}" dt="2025-05-17T14:16:56.939" v="851" actId="20577"/>
          <ac:spMkLst>
            <pc:docMk/>
            <pc:sldMk cId="1001601610" sldId="326"/>
            <ac:spMk id="2" creationId="{CA97773A-19B2-BDFA-7116-AD880509593B}"/>
          </ac:spMkLst>
        </pc:spChg>
        <pc:spChg chg="del mod">
          <ac:chgData name="akshat rajj" userId="44ea59be116a07b8" providerId="LiveId" clId="{C3F48B4E-2C0E-4186-9400-F3AD02826CDF}" dt="2025-05-17T14:17:24.347" v="853"/>
          <ac:spMkLst>
            <pc:docMk/>
            <pc:sldMk cId="1001601610" sldId="326"/>
            <ac:spMk id="3" creationId="{CF2E4AAA-5C47-8BEC-8907-14C6695B5E44}"/>
          </ac:spMkLst>
        </pc:spChg>
        <pc:picChg chg="del">
          <ac:chgData name="akshat rajj" userId="44ea59be116a07b8" providerId="LiveId" clId="{C3F48B4E-2C0E-4186-9400-F3AD02826CDF}" dt="2025-05-17T14:15:25.005" v="829" actId="478"/>
          <ac:picMkLst>
            <pc:docMk/>
            <pc:sldMk cId="1001601610" sldId="326"/>
            <ac:picMk id="6" creationId="{EB378F72-1BD0-AD3B-512C-A9F493CAA357}"/>
          </ac:picMkLst>
        </pc:picChg>
        <pc:picChg chg="mod">
          <ac:chgData name="akshat rajj" userId="44ea59be116a07b8" providerId="LiveId" clId="{C3F48B4E-2C0E-4186-9400-F3AD02826CDF}" dt="2025-05-17T14:15:28.747" v="830" actId="1076"/>
          <ac:picMkLst>
            <pc:docMk/>
            <pc:sldMk cId="1001601610" sldId="326"/>
            <ac:picMk id="8" creationId="{CF6EDDFB-1753-86D1-B8F8-081BDFF42079}"/>
          </ac:picMkLst>
        </pc:picChg>
        <pc:picChg chg="add mod">
          <ac:chgData name="akshat rajj" userId="44ea59be116a07b8" providerId="LiveId" clId="{C3F48B4E-2C0E-4186-9400-F3AD02826CDF}" dt="2025-05-17T14:19:26.898" v="877" actId="1076"/>
          <ac:picMkLst>
            <pc:docMk/>
            <pc:sldMk cId="1001601610" sldId="326"/>
            <ac:picMk id="9" creationId="{C22087ED-EB04-9CFA-1AF3-709BD38B83D9}"/>
          </ac:picMkLst>
        </pc:picChg>
        <pc:picChg chg="del">
          <ac:chgData name="akshat rajj" userId="44ea59be116a07b8" providerId="LiveId" clId="{C3F48B4E-2C0E-4186-9400-F3AD02826CDF}" dt="2025-05-17T14:15:25.005" v="829" actId="478"/>
          <ac:picMkLst>
            <pc:docMk/>
            <pc:sldMk cId="1001601610" sldId="326"/>
            <ac:picMk id="10" creationId="{A87E33D1-1D71-CFDE-E9A0-8E5E9479AA9E}"/>
          </ac:picMkLst>
        </pc:picChg>
        <pc:picChg chg="del">
          <ac:chgData name="akshat rajj" userId="44ea59be116a07b8" providerId="LiveId" clId="{C3F48B4E-2C0E-4186-9400-F3AD02826CDF}" dt="2025-05-17T14:15:22.998" v="828" actId="478"/>
          <ac:picMkLst>
            <pc:docMk/>
            <pc:sldMk cId="1001601610" sldId="326"/>
            <ac:picMk id="12" creationId="{37440A7E-ED79-E613-B012-E68D0E4699D2}"/>
          </ac:picMkLst>
        </pc:picChg>
        <pc:picChg chg="add mod">
          <ac:chgData name="akshat rajj" userId="44ea59be116a07b8" providerId="LiveId" clId="{C3F48B4E-2C0E-4186-9400-F3AD02826CDF}" dt="2025-05-17T14:19:30.003" v="879" actId="1076"/>
          <ac:picMkLst>
            <pc:docMk/>
            <pc:sldMk cId="1001601610" sldId="326"/>
            <ac:picMk id="13" creationId="{9F41B8D2-679C-7286-5287-FC96A5BC8669}"/>
          </ac:picMkLst>
        </pc:picChg>
        <pc:picChg chg="del">
          <ac:chgData name="akshat rajj" userId="44ea59be116a07b8" providerId="LiveId" clId="{C3F48B4E-2C0E-4186-9400-F3AD02826CDF}" dt="2025-05-17T14:15:22.998" v="828" actId="478"/>
          <ac:picMkLst>
            <pc:docMk/>
            <pc:sldMk cId="1001601610" sldId="326"/>
            <ac:picMk id="14" creationId="{37B57528-7E2C-296F-08D3-DA63A20257E9}"/>
          </ac:picMkLst>
        </pc:picChg>
        <pc:picChg chg="add mod">
          <ac:chgData name="akshat rajj" userId="44ea59be116a07b8" providerId="LiveId" clId="{C3F48B4E-2C0E-4186-9400-F3AD02826CDF}" dt="2025-05-17T14:18:35.212" v="867" actId="1076"/>
          <ac:picMkLst>
            <pc:docMk/>
            <pc:sldMk cId="1001601610" sldId="326"/>
            <ac:picMk id="16" creationId="{29A1D633-5C07-70E7-5C1B-DEF2E571AD4E}"/>
          </ac:picMkLst>
        </pc:picChg>
        <pc:picChg chg="add mod">
          <ac:chgData name="akshat rajj" userId="44ea59be116a07b8" providerId="LiveId" clId="{C3F48B4E-2C0E-4186-9400-F3AD02826CDF}" dt="2025-05-17T14:19:28.518" v="878" actId="1076"/>
          <ac:picMkLst>
            <pc:docMk/>
            <pc:sldMk cId="1001601610" sldId="326"/>
            <ac:picMk id="18" creationId="{243DECA9-D833-7E40-CC27-A25EC56D407D}"/>
          </ac:picMkLst>
        </pc:picChg>
      </pc:sldChg>
      <pc:sldChg chg="addSp delSp modSp add mod">
        <pc:chgData name="akshat rajj" userId="44ea59be116a07b8" providerId="LiveId" clId="{C3F48B4E-2C0E-4186-9400-F3AD02826CDF}" dt="2025-05-17T14:25:33.498" v="964" actId="1076"/>
        <pc:sldMkLst>
          <pc:docMk/>
          <pc:sldMk cId="4016814720" sldId="327"/>
        </pc:sldMkLst>
        <pc:spChg chg="mod">
          <ac:chgData name="akshat rajj" userId="44ea59be116a07b8" providerId="LiveId" clId="{C3F48B4E-2C0E-4186-9400-F3AD02826CDF}" dt="2025-05-17T14:24:52.433" v="957" actId="1076"/>
          <ac:spMkLst>
            <pc:docMk/>
            <pc:sldMk cId="4016814720" sldId="327"/>
            <ac:spMk id="2" creationId="{A65C5574-5824-A07D-3FAA-94700107A27A}"/>
          </ac:spMkLst>
        </pc:spChg>
        <pc:spChg chg="add mod">
          <ac:chgData name="akshat rajj" userId="44ea59be116a07b8" providerId="LiveId" clId="{C3F48B4E-2C0E-4186-9400-F3AD02826CDF}" dt="2025-05-17T14:25:33.498" v="964" actId="1076"/>
          <ac:spMkLst>
            <pc:docMk/>
            <pc:sldMk cId="4016814720" sldId="327"/>
            <ac:spMk id="17" creationId="{356FFC80-B08C-328E-E956-D776F9458C42}"/>
          </ac:spMkLst>
        </pc:spChg>
        <pc:picChg chg="add mod">
          <ac:chgData name="akshat rajj" userId="44ea59be116a07b8" providerId="LiveId" clId="{C3F48B4E-2C0E-4186-9400-F3AD02826CDF}" dt="2025-05-17T14:20:46.455" v="900" actId="1076"/>
          <ac:picMkLst>
            <pc:docMk/>
            <pc:sldMk cId="4016814720" sldId="327"/>
            <ac:picMk id="5" creationId="{A42FC124-F52A-338E-B006-192146E3B413}"/>
          </ac:picMkLst>
        </pc:picChg>
        <pc:picChg chg="del">
          <ac:chgData name="akshat rajj" userId="44ea59be116a07b8" providerId="LiveId" clId="{C3F48B4E-2C0E-4186-9400-F3AD02826CDF}" dt="2025-05-17T14:19:52.048" v="882" actId="478"/>
          <ac:picMkLst>
            <pc:docMk/>
            <pc:sldMk cId="4016814720" sldId="327"/>
            <ac:picMk id="9" creationId="{5720D549-634E-7642-7734-12DE35209308}"/>
          </ac:picMkLst>
        </pc:picChg>
        <pc:picChg chg="add mod">
          <ac:chgData name="akshat rajj" userId="44ea59be116a07b8" providerId="LiveId" clId="{C3F48B4E-2C0E-4186-9400-F3AD02826CDF}" dt="2025-05-17T14:24:56.212" v="958" actId="1076"/>
          <ac:picMkLst>
            <pc:docMk/>
            <pc:sldMk cId="4016814720" sldId="327"/>
            <ac:picMk id="10" creationId="{FBFFB92D-E8E0-E1C5-52A3-EA97259C6A2C}"/>
          </ac:picMkLst>
        </pc:picChg>
        <pc:picChg chg="add mod">
          <ac:chgData name="akshat rajj" userId="44ea59be116a07b8" providerId="LiveId" clId="{C3F48B4E-2C0E-4186-9400-F3AD02826CDF}" dt="2025-05-17T14:21:40.864" v="908" actId="1076"/>
          <ac:picMkLst>
            <pc:docMk/>
            <pc:sldMk cId="4016814720" sldId="327"/>
            <ac:picMk id="12" creationId="{0849B2E2-C543-B111-B28A-8AC6138BC501}"/>
          </ac:picMkLst>
        </pc:picChg>
        <pc:picChg chg="del">
          <ac:chgData name="akshat rajj" userId="44ea59be116a07b8" providerId="LiveId" clId="{C3F48B4E-2C0E-4186-9400-F3AD02826CDF}" dt="2025-05-17T14:19:51.320" v="881" actId="478"/>
          <ac:picMkLst>
            <pc:docMk/>
            <pc:sldMk cId="4016814720" sldId="327"/>
            <ac:picMk id="13" creationId="{162C60A1-8697-DD8A-0E87-669CEED19A23}"/>
          </ac:picMkLst>
        </pc:picChg>
        <pc:picChg chg="add mod">
          <ac:chgData name="akshat rajj" userId="44ea59be116a07b8" providerId="LiveId" clId="{C3F48B4E-2C0E-4186-9400-F3AD02826CDF}" dt="2025-05-17T14:22:06.956" v="913" actId="1076"/>
          <ac:picMkLst>
            <pc:docMk/>
            <pc:sldMk cId="4016814720" sldId="327"/>
            <ac:picMk id="15" creationId="{F81C2479-CC05-F770-4D40-1ED6C709A143}"/>
          </ac:picMkLst>
        </pc:picChg>
        <pc:picChg chg="del">
          <ac:chgData name="akshat rajj" userId="44ea59be116a07b8" providerId="LiveId" clId="{C3F48B4E-2C0E-4186-9400-F3AD02826CDF}" dt="2025-05-17T14:19:52.734" v="883" actId="478"/>
          <ac:picMkLst>
            <pc:docMk/>
            <pc:sldMk cId="4016814720" sldId="327"/>
            <ac:picMk id="16" creationId="{AEA25ED5-93D0-C760-F199-0668B4036ECF}"/>
          </ac:picMkLst>
        </pc:picChg>
        <pc:picChg chg="mod">
          <ac:chgData name="akshat rajj" userId="44ea59be116a07b8" providerId="LiveId" clId="{C3F48B4E-2C0E-4186-9400-F3AD02826CDF}" dt="2025-05-17T14:24:59.056" v="959" actId="1076"/>
          <ac:picMkLst>
            <pc:docMk/>
            <pc:sldMk cId="4016814720" sldId="327"/>
            <ac:picMk id="18" creationId="{D5DA84EF-D079-5294-BB7B-FBC024E26083}"/>
          </ac:picMkLst>
        </pc:picChg>
      </pc:sldChg>
      <pc:sldChg chg="addSp delSp modSp add del mod">
        <pc:chgData name="akshat rajj" userId="44ea59be116a07b8" providerId="LiveId" clId="{C3F48B4E-2C0E-4186-9400-F3AD02826CDF}" dt="2025-05-17T14:27:07.151" v="1019" actId="47"/>
        <pc:sldMkLst>
          <pc:docMk/>
          <pc:sldMk cId="4272419757" sldId="328"/>
        </pc:sldMkLst>
        <pc:spChg chg="del mod">
          <ac:chgData name="akshat rajj" userId="44ea59be116a07b8" providerId="LiveId" clId="{C3F48B4E-2C0E-4186-9400-F3AD02826CDF}" dt="2025-05-17T14:23:16.875" v="922"/>
          <ac:spMkLst>
            <pc:docMk/>
            <pc:sldMk cId="4272419757" sldId="328"/>
            <ac:spMk id="2" creationId="{6E303DAD-9945-562D-5A20-D136EEB007FA}"/>
          </ac:spMkLst>
        </pc:spChg>
        <pc:spChg chg="add mod">
          <ac:chgData name="akshat rajj" userId="44ea59be116a07b8" providerId="LiveId" clId="{C3F48B4E-2C0E-4186-9400-F3AD02826CDF}" dt="2025-05-17T14:24:37.224" v="956" actId="20577"/>
          <ac:spMkLst>
            <pc:docMk/>
            <pc:sldMk cId="4272419757" sldId="328"/>
            <ac:spMk id="3" creationId="{F2C96BB9-418E-A1FE-9B80-14F5854600B9}"/>
          </ac:spMkLst>
        </pc:spChg>
        <pc:spChg chg="add mod">
          <ac:chgData name="akshat rajj" userId="44ea59be116a07b8" providerId="LiveId" clId="{C3F48B4E-2C0E-4186-9400-F3AD02826CDF}" dt="2025-05-17T14:24:13.726" v="945" actId="403"/>
          <ac:spMkLst>
            <pc:docMk/>
            <pc:sldMk cId="4272419757" sldId="328"/>
            <ac:spMk id="6" creationId="{6E828CD2-D50E-243A-ECB0-2A6D4D9DD32A}"/>
          </ac:spMkLst>
        </pc:spChg>
        <pc:picChg chg="del">
          <ac:chgData name="akshat rajj" userId="44ea59be116a07b8" providerId="LiveId" clId="{C3F48B4E-2C0E-4186-9400-F3AD02826CDF}" dt="2025-05-17T14:23:19.607" v="924" actId="478"/>
          <ac:picMkLst>
            <pc:docMk/>
            <pc:sldMk cId="4272419757" sldId="328"/>
            <ac:picMk id="5" creationId="{68F84AB4-F591-D8AF-22D1-C84024736DED}"/>
          </ac:picMkLst>
        </pc:picChg>
        <pc:picChg chg="del">
          <ac:chgData name="akshat rajj" userId="44ea59be116a07b8" providerId="LiveId" clId="{C3F48B4E-2C0E-4186-9400-F3AD02826CDF}" dt="2025-05-17T14:23:20.366" v="925" actId="478"/>
          <ac:picMkLst>
            <pc:docMk/>
            <pc:sldMk cId="4272419757" sldId="328"/>
            <ac:picMk id="10" creationId="{28292F84-0AE1-320C-A5D0-75DA886EFA56}"/>
          </ac:picMkLst>
        </pc:picChg>
        <pc:picChg chg="del">
          <ac:chgData name="akshat rajj" userId="44ea59be116a07b8" providerId="LiveId" clId="{C3F48B4E-2C0E-4186-9400-F3AD02826CDF}" dt="2025-05-17T14:23:20.886" v="926" actId="478"/>
          <ac:picMkLst>
            <pc:docMk/>
            <pc:sldMk cId="4272419757" sldId="328"/>
            <ac:picMk id="12" creationId="{F3440DCC-3F86-41B9-CAA4-9DD0AF0ABCCA}"/>
          </ac:picMkLst>
        </pc:picChg>
        <pc:picChg chg="del">
          <ac:chgData name="akshat rajj" userId="44ea59be116a07b8" providerId="LiveId" clId="{C3F48B4E-2C0E-4186-9400-F3AD02826CDF}" dt="2025-05-17T14:23:21.497" v="927" actId="478"/>
          <ac:picMkLst>
            <pc:docMk/>
            <pc:sldMk cId="4272419757" sldId="328"/>
            <ac:picMk id="15" creationId="{15985503-C0A8-715F-9D2B-463B7A8CEFDA}"/>
          </ac:picMkLst>
        </pc:picChg>
        <pc:picChg chg="del">
          <ac:chgData name="akshat rajj" userId="44ea59be116a07b8" providerId="LiveId" clId="{C3F48B4E-2C0E-4186-9400-F3AD02826CDF}" dt="2025-05-17T14:23:18.820" v="923" actId="478"/>
          <ac:picMkLst>
            <pc:docMk/>
            <pc:sldMk cId="4272419757" sldId="328"/>
            <ac:picMk id="18" creationId="{3DF1A651-4A5E-B996-DAEE-7AD8D8DF6D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FBC31-3F3F-40A8-84DF-BE3B4616B22A}" type="datetimeFigureOut">
              <a:rPr lang="en-IN" smtClean="0"/>
              <a:t>17-05-2025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FE326-85E6-4395-8F28-A8F972B7BB4E}" type="slidenum">
              <a:rPr lang="en-IN" smtClean="0"/>
              <a:t>‹#›</a:t>
            </a:fld>
            <a:endParaRPr lang="en-IN"/>
          </a:p>
        </p:txBody>
      </p:sp>
    </p:spTree>
    <p:extLst>
      <p:ext uri="{BB962C8B-B14F-4D97-AF65-F5344CB8AC3E}">
        <p14:creationId xmlns:p14="http://schemas.microsoft.com/office/powerpoint/2010/main" val="199376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19AD-E795-8469-CB7A-8D1393914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9FC3E-A433-5720-2C47-B21810485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3EDBC-57D9-C6A6-6869-371DC35FAC4A}"/>
              </a:ext>
            </a:extLst>
          </p:cNvPr>
          <p:cNvSpPr>
            <a:spLocks noGrp="1"/>
          </p:cNvSpPr>
          <p:nvPr>
            <p:ph type="dt" sz="half" idx="10"/>
          </p:nvPr>
        </p:nvSpPr>
        <p:spPr/>
        <p:txBody>
          <a:bodyPr/>
          <a:lstStyle/>
          <a:p>
            <a:fld id="{CAB0B00A-0031-4EDD-BEBB-B131E3F68B8B}" type="datetime1">
              <a:rPr lang="en-IN" smtClean="0"/>
              <a:t>17-05-2025</a:t>
            </a:fld>
            <a:endParaRPr lang="en-IN"/>
          </a:p>
        </p:txBody>
      </p:sp>
      <p:sp>
        <p:nvSpPr>
          <p:cNvPr id="5" name="Footer Placeholder 4">
            <a:extLst>
              <a:ext uri="{FF2B5EF4-FFF2-40B4-BE49-F238E27FC236}">
                <a16:creationId xmlns:a16="http://schemas.microsoft.com/office/drawing/2014/main" id="{A8B1DC6D-FB05-89AF-D06E-2A214B26AC5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E5979841-7A1B-1D77-4E0D-F440971A186C}"/>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44741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D05-52FA-1788-519F-7A7F6048A0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B93A4-5BFE-2E5E-89BD-A9A9F0DE2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6E1C-2039-6998-16BF-892E575CFF2A}"/>
              </a:ext>
            </a:extLst>
          </p:cNvPr>
          <p:cNvSpPr>
            <a:spLocks noGrp="1"/>
          </p:cNvSpPr>
          <p:nvPr>
            <p:ph type="dt" sz="half" idx="10"/>
          </p:nvPr>
        </p:nvSpPr>
        <p:spPr/>
        <p:txBody>
          <a:bodyPr/>
          <a:lstStyle/>
          <a:p>
            <a:fld id="{C911ADB8-9CB7-40E6-87C8-C7EB8EBBAF06}" type="datetime1">
              <a:rPr lang="en-IN" smtClean="0"/>
              <a:t>17-05-2025</a:t>
            </a:fld>
            <a:endParaRPr lang="en-IN"/>
          </a:p>
        </p:txBody>
      </p:sp>
      <p:sp>
        <p:nvSpPr>
          <p:cNvPr id="5" name="Footer Placeholder 4">
            <a:extLst>
              <a:ext uri="{FF2B5EF4-FFF2-40B4-BE49-F238E27FC236}">
                <a16:creationId xmlns:a16="http://schemas.microsoft.com/office/drawing/2014/main" id="{BA389FC5-03A9-A2BE-8045-500B370839C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8B4A79DC-4A34-B800-8BFC-C92A202FB94B}"/>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88750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ADF1-8D2B-E20D-C592-6643F0F62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D4B32-ED38-6AD9-3A88-BEE47D42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D39A2-CFE5-7E4C-6E1A-FABC5CF177F3}"/>
              </a:ext>
            </a:extLst>
          </p:cNvPr>
          <p:cNvSpPr>
            <a:spLocks noGrp="1"/>
          </p:cNvSpPr>
          <p:nvPr>
            <p:ph type="dt" sz="half" idx="10"/>
          </p:nvPr>
        </p:nvSpPr>
        <p:spPr/>
        <p:txBody>
          <a:bodyPr/>
          <a:lstStyle/>
          <a:p>
            <a:fld id="{6903956E-FF61-4FBC-8614-5AF891B621A7}" type="datetime1">
              <a:rPr lang="en-IN" smtClean="0"/>
              <a:t>17-05-2025</a:t>
            </a:fld>
            <a:endParaRPr lang="en-IN"/>
          </a:p>
        </p:txBody>
      </p:sp>
      <p:sp>
        <p:nvSpPr>
          <p:cNvPr id="5" name="Footer Placeholder 4">
            <a:extLst>
              <a:ext uri="{FF2B5EF4-FFF2-40B4-BE49-F238E27FC236}">
                <a16:creationId xmlns:a16="http://schemas.microsoft.com/office/drawing/2014/main" id="{A758CE03-A02D-B61D-500E-33B067F58A15}"/>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32BFA42C-489C-58FC-CFE2-833549C6DC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40133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41F-4D47-CCA2-58EC-D8D2EE9AF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07BEF-2C9D-42DC-3411-00B3A39BC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6B5C3-B400-8ED2-C857-CC6B3B6EB6B7}"/>
              </a:ext>
            </a:extLst>
          </p:cNvPr>
          <p:cNvSpPr>
            <a:spLocks noGrp="1"/>
          </p:cNvSpPr>
          <p:nvPr>
            <p:ph type="dt" sz="half" idx="10"/>
          </p:nvPr>
        </p:nvSpPr>
        <p:spPr/>
        <p:txBody>
          <a:bodyPr/>
          <a:lstStyle/>
          <a:p>
            <a:fld id="{218D233B-F1E7-4818-B22D-9EDEAA6025FD}" type="datetime1">
              <a:rPr lang="en-IN" smtClean="0"/>
              <a:t>17-05-2025</a:t>
            </a:fld>
            <a:endParaRPr lang="en-IN"/>
          </a:p>
        </p:txBody>
      </p:sp>
      <p:sp>
        <p:nvSpPr>
          <p:cNvPr id="5" name="Footer Placeholder 4">
            <a:extLst>
              <a:ext uri="{FF2B5EF4-FFF2-40B4-BE49-F238E27FC236}">
                <a16:creationId xmlns:a16="http://schemas.microsoft.com/office/drawing/2014/main" id="{77C63E68-219E-B6BD-06FF-D09E8B6D7CE6}"/>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927A96D-72D0-92EE-3B5C-8BFD78B7D7AD}"/>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1233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04E-14BF-8146-F649-92765687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C510D-E40E-01C5-FB7F-09741C6C9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5ACC9-6839-7636-07F4-E47B104A0B91}"/>
              </a:ext>
            </a:extLst>
          </p:cNvPr>
          <p:cNvSpPr>
            <a:spLocks noGrp="1"/>
          </p:cNvSpPr>
          <p:nvPr>
            <p:ph type="dt" sz="half" idx="10"/>
          </p:nvPr>
        </p:nvSpPr>
        <p:spPr/>
        <p:txBody>
          <a:bodyPr/>
          <a:lstStyle/>
          <a:p>
            <a:fld id="{2A543A29-4BB0-4075-8E30-7986497052F0}" type="datetime1">
              <a:rPr lang="en-IN" smtClean="0"/>
              <a:t>17-05-2025</a:t>
            </a:fld>
            <a:endParaRPr lang="en-IN"/>
          </a:p>
        </p:txBody>
      </p:sp>
      <p:sp>
        <p:nvSpPr>
          <p:cNvPr id="5" name="Footer Placeholder 4">
            <a:extLst>
              <a:ext uri="{FF2B5EF4-FFF2-40B4-BE49-F238E27FC236}">
                <a16:creationId xmlns:a16="http://schemas.microsoft.com/office/drawing/2014/main" id="{331B4601-E63D-A03B-1DD8-CFB63233DA5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609B235-6487-BCE9-DFAA-764CDD446CF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376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733-E66D-2C01-CE97-F41A211F2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78475-62F3-3BA2-991E-7D770F7A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E4499-7667-A5BF-CFBF-9B3734E04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2D099-6445-5C93-00AE-432EFD0706EB}"/>
              </a:ext>
            </a:extLst>
          </p:cNvPr>
          <p:cNvSpPr>
            <a:spLocks noGrp="1"/>
          </p:cNvSpPr>
          <p:nvPr>
            <p:ph type="dt" sz="half" idx="10"/>
          </p:nvPr>
        </p:nvSpPr>
        <p:spPr/>
        <p:txBody>
          <a:bodyPr/>
          <a:lstStyle/>
          <a:p>
            <a:fld id="{C1228DEB-068D-4137-AD7C-2A99AB9732F4}" type="datetime1">
              <a:rPr lang="en-IN" smtClean="0"/>
              <a:t>17-05-2025</a:t>
            </a:fld>
            <a:endParaRPr lang="en-IN"/>
          </a:p>
        </p:txBody>
      </p:sp>
      <p:sp>
        <p:nvSpPr>
          <p:cNvPr id="6" name="Footer Placeholder 5">
            <a:extLst>
              <a:ext uri="{FF2B5EF4-FFF2-40B4-BE49-F238E27FC236}">
                <a16:creationId xmlns:a16="http://schemas.microsoft.com/office/drawing/2014/main" id="{6C5B21F9-91D3-7C2A-79CF-2138303F1B9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A1F9FC0-4A14-8219-84DC-B1D61698EE4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0485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B0A1-9BD6-B0A3-1102-E0773ECBB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87F29-AEDA-BDF7-8C0B-52CF6D17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AB8B1-DB15-81F7-48C3-A6308F8FE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757F-7720-AA2F-16DB-5B41725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78B9F-AEC2-1CCB-17EA-93BC35E42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DDEEA-4DF4-410A-B65E-F750E83FBB36}"/>
              </a:ext>
            </a:extLst>
          </p:cNvPr>
          <p:cNvSpPr>
            <a:spLocks noGrp="1"/>
          </p:cNvSpPr>
          <p:nvPr>
            <p:ph type="dt" sz="half" idx="10"/>
          </p:nvPr>
        </p:nvSpPr>
        <p:spPr/>
        <p:txBody>
          <a:bodyPr/>
          <a:lstStyle/>
          <a:p>
            <a:fld id="{040CC2F0-EA24-4949-874F-5F13F434AA44}" type="datetime1">
              <a:rPr lang="en-IN" smtClean="0"/>
              <a:t>17-05-2025</a:t>
            </a:fld>
            <a:endParaRPr lang="en-IN"/>
          </a:p>
        </p:txBody>
      </p:sp>
      <p:sp>
        <p:nvSpPr>
          <p:cNvPr id="8" name="Footer Placeholder 7">
            <a:extLst>
              <a:ext uri="{FF2B5EF4-FFF2-40B4-BE49-F238E27FC236}">
                <a16:creationId xmlns:a16="http://schemas.microsoft.com/office/drawing/2014/main" id="{90F839C7-3F7C-98F3-A612-DE6079BE9163}"/>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A6ED60D5-B96E-CB10-EF10-24D39020915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9361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85F8-3F04-96B2-DFBB-F5EA7C78F8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FDE9-0DB9-E2EC-9EDB-3F7928924032}"/>
              </a:ext>
            </a:extLst>
          </p:cNvPr>
          <p:cNvSpPr>
            <a:spLocks noGrp="1"/>
          </p:cNvSpPr>
          <p:nvPr>
            <p:ph type="dt" sz="half" idx="10"/>
          </p:nvPr>
        </p:nvSpPr>
        <p:spPr/>
        <p:txBody>
          <a:bodyPr/>
          <a:lstStyle/>
          <a:p>
            <a:fld id="{D9FCA4BE-841D-4DBA-BF59-98160D016E95}" type="datetime1">
              <a:rPr lang="en-IN" smtClean="0"/>
              <a:t>17-05-2025</a:t>
            </a:fld>
            <a:endParaRPr lang="en-IN"/>
          </a:p>
        </p:txBody>
      </p:sp>
      <p:sp>
        <p:nvSpPr>
          <p:cNvPr id="4" name="Footer Placeholder 3">
            <a:extLst>
              <a:ext uri="{FF2B5EF4-FFF2-40B4-BE49-F238E27FC236}">
                <a16:creationId xmlns:a16="http://schemas.microsoft.com/office/drawing/2014/main" id="{B76EA0CC-2F72-01A7-0018-794D28895805}"/>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D1946089-63E6-1B47-884D-22AD3D59DAD3}"/>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39517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8AA3-F340-1EBC-A758-E63E971B3C45}"/>
              </a:ext>
            </a:extLst>
          </p:cNvPr>
          <p:cNvSpPr>
            <a:spLocks noGrp="1"/>
          </p:cNvSpPr>
          <p:nvPr>
            <p:ph type="dt" sz="half" idx="10"/>
          </p:nvPr>
        </p:nvSpPr>
        <p:spPr/>
        <p:txBody>
          <a:bodyPr/>
          <a:lstStyle/>
          <a:p>
            <a:fld id="{2EA9DE3D-92F0-4B90-9BC3-DF561ACCB514}" type="datetime1">
              <a:rPr lang="en-IN" smtClean="0"/>
              <a:t>17-05-2025</a:t>
            </a:fld>
            <a:endParaRPr lang="en-IN"/>
          </a:p>
        </p:txBody>
      </p:sp>
      <p:sp>
        <p:nvSpPr>
          <p:cNvPr id="3" name="Footer Placeholder 2">
            <a:extLst>
              <a:ext uri="{FF2B5EF4-FFF2-40B4-BE49-F238E27FC236}">
                <a16:creationId xmlns:a16="http://schemas.microsoft.com/office/drawing/2014/main" id="{15C5A41D-81C9-E2BD-E9AF-3AA5DB41DC6F}"/>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F1F962B3-3ADB-9572-0FD2-4DB07FD876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75577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F039-A9DA-5A12-2BF1-B6433B9D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51A8-C228-5300-A485-3F129FD36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84203-9632-6129-E4C9-0F99428B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5EB5-72B0-9141-EA99-820C022CC386}"/>
              </a:ext>
            </a:extLst>
          </p:cNvPr>
          <p:cNvSpPr>
            <a:spLocks noGrp="1"/>
          </p:cNvSpPr>
          <p:nvPr>
            <p:ph type="dt" sz="half" idx="10"/>
          </p:nvPr>
        </p:nvSpPr>
        <p:spPr/>
        <p:txBody>
          <a:bodyPr/>
          <a:lstStyle/>
          <a:p>
            <a:fld id="{44A4D748-5313-48F5-9420-28CC4F9D5D65}" type="datetime1">
              <a:rPr lang="en-IN" smtClean="0"/>
              <a:t>17-05-2025</a:t>
            </a:fld>
            <a:endParaRPr lang="en-IN"/>
          </a:p>
        </p:txBody>
      </p:sp>
      <p:sp>
        <p:nvSpPr>
          <p:cNvPr id="6" name="Footer Placeholder 5">
            <a:extLst>
              <a:ext uri="{FF2B5EF4-FFF2-40B4-BE49-F238E27FC236}">
                <a16:creationId xmlns:a16="http://schemas.microsoft.com/office/drawing/2014/main" id="{A273D456-31B6-1D53-751D-AC82FEAB700D}"/>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BC32809-415E-2282-E04D-9B200C1C352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0596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906-117D-5407-AA07-22F539EE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6F0D2-D921-4FA7-DA84-8E8520EED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2AD95-AB02-5A07-7492-E9E0B8545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80F9-07CE-6F7A-6038-870977B023CB}"/>
              </a:ext>
            </a:extLst>
          </p:cNvPr>
          <p:cNvSpPr>
            <a:spLocks noGrp="1"/>
          </p:cNvSpPr>
          <p:nvPr>
            <p:ph type="dt" sz="half" idx="10"/>
          </p:nvPr>
        </p:nvSpPr>
        <p:spPr/>
        <p:txBody>
          <a:bodyPr/>
          <a:lstStyle/>
          <a:p>
            <a:fld id="{8E259F97-4389-4CF0-A3AF-539E1666475E}" type="datetime1">
              <a:rPr lang="en-IN" smtClean="0"/>
              <a:t>17-05-2025</a:t>
            </a:fld>
            <a:endParaRPr lang="en-IN"/>
          </a:p>
        </p:txBody>
      </p:sp>
      <p:sp>
        <p:nvSpPr>
          <p:cNvPr id="6" name="Footer Placeholder 5">
            <a:extLst>
              <a:ext uri="{FF2B5EF4-FFF2-40B4-BE49-F238E27FC236}">
                <a16:creationId xmlns:a16="http://schemas.microsoft.com/office/drawing/2014/main" id="{3B35F0A5-FF26-EF42-9F4E-7B487ABBDC60}"/>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A6CE9705-E90F-F624-39D6-6FCBE3A7BA4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8335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DD83-735E-A88A-3D7F-6385A1A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7D101-3984-8795-F0E9-CFAF99A14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624CD-D795-52B1-6203-0AF8F58B8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1F908-E6B3-4617-92D9-99814B0B813F}" type="datetime1">
              <a:rPr lang="en-IN" smtClean="0"/>
              <a:t>17-05-2025</a:t>
            </a:fld>
            <a:endParaRPr lang="en-IN"/>
          </a:p>
        </p:txBody>
      </p:sp>
      <p:sp>
        <p:nvSpPr>
          <p:cNvPr id="5" name="Footer Placeholder 4">
            <a:extLst>
              <a:ext uri="{FF2B5EF4-FFF2-40B4-BE49-F238E27FC236}">
                <a16:creationId xmlns:a16="http://schemas.microsoft.com/office/drawing/2014/main" id="{491CF967-AE37-65C8-EF03-EB7E3B91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Galgotias University</a:t>
            </a:r>
          </a:p>
        </p:txBody>
      </p:sp>
      <p:sp>
        <p:nvSpPr>
          <p:cNvPr id="6" name="Slide Number Placeholder 5">
            <a:extLst>
              <a:ext uri="{FF2B5EF4-FFF2-40B4-BE49-F238E27FC236}">
                <a16:creationId xmlns:a16="http://schemas.microsoft.com/office/drawing/2014/main" id="{C47BD2C0-494D-F5DE-E18D-99B852BA5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10230-8DD5-4BA5-AB2D-CA30FC08F9D7}" type="slidenum">
              <a:rPr lang="en-IN" smtClean="0"/>
              <a:t>‹#›</a:t>
            </a:fld>
            <a:endParaRPr lang="en-IN"/>
          </a:p>
        </p:txBody>
      </p:sp>
    </p:spTree>
    <p:extLst>
      <p:ext uri="{BB962C8B-B14F-4D97-AF65-F5344CB8AC3E}">
        <p14:creationId xmlns:p14="http://schemas.microsoft.com/office/powerpoint/2010/main" val="5326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A2F329F-0D28-AAA9-6271-058B6B36CA1F}"/>
              </a:ext>
            </a:extLst>
          </p:cNvPr>
          <p:cNvSpPr>
            <a:spLocks noGrp="1"/>
          </p:cNvSpPr>
          <p:nvPr>
            <p:ph type="ftr" sz="quarter" idx="11"/>
          </p:nvPr>
        </p:nvSpPr>
        <p:spPr/>
        <p:txBody>
          <a:bodyPr/>
          <a:lstStyle/>
          <a:p>
            <a:r>
              <a:rPr lang="en-IN" dirty="0" err="1"/>
              <a:t>Galgotias</a:t>
            </a:r>
            <a:r>
              <a:rPr lang="en-IN" dirty="0"/>
              <a:t> University</a:t>
            </a:r>
          </a:p>
        </p:txBody>
      </p:sp>
      <p:sp>
        <p:nvSpPr>
          <p:cNvPr id="7" name="Slide Number Placeholder 6">
            <a:extLst>
              <a:ext uri="{FF2B5EF4-FFF2-40B4-BE49-F238E27FC236}">
                <a16:creationId xmlns:a16="http://schemas.microsoft.com/office/drawing/2014/main" id="{4D4B0897-FD56-B45E-C539-435F743AAB4C}"/>
              </a:ext>
            </a:extLst>
          </p:cNvPr>
          <p:cNvSpPr>
            <a:spLocks noGrp="1"/>
          </p:cNvSpPr>
          <p:nvPr>
            <p:ph type="sldNum" sz="quarter" idx="12"/>
          </p:nvPr>
        </p:nvSpPr>
        <p:spPr/>
        <p:txBody>
          <a:bodyPr/>
          <a:lstStyle/>
          <a:p>
            <a:fld id="{26510230-8DD5-4BA5-AB2D-CA30FC08F9D7}" type="slidenum">
              <a:rPr lang="en-IN" smtClean="0"/>
              <a:t>1</a:t>
            </a:fld>
            <a:endParaRPr lang="en-IN"/>
          </a:p>
        </p:txBody>
      </p:sp>
      <p:pic>
        <p:nvPicPr>
          <p:cNvPr id="8" name="Picture 7">
            <a:extLst>
              <a:ext uri="{FF2B5EF4-FFF2-40B4-BE49-F238E27FC236}">
                <a16:creationId xmlns:a16="http://schemas.microsoft.com/office/drawing/2014/main" id="{D622C87D-66F3-E0F4-0306-4C9A87A52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2" y="86906"/>
            <a:ext cx="3795634" cy="740238"/>
          </a:xfrm>
          <a:prstGeom prst="rect">
            <a:avLst/>
          </a:prstGeom>
        </p:spPr>
      </p:pic>
      <p:sp>
        <p:nvSpPr>
          <p:cNvPr id="10" name="TextBox 9">
            <a:extLst>
              <a:ext uri="{FF2B5EF4-FFF2-40B4-BE49-F238E27FC236}">
                <a16:creationId xmlns:a16="http://schemas.microsoft.com/office/drawing/2014/main" id="{E99746E9-51DB-FDCD-618B-86D7A70F3F9F}"/>
              </a:ext>
            </a:extLst>
          </p:cNvPr>
          <p:cNvSpPr txBox="1"/>
          <p:nvPr/>
        </p:nvSpPr>
        <p:spPr>
          <a:xfrm>
            <a:off x="990600" y="1058096"/>
            <a:ext cx="7937090" cy="5447645"/>
          </a:xfrm>
          <a:prstGeom prst="rect">
            <a:avLst/>
          </a:prstGeom>
          <a:noFill/>
        </p:spPr>
        <p:txBody>
          <a:bodyPr wrap="square">
            <a:spAutoFit/>
          </a:bodyPr>
          <a:lstStyle/>
          <a:p>
            <a:pPr>
              <a:buNone/>
            </a:pPr>
            <a:r>
              <a:rPr lang="en-IN" sz="3200" b="1" dirty="0"/>
              <a:t>Title:</a:t>
            </a:r>
            <a:r>
              <a:rPr lang="en-IN" sz="3200" dirty="0"/>
              <a:t> Data Preprocessing &amp; Visualization</a:t>
            </a:r>
            <a:br>
              <a:rPr lang="en-IN" dirty="0"/>
            </a:br>
            <a:r>
              <a:rPr lang="en-IN" sz="2800" b="1" dirty="0"/>
              <a:t>Subtitle:</a:t>
            </a:r>
            <a:r>
              <a:rPr lang="en-IN" sz="2800" dirty="0"/>
              <a:t> Student Performance Analyser </a:t>
            </a:r>
          </a:p>
          <a:p>
            <a:pPr>
              <a:buNone/>
            </a:pPr>
            <a:endParaRPr lang="en-IN" dirty="0"/>
          </a:p>
          <a:p>
            <a:pPr>
              <a:buNone/>
            </a:pPr>
            <a:r>
              <a:rPr lang="en-IN" sz="2000" b="1" dirty="0"/>
              <a:t>Team name : </a:t>
            </a:r>
            <a:r>
              <a:rPr lang="en-IN" sz="2000" b="1" dirty="0" err="1"/>
              <a:t>SiGmA_X</a:t>
            </a:r>
            <a:endParaRPr lang="en-IN" sz="2000" b="1" dirty="0"/>
          </a:p>
          <a:p>
            <a:pPr>
              <a:buNone/>
            </a:pPr>
            <a:endParaRPr lang="en-IN" dirty="0"/>
          </a:p>
          <a:p>
            <a:pPr>
              <a:buNone/>
            </a:pPr>
            <a:r>
              <a:rPr lang="en-IN" dirty="0"/>
              <a:t>Team members name :</a:t>
            </a:r>
            <a:br>
              <a:rPr lang="en-IN" dirty="0"/>
            </a:br>
            <a:r>
              <a:rPr lang="en-IN" dirty="0"/>
              <a:t>1. Akshat Raj </a:t>
            </a:r>
          </a:p>
          <a:p>
            <a:pPr>
              <a:buNone/>
            </a:pPr>
            <a:r>
              <a:rPr lang="en-IN" dirty="0"/>
              <a:t>2.Chaman </a:t>
            </a:r>
            <a:r>
              <a:rPr lang="en-IN" dirty="0" err="1"/>
              <a:t>kumar</a:t>
            </a:r>
            <a:endParaRPr lang="en-IN" dirty="0"/>
          </a:p>
          <a:p>
            <a:pPr>
              <a:buNone/>
            </a:pPr>
            <a:r>
              <a:rPr lang="en-IN" dirty="0"/>
              <a:t>3. Shivam </a:t>
            </a:r>
            <a:r>
              <a:rPr lang="en-IN" dirty="0" err="1"/>
              <a:t>pandey</a:t>
            </a:r>
            <a:r>
              <a:rPr lang="en-IN" dirty="0"/>
              <a:t> </a:t>
            </a:r>
          </a:p>
          <a:p>
            <a:pPr>
              <a:buNone/>
            </a:pPr>
            <a:r>
              <a:rPr lang="en-IN" dirty="0"/>
              <a:t>4. Twinkle</a:t>
            </a:r>
          </a:p>
          <a:p>
            <a:pPr>
              <a:buNone/>
            </a:pPr>
            <a:endParaRPr lang="en-IN" dirty="0"/>
          </a:p>
          <a:p>
            <a:pPr>
              <a:buFont typeface="Arial" panose="020B0604020202020204" pitchFamily="34" charset="0"/>
              <a:buChar char="•"/>
            </a:pPr>
            <a:r>
              <a:rPr lang="en-IN" dirty="0"/>
              <a:t>🎯 </a:t>
            </a:r>
            <a:r>
              <a:rPr lang="en-IN" b="1" dirty="0"/>
              <a:t>Objective:</a:t>
            </a:r>
            <a:r>
              <a:rPr lang="en-IN" dirty="0"/>
              <a:t> Clean, transform, and visualize the dataset to find insights</a:t>
            </a:r>
          </a:p>
          <a:p>
            <a:pPr>
              <a:buFont typeface="Arial" panose="020B0604020202020204" pitchFamily="34" charset="0"/>
              <a:buChar char="•"/>
            </a:pPr>
            <a:endParaRPr lang="en-IN" dirty="0"/>
          </a:p>
          <a:p>
            <a:pPr>
              <a:buFont typeface="Arial" panose="020B0604020202020204" pitchFamily="34" charset="0"/>
              <a:buChar char="•"/>
            </a:pPr>
            <a:r>
              <a:rPr lang="en-IN" dirty="0"/>
              <a:t>🛠 </a:t>
            </a:r>
            <a:r>
              <a:rPr lang="en-IN" b="1" dirty="0"/>
              <a:t>Tools:</a:t>
            </a:r>
            <a:r>
              <a:rPr lang="en-IN" dirty="0"/>
              <a:t> Python, Pandas, Seaborn, Matplotlib, NumPy</a:t>
            </a:r>
          </a:p>
          <a:p>
            <a:pPr>
              <a:buFont typeface="Arial" panose="020B0604020202020204" pitchFamily="34" charset="0"/>
              <a:buChar char="•"/>
            </a:pPr>
            <a:endParaRPr lang="en-IN" dirty="0"/>
          </a:p>
          <a:p>
            <a:pPr>
              <a:buFont typeface="Arial" panose="020B0604020202020204" pitchFamily="34" charset="0"/>
              <a:buChar char="•"/>
            </a:pPr>
            <a:r>
              <a:rPr lang="en-IN" dirty="0"/>
              <a:t>📂 </a:t>
            </a:r>
            <a:r>
              <a:rPr lang="en-IN" b="1" dirty="0"/>
              <a:t>Dataset Info:</a:t>
            </a:r>
            <a:r>
              <a:rPr lang="en-IN" dirty="0"/>
              <a:t> 1000+ rows, features like gender, scores, parental education</a:t>
            </a:r>
          </a:p>
          <a:p>
            <a:pPr>
              <a:buFont typeface="Arial" panose="020B0604020202020204" pitchFamily="34" charset="0"/>
              <a:buChar char="•"/>
            </a:pPr>
            <a:endParaRPr lang="en-IN" dirty="0"/>
          </a:p>
          <a:p>
            <a:pPr>
              <a:buFont typeface="Arial" panose="020B0604020202020204" pitchFamily="34" charset="0"/>
              <a:buChar char="•"/>
            </a:pPr>
            <a:r>
              <a:rPr lang="en-IN" dirty="0"/>
              <a:t>🧰 GitHub link (with QR code or short URL)</a:t>
            </a:r>
          </a:p>
        </p:txBody>
      </p:sp>
    </p:spTree>
    <p:extLst>
      <p:ext uri="{BB962C8B-B14F-4D97-AF65-F5344CB8AC3E}">
        <p14:creationId xmlns:p14="http://schemas.microsoft.com/office/powerpoint/2010/main" val="282789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CFE8A7-BE06-327A-E67C-CC482BA3380B}"/>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E7A9973F-0B9F-A887-3C84-CE8382772CA4}"/>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A183A3E4-7B48-733D-B3F1-749DA9E84B22}"/>
              </a:ext>
            </a:extLst>
          </p:cNvPr>
          <p:cNvSpPr>
            <a:spLocks noGrp="1"/>
          </p:cNvSpPr>
          <p:nvPr>
            <p:ph type="sldNum" sz="quarter" idx="12"/>
          </p:nvPr>
        </p:nvSpPr>
        <p:spPr/>
        <p:txBody>
          <a:bodyPr/>
          <a:lstStyle/>
          <a:p>
            <a:fld id="{26510230-8DD5-4BA5-AB2D-CA30FC08F9D7}" type="slidenum">
              <a:rPr lang="en-IN" smtClean="0"/>
              <a:t>2</a:t>
            </a:fld>
            <a:endParaRPr lang="en-IN"/>
          </a:p>
        </p:txBody>
      </p:sp>
      <p:pic>
        <p:nvPicPr>
          <p:cNvPr id="8" name="Picture 7">
            <a:extLst>
              <a:ext uri="{FF2B5EF4-FFF2-40B4-BE49-F238E27FC236}">
                <a16:creationId xmlns:a16="http://schemas.microsoft.com/office/drawing/2014/main" id="{B00B7B17-D43C-E9D8-ABF1-6A411861A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2" y="86906"/>
            <a:ext cx="3795634" cy="740238"/>
          </a:xfrm>
          <a:prstGeom prst="rect">
            <a:avLst/>
          </a:prstGeom>
        </p:spPr>
      </p:pic>
      <p:sp>
        <p:nvSpPr>
          <p:cNvPr id="3" name="Rectangle: Rounded Corners 2">
            <a:extLst>
              <a:ext uri="{FF2B5EF4-FFF2-40B4-BE49-F238E27FC236}">
                <a16:creationId xmlns:a16="http://schemas.microsoft.com/office/drawing/2014/main" id="{8952BD35-1668-2280-26F8-2E9486EFB130}"/>
              </a:ext>
            </a:extLst>
          </p:cNvPr>
          <p:cNvSpPr/>
          <p:nvPr/>
        </p:nvSpPr>
        <p:spPr>
          <a:xfrm>
            <a:off x="353962" y="1081547"/>
            <a:ext cx="7789607"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2400" dirty="0"/>
              <a:t>Introduction / Problem Statement</a:t>
            </a:r>
          </a:p>
        </p:txBody>
      </p:sp>
      <p:sp>
        <p:nvSpPr>
          <p:cNvPr id="5" name="Rectangle: Rounded Corners 4">
            <a:extLst>
              <a:ext uri="{FF2B5EF4-FFF2-40B4-BE49-F238E27FC236}">
                <a16:creationId xmlns:a16="http://schemas.microsoft.com/office/drawing/2014/main" id="{68E3DC14-0DF8-8A52-255A-A5C9FB298776}"/>
              </a:ext>
            </a:extLst>
          </p:cNvPr>
          <p:cNvSpPr/>
          <p:nvPr/>
        </p:nvSpPr>
        <p:spPr>
          <a:xfrm>
            <a:off x="353962" y="1873710"/>
            <a:ext cx="11307096" cy="46652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buNone/>
            </a:pPr>
            <a:r>
              <a:rPr lang="en-US" b="1" dirty="0"/>
              <a:t>🎯 Goal:</a:t>
            </a:r>
            <a:br>
              <a:rPr lang="en-US" dirty="0"/>
            </a:br>
            <a:r>
              <a:rPr lang="en-US" dirty="0"/>
              <a:t>Clean, transform, and visualize the dataset to uncover meaningful insights related to student performance.</a:t>
            </a:r>
          </a:p>
          <a:p>
            <a:r>
              <a:rPr lang="en-US" b="1" dirty="0"/>
              <a:t>📘 Problem Statement:</a:t>
            </a:r>
            <a:br>
              <a:rPr lang="en-US" dirty="0"/>
            </a:br>
            <a:r>
              <a:rPr lang="en-US" dirty="0"/>
              <a:t>Students’ academic performance is influenced by multiple factors such as study time, parental education, and test preparation. The aim is to explore how these factors affect performance through data analysis and visualization.</a:t>
            </a:r>
          </a:p>
          <a:p>
            <a:pPr>
              <a:buNone/>
            </a:pPr>
            <a:r>
              <a:rPr lang="en-IN" b="1" dirty="0"/>
              <a:t>🧰 Tools &amp; Libraries Used:</a:t>
            </a:r>
            <a:endParaRPr lang="en-IN" dirty="0"/>
          </a:p>
          <a:p>
            <a:pPr>
              <a:buFont typeface="Arial" panose="020B0604020202020204" pitchFamily="34" charset="0"/>
              <a:buChar char="•"/>
            </a:pPr>
            <a:r>
              <a:rPr lang="en-IN" b="1" dirty="0"/>
              <a:t>Python</a:t>
            </a:r>
            <a:r>
              <a:rPr lang="en-IN" dirty="0"/>
              <a:t> – Primary programming language</a:t>
            </a:r>
          </a:p>
          <a:p>
            <a:pPr>
              <a:buFont typeface="Arial" panose="020B0604020202020204" pitchFamily="34" charset="0"/>
              <a:buChar char="•"/>
            </a:pPr>
            <a:r>
              <a:rPr lang="en-IN" b="1" dirty="0"/>
              <a:t>Pandas</a:t>
            </a:r>
            <a:r>
              <a:rPr lang="en-IN" dirty="0"/>
              <a:t> – Data manipulation and transformation</a:t>
            </a:r>
          </a:p>
          <a:p>
            <a:pPr>
              <a:buFont typeface="Arial" panose="020B0604020202020204" pitchFamily="34" charset="0"/>
              <a:buChar char="•"/>
            </a:pPr>
            <a:r>
              <a:rPr lang="en-IN" b="1" dirty="0"/>
              <a:t>NumPy</a:t>
            </a:r>
            <a:r>
              <a:rPr lang="en-IN" dirty="0"/>
              <a:t> – Numerical computations</a:t>
            </a:r>
          </a:p>
          <a:p>
            <a:pPr>
              <a:buFont typeface="Arial" panose="020B0604020202020204" pitchFamily="34" charset="0"/>
              <a:buChar char="•"/>
            </a:pPr>
            <a:r>
              <a:rPr lang="en-IN" b="1" dirty="0"/>
              <a:t>Matplotlib</a:t>
            </a:r>
            <a:r>
              <a:rPr lang="en-IN" dirty="0"/>
              <a:t> – Basic data visualization</a:t>
            </a:r>
          </a:p>
          <a:p>
            <a:pPr>
              <a:buFont typeface="Arial" panose="020B0604020202020204" pitchFamily="34" charset="0"/>
              <a:buChar char="•"/>
            </a:pPr>
            <a:r>
              <a:rPr lang="en-IN" b="1" dirty="0"/>
              <a:t>Seaborn</a:t>
            </a:r>
            <a:r>
              <a:rPr lang="en-IN" dirty="0"/>
              <a:t> – Statistical data visualization</a:t>
            </a:r>
          </a:p>
          <a:p>
            <a:endParaRPr lang="en-US" dirty="0"/>
          </a:p>
        </p:txBody>
      </p:sp>
    </p:spTree>
    <p:extLst>
      <p:ext uri="{BB962C8B-B14F-4D97-AF65-F5344CB8AC3E}">
        <p14:creationId xmlns:p14="http://schemas.microsoft.com/office/powerpoint/2010/main" val="185135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3D5768-A843-DBAB-6650-28E994EB40BF}"/>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6C9349D3-9170-B3FF-D701-3D433287AC47}"/>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26A38112-1F65-BC67-A63A-7B1ED736A9B3}"/>
              </a:ext>
            </a:extLst>
          </p:cNvPr>
          <p:cNvSpPr>
            <a:spLocks noGrp="1"/>
          </p:cNvSpPr>
          <p:nvPr>
            <p:ph type="sldNum" sz="quarter" idx="12"/>
          </p:nvPr>
        </p:nvSpPr>
        <p:spPr/>
        <p:txBody>
          <a:bodyPr/>
          <a:lstStyle/>
          <a:p>
            <a:fld id="{26510230-8DD5-4BA5-AB2D-CA30FC08F9D7}" type="slidenum">
              <a:rPr lang="en-IN" smtClean="0"/>
              <a:t>3</a:t>
            </a:fld>
            <a:endParaRPr lang="en-IN"/>
          </a:p>
        </p:txBody>
      </p:sp>
      <p:pic>
        <p:nvPicPr>
          <p:cNvPr id="8" name="Picture 7">
            <a:extLst>
              <a:ext uri="{FF2B5EF4-FFF2-40B4-BE49-F238E27FC236}">
                <a16:creationId xmlns:a16="http://schemas.microsoft.com/office/drawing/2014/main" id="{454A5712-E441-EF9F-62DB-9759D8B18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2" y="86906"/>
            <a:ext cx="3795634" cy="740238"/>
          </a:xfrm>
          <a:prstGeom prst="rect">
            <a:avLst/>
          </a:prstGeom>
        </p:spPr>
      </p:pic>
      <p:sp>
        <p:nvSpPr>
          <p:cNvPr id="3" name="Rectangle: Rounded Corners 2">
            <a:extLst>
              <a:ext uri="{FF2B5EF4-FFF2-40B4-BE49-F238E27FC236}">
                <a16:creationId xmlns:a16="http://schemas.microsoft.com/office/drawing/2014/main" id="{CF054390-5E42-1E02-83A9-BF8E044213F7}"/>
              </a:ext>
            </a:extLst>
          </p:cNvPr>
          <p:cNvSpPr/>
          <p:nvPr/>
        </p:nvSpPr>
        <p:spPr>
          <a:xfrm>
            <a:off x="353962" y="1081547"/>
            <a:ext cx="7789607" cy="609600"/>
          </a:xfrm>
          <a:prstGeom prst="round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2400" dirty="0"/>
              <a:t>Data set overview </a:t>
            </a:r>
          </a:p>
        </p:txBody>
      </p:sp>
      <p:sp>
        <p:nvSpPr>
          <p:cNvPr id="5" name="Rectangle: Rounded Corners 4">
            <a:extLst>
              <a:ext uri="{FF2B5EF4-FFF2-40B4-BE49-F238E27FC236}">
                <a16:creationId xmlns:a16="http://schemas.microsoft.com/office/drawing/2014/main" id="{5698D1FA-832A-1716-A9FB-C0D671484EB8}"/>
              </a:ext>
            </a:extLst>
          </p:cNvPr>
          <p:cNvSpPr/>
          <p:nvPr/>
        </p:nvSpPr>
        <p:spPr>
          <a:xfrm>
            <a:off x="353962" y="1873710"/>
            <a:ext cx="11307096" cy="4665202"/>
          </a:xfrm>
          <a:prstGeom prst="roundRect">
            <a:avLst/>
          </a:prstGeom>
          <a:solidFill>
            <a:schemeClr val="accent1">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buNone/>
            </a:pPr>
            <a:endParaRPr lang="en-IN" b="1" dirty="0"/>
          </a:p>
          <a:p>
            <a:pPr>
              <a:buNone/>
            </a:pPr>
            <a:r>
              <a:rPr lang="en-IN" b="1" dirty="0"/>
              <a:t>📁 Dataset Used:</a:t>
            </a:r>
            <a:br>
              <a:rPr lang="en-IN" dirty="0"/>
            </a:br>
            <a:r>
              <a:rPr lang="en-IN" dirty="0"/>
              <a:t>Student Performance Dataset</a:t>
            </a:r>
          </a:p>
          <a:p>
            <a:pPr>
              <a:buNone/>
            </a:pPr>
            <a:r>
              <a:rPr lang="en-IN" b="1" dirty="0"/>
              <a:t>📌 Source:</a:t>
            </a:r>
            <a:br>
              <a:rPr lang="en-IN" dirty="0"/>
            </a:br>
            <a:r>
              <a:rPr lang="en-IN" dirty="0"/>
              <a:t>Available on [Kaggle] </a:t>
            </a:r>
            <a:r>
              <a:rPr lang="en-IN" i="1" dirty="0"/>
              <a:t>:https://www.kaggle.com/datasets/spscientist/students-performance-in-exams/data</a:t>
            </a:r>
          </a:p>
          <a:p>
            <a:pPr>
              <a:buNone/>
            </a:pPr>
            <a:endParaRPr lang="en-IN" b="1" i="1" dirty="0"/>
          </a:p>
          <a:p>
            <a:pPr>
              <a:buNone/>
            </a:pPr>
            <a:r>
              <a:rPr lang="en-IN" b="1" dirty="0"/>
              <a:t>📊 Dataset Size:</a:t>
            </a:r>
            <a:endParaRPr lang="en-IN" dirty="0"/>
          </a:p>
          <a:p>
            <a:pPr>
              <a:buFont typeface="Arial" panose="020B0604020202020204" pitchFamily="34" charset="0"/>
              <a:buChar char="•"/>
            </a:pPr>
            <a:r>
              <a:rPr lang="en-IN" b="1" dirty="0"/>
              <a:t>Total Rows:</a:t>
            </a:r>
            <a:r>
              <a:rPr lang="en-IN" dirty="0"/>
              <a:t> 1000 (or 11 for demo purposes)</a:t>
            </a:r>
          </a:p>
          <a:p>
            <a:pPr>
              <a:buFont typeface="Arial" panose="020B0604020202020204" pitchFamily="34" charset="0"/>
              <a:buChar char="•"/>
            </a:pPr>
            <a:r>
              <a:rPr lang="en-IN" b="1" dirty="0"/>
              <a:t>Total Columns:</a:t>
            </a:r>
            <a:r>
              <a:rPr lang="en-IN" dirty="0"/>
              <a:t> 8</a:t>
            </a:r>
          </a:p>
          <a:p>
            <a:pPr>
              <a:buNone/>
            </a:pPr>
            <a:r>
              <a:rPr lang="en-IN" b="1" dirty="0"/>
              <a:t>🔍 Column Breakdown:</a:t>
            </a:r>
            <a:endParaRPr lang="en-IN" dirty="0"/>
          </a:p>
          <a:p>
            <a:pPr>
              <a:buFont typeface="Arial" panose="020B0604020202020204" pitchFamily="34" charset="0"/>
              <a:buChar char="•"/>
            </a:pPr>
            <a:r>
              <a:rPr lang="en-IN" b="1" dirty="0"/>
              <a:t>Categorical (5):</a:t>
            </a:r>
            <a:r>
              <a:rPr lang="en-IN" dirty="0"/>
              <a:t> Gender, Parental Education Level, Lunch Type, Test Preparation Course, etc.</a:t>
            </a:r>
          </a:p>
          <a:p>
            <a:pPr>
              <a:buFont typeface="Arial" panose="020B0604020202020204" pitchFamily="34" charset="0"/>
              <a:buChar char="•"/>
            </a:pPr>
            <a:r>
              <a:rPr lang="en-IN" b="1" dirty="0"/>
              <a:t>Numerical (3):</a:t>
            </a:r>
            <a:r>
              <a:rPr lang="en-IN" dirty="0"/>
              <a:t> Math Score, Reading Score, Writing Score</a:t>
            </a:r>
          </a:p>
          <a:p>
            <a:r>
              <a:rPr lang="en-IN" b="1" dirty="0"/>
              <a:t>🎯 Analysis Goal:</a:t>
            </a:r>
            <a:br>
              <a:rPr lang="en-IN" dirty="0"/>
            </a:br>
            <a:r>
              <a:rPr lang="en-IN" dirty="0"/>
              <a:t>Understand how various background factors like gender, parental education, and test preparation affect students' academic performance.</a:t>
            </a:r>
          </a:p>
          <a:p>
            <a:endParaRPr lang="en-US" dirty="0"/>
          </a:p>
        </p:txBody>
      </p:sp>
    </p:spTree>
    <p:extLst>
      <p:ext uri="{BB962C8B-B14F-4D97-AF65-F5344CB8AC3E}">
        <p14:creationId xmlns:p14="http://schemas.microsoft.com/office/powerpoint/2010/main" val="265228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D4E6F8-0E59-F6E2-4D2F-4374958E7239}"/>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983D9BE6-D4F2-4E6B-A3BE-6EA77B6AAE19}"/>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092E2465-5E2B-079E-FB67-4E02854DB04C}"/>
              </a:ext>
            </a:extLst>
          </p:cNvPr>
          <p:cNvSpPr>
            <a:spLocks noGrp="1"/>
          </p:cNvSpPr>
          <p:nvPr>
            <p:ph type="sldNum" sz="quarter" idx="12"/>
          </p:nvPr>
        </p:nvSpPr>
        <p:spPr/>
        <p:txBody>
          <a:bodyPr/>
          <a:lstStyle/>
          <a:p>
            <a:fld id="{26510230-8DD5-4BA5-AB2D-CA30FC08F9D7}" type="slidenum">
              <a:rPr lang="en-IN" smtClean="0"/>
              <a:t>4</a:t>
            </a:fld>
            <a:endParaRPr lang="en-IN"/>
          </a:p>
        </p:txBody>
      </p:sp>
      <p:pic>
        <p:nvPicPr>
          <p:cNvPr id="8" name="Picture 7">
            <a:extLst>
              <a:ext uri="{FF2B5EF4-FFF2-40B4-BE49-F238E27FC236}">
                <a16:creationId xmlns:a16="http://schemas.microsoft.com/office/drawing/2014/main" id="{858D3317-71CD-87EC-FBE5-2E0871266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2" y="86906"/>
            <a:ext cx="3795634" cy="740238"/>
          </a:xfrm>
          <a:prstGeom prst="rect">
            <a:avLst/>
          </a:prstGeom>
        </p:spPr>
      </p:pic>
      <p:sp>
        <p:nvSpPr>
          <p:cNvPr id="3" name="Rectangle 1">
            <a:extLst>
              <a:ext uri="{FF2B5EF4-FFF2-40B4-BE49-F238E27FC236}">
                <a16:creationId xmlns:a16="http://schemas.microsoft.com/office/drawing/2014/main" id="{B491D628-023B-42C3-E933-9F6B1ED33F16}"/>
              </a:ext>
            </a:extLst>
          </p:cNvPr>
          <p:cNvSpPr>
            <a:spLocks noChangeArrowheads="1"/>
          </p:cNvSpPr>
          <p:nvPr/>
        </p:nvSpPr>
        <p:spPr bwMode="auto">
          <a:xfrm>
            <a:off x="442451" y="1712944"/>
            <a:ext cx="1291958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Cleaning &amp; Missing Values (5 marks)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Checked null values using </a:t>
            </a:r>
            <a:r>
              <a:rPr kumimoji="0" lang="en-US" altLang="en-US" sz="1000" b="0" i="0" u="none" strike="noStrike" cap="none" normalizeH="0" baseline="0" dirty="0" err="1">
                <a:ln>
                  <a:noFill/>
                </a:ln>
                <a:solidFill>
                  <a:schemeClr val="tx1"/>
                </a:solidFill>
                <a:effectLst/>
                <a:latin typeface="Arial Unicode MS"/>
              </a:rPr>
              <a:t>df.isnull</a:t>
            </a:r>
            <a:r>
              <a:rPr kumimoji="0" lang="en-US" altLang="en-US" sz="1000" b="0" i="0" u="none" strike="noStrike" cap="none" normalizeH="0" baseline="0" dirty="0">
                <a:ln>
                  <a:noFill/>
                </a:ln>
                <a:solidFill>
                  <a:schemeClr val="tx1"/>
                </a:solidFill>
                <a:effectLst/>
                <a:latin typeface="Arial Unicode MS"/>
              </a:rPr>
              <a:t>().sum()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 missing values / handled with imputation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Removed outliers in </a:t>
            </a:r>
            <a:r>
              <a:rPr kumimoji="0" lang="en-US" altLang="en-US" sz="1000" b="0" i="0" u="none" strike="noStrike" cap="none" normalizeH="0" baseline="0" dirty="0">
                <a:ln>
                  <a:noFill/>
                </a:ln>
                <a:solidFill>
                  <a:schemeClr val="tx1"/>
                </a:solidFill>
                <a:effectLst/>
                <a:latin typeface="Arial Unicode MS"/>
              </a:rPr>
              <a:t>math score</a:t>
            </a:r>
            <a:r>
              <a:rPr kumimoji="0" lang="en-US" altLang="en-US" sz="800" b="0" i="0" u="none" strike="noStrike" cap="none" normalizeH="0" baseline="0" dirty="0">
                <a:ln>
                  <a:noFill/>
                </a:ln>
                <a:solidFill>
                  <a:schemeClr val="tx1"/>
                </a:solidFill>
                <a:effectLst/>
              </a:rPr>
              <a:t> using </a:t>
            </a:r>
            <a:r>
              <a:rPr kumimoji="0" lang="en-US" altLang="en-US" sz="1800" b="1" i="0" u="none" strike="noStrike" cap="none" normalizeH="0" baseline="0" dirty="0">
                <a:ln>
                  <a:noFill/>
                </a:ln>
                <a:solidFill>
                  <a:schemeClr val="tx1"/>
                </a:solidFill>
                <a:effectLst/>
                <a:latin typeface="Arial" panose="020B0604020202020204" pitchFamily="34" charset="0"/>
              </a:rPr>
              <a:t>IQR method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Feature Engineering (5 marks)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Created </a:t>
            </a:r>
            <a:r>
              <a:rPr kumimoji="0" lang="en-US" altLang="en-US" sz="1000" b="0" i="0" u="none" strike="noStrike" cap="none" normalizeH="0" baseline="0" dirty="0">
                <a:ln>
                  <a:noFill/>
                </a:ln>
                <a:solidFill>
                  <a:schemeClr val="tx1"/>
                </a:solidFill>
                <a:effectLst/>
                <a:latin typeface="Arial Unicode MS"/>
              </a:rPr>
              <a:t>average score</a:t>
            </a:r>
            <a:r>
              <a:rPr kumimoji="0" lang="en-US" altLang="en-US" sz="800" b="0" i="0" u="none" strike="noStrike" cap="none" normalizeH="0" baseline="0" dirty="0">
                <a:ln>
                  <a:noFill/>
                </a:ln>
                <a:solidFill>
                  <a:schemeClr val="tx1"/>
                </a:solidFill>
                <a:effectLst/>
              </a:rPr>
              <a:t> from three subject scores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Created </a:t>
            </a:r>
            <a:r>
              <a:rPr kumimoji="0" lang="en-US" altLang="en-US" sz="1000" b="0" i="0" u="none" strike="noStrike" cap="none" normalizeH="0" baseline="0" dirty="0">
                <a:ln>
                  <a:noFill/>
                </a:ln>
                <a:solidFill>
                  <a:schemeClr val="tx1"/>
                </a:solidFill>
                <a:effectLst/>
                <a:latin typeface="Arial Unicode MS"/>
              </a:rPr>
              <a:t>log avg score</a:t>
            </a:r>
            <a:r>
              <a:rPr kumimoji="0" lang="en-US" altLang="en-US" sz="800" b="0" i="0" u="none" strike="noStrike" cap="none" normalizeH="0" baseline="0" dirty="0">
                <a:ln>
                  <a:noFill/>
                </a:ln>
                <a:solidFill>
                  <a:schemeClr val="tx1"/>
                </a:solidFill>
                <a:effectLst/>
              </a:rPr>
              <a:t> for normalization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Converted categorical variables for analysis if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6620F92-F17C-CA72-C853-38996AC0261B}"/>
              </a:ext>
            </a:extLst>
          </p:cNvPr>
          <p:cNvPicPr>
            <a:picLocks noChangeAspect="1"/>
          </p:cNvPicPr>
          <p:nvPr/>
        </p:nvPicPr>
        <p:blipFill>
          <a:blip r:embed="rId3"/>
          <a:stretch>
            <a:fillRect/>
          </a:stretch>
        </p:blipFill>
        <p:spPr>
          <a:xfrm>
            <a:off x="5889523" y="827144"/>
            <a:ext cx="2897644" cy="1891991"/>
          </a:xfrm>
          <a:prstGeom prst="rect">
            <a:avLst/>
          </a:prstGeom>
        </p:spPr>
      </p:pic>
      <p:pic>
        <p:nvPicPr>
          <p:cNvPr id="10" name="Picture 9">
            <a:extLst>
              <a:ext uri="{FF2B5EF4-FFF2-40B4-BE49-F238E27FC236}">
                <a16:creationId xmlns:a16="http://schemas.microsoft.com/office/drawing/2014/main" id="{EBA91134-D574-6D84-B7EC-05B11146668B}"/>
              </a:ext>
            </a:extLst>
          </p:cNvPr>
          <p:cNvPicPr>
            <a:picLocks noChangeAspect="1"/>
          </p:cNvPicPr>
          <p:nvPr/>
        </p:nvPicPr>
        <p:blipFill>
          <a:blip r:embed="rId4"/>
          <a:stretch>
            <a:fillRect/>
          </a:stretch>
        </p:blipFill>
        <p:spPr>
          <a:xfrm>
            <a:off x="8829075" y="827144"/>
            <a:ext cx="3257993" cy="1891991"/>
          </a:xfrm>
          <a:prstGeom prst="rect">
            <a:avLst/>
          </a:prstGeom>
        </p:spPr>
      </p:pic>
      <p:pic>
        <p:nvPicPr>
          <p:cNvPr id="12" name="Picture 11">
            <a:extLst>
              <a:ext uri="{FF2B5EF4-FFF2-40B4-BE49-F238E27FC236}">
                <a16:creationId xmlns:a16="http://schemas.microsoft.com/office/drawing/2014/main" id="{C2E1B439-44E9-B837-7D79-1759F2419B58}"/>
              </a:ext>
            </a:extLst>
          </p:cNvPr>
          <p:cNvPicPr>
            <a:picLocks noChangeAspect="1"/>
          </p:cNvPicPr>
          <p:nvPr/>
        </p:nvPicPr>
        <p:blipFill>
          <a:blip r:embed="rId5"/>
          <a:stretch>
            <a:fillRect/>
          </a:stretch>
        </p:blipFill>
        <p:spPr>
          <a:xfrm>
            <a:off x="547264" y="4589855"/>
            <a:ext cx="6068272" cy="1886213"/>
          </a:xfrm>
          <a:prstGeom prst="rect">
            <a:avLst/>
          </a:prstGeom>
        </p:spPr>
      </p:pic>
      <p:pic>
        <p:nvPicPr>
          <p:cNvPr id="14" name="Picture 13">
            <a:extLst>
              <a:ext uri="{FF2B5EF4-FFF2-40B4-BE49-F238E27FC236}">
                <a16:creationId xmlns:a16="http://schemas.microsoft.com/office/drawing/2014/main" id="{F9885586-04AC-5CD7-34FE-77149406AA4C}"/>
              </a:ext>
            </a:extLst>
          </p:cNvPr>
          <p:cNvPicPr>
            <a:picLocks noChangeAspect="1"/>
          </p:cNvPicPr>
          <p:nvPr/>
        </p:nvPicPr>
        <p:blipFill>
          <a:blip r:embed="rId6"/>
          <a:stretch>
            <a:fillRect/>
          </a:stretch>
        </p:blipFill>
        <p:spPr>
          <a:xfrm>
            <a:off x="7103807" y="5163960"/>
            <a:ext cx="3905795" cy="866896"/>
          </a:xfrm>
          <a:prstGeom prst="rect">
            <a:avLst/>
          </a:prstGeom>
        </p:spPr>
      </p:pic>
      <p:sp>
        <p:nvSpPr>
          <p:cNvPr id="15" name="Rectangle: Rounded Corners 14">
            <a:extLst>
              <a:ext uri="{FF2B5EF4-FFF2-40B4-BE49-F238E27FC236}">
                <a16:creationId xmlns:a16="http://schemas.microsoft.com/office/drawing/2014/main" id="{3F026861-5F2E-4139-D653-68037F0C50A1}"/>
              </a:ext>
            </a:extLst>
          </p:cNvPr>
          <p:cNvSpPr/>
          <p:nvPr/>
        </p:nvSpPr>
        <p:spPr>
          <a:xfrm>
            <a:off x="235974" y="827144"/>
            <a:ext cx="5486400" cy="8148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Data Integrity, Summary &amp; Transformation</a:t>
            </a:r>
          </a:p>
        </p:txBody>
      </p:sp>
    </p:spTree>
    <p:extLst>
      <p:ext uri="{BB962C8B-B14F-4D97-AF65-F5344CB8AC3E}">
        <p14:creationId xmlns:p14="http://schemas.microsoft.com/office/powerpoint/2010/main" val="159265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D7132A-00D1-B3D4-1FD1-AE64D07A1D39}"/>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10ED40-45D1-8431-ED2A-78E572DE8459}"/>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87BFF404-D159-64D2-48ED-E28EE8C59C48}"/>
              </a:ext>
            </a:extLst>
          </p:cNvPr>
          <p:cNvSpPr>
            <a:spLocks noGrp="1"/>
          </p:cNvSpPr>
          <p:nvPr>
            <p:ph type="sldNum" sz="quarter" idx="12"/>
          </p:nvPr>
        </p:nvSpPr>
        <p:spPr/>
        <p:txBody>
          <a:bodyPr/>
          <a:lstStyle/>
          <a:p>
            <a:fld id="{26510230-8DD5-4BA5-AB2D-CA30FC08F9D7}" type="slidenum">
              <a:rPr lang="en-IN" smtClean="0"/>
              <a:t>5</a:t>
            </a:fld>
            <a:endParaRPr lang="en-IN"/>
          </a:p>
        </p:txBody>
      </p:sp>
      <p:pic>
        <p:nvPicPr>
          <p:cNvPr id="8" name="Picture 7">
            <a:extLst>
              <a:ext uri="{FF2B5EF4-FFF2-40B4-BE49-F238E27FC236}">
                <a16:creationId xmlns:a16="http://schemas.microsoft.com/office/drawing/2014/main" id="{CF6EDDFB-1753-86D1-B8F8-081BDFF42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74" y="108263"/>
            <a:ext cx="3795634" cy="740238"/>
          </a:xfrm>
          <a:prstGeom prst="rect">
            <a:avLst/>
          </a:prstGeom>
        </p:spPr>
      </p:pic>
      <p:sp>
        <p:nvSpPr>
          <p:cNvPr id="2" name="Rectangle 1">
            <a:extLst>
              <a:ext uri="{FF2B5EF4-FFF2-40B4-BE49-F238E27FC236}">
                <a16:creationId xmlns:a16="http://schemas.microsoft.com/office/drawing/2014/main" id="{CA97773A-19B2-BDFA-7116-AD880509593B}"/>
              </a:ext>
            </a:extLst>
          </p:cNvPr>
          <p:cNvSpPr>
            <a:spLocks noChangeArrowheads="1"/>
          </p:cNvSpPr>
          <p:nvPr/>
        </p:nvSpPr>
        <p:spPr bwMode="auto">
          <a:xfrm>
            <a:off x="331074" y="1275703"/>
            <a:ext cx="1205434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Data Integrity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Verified column data types, unique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Ensured no duplicates and consistent formats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Summary Statistics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a:t>
            </a:r>
            <a:r>
              <a:rPr kumimoji="0" lang="en-US" altLang="en-US" sz="1000" b="0" i="0" u="none" strike="noStrike" cap="none" normalizeH="0" baseline="0" dirty="0">
                <a:ln>
                  <a:noFill/>
                </a:ln>
                <a:solidFill>
                  <a:schemeClr val="tx1"/>
                </a:solidFill>
                <a:effectLst/>
                <a:latin typeface="Arial Unicode MS"/>
              </a:rPr>
              <a:t>describe()</a:t>
            </a:r>
            <a:r>
              <a:rPr kumimoji="0" lang="en-US" altLang="en-US" sz="800" b="0" i="0" u="none" strike="noStrike" cap="none" normalizeH="0" baseline="0" dirty="0">
                <a:ln>
                  <a:noFill/>
                </a:ln>
                <a:solidFill>
                  <a:schemeClr val="tx1"/>
                </a:solidFill>
                <a:effectLst/>
              </a:rPr>
              <a:t> and </a:t>
            </a:r>
            <a:r>
              <a:rPr kumimoji="0" lang="en-US" altLang="en-US" sz="1000" b="0" i="0" u="none" strike="noStrike" cap="none" normalizeH="0" baseline="0" dirty="0" err="1">
                <a:ln>
                  <a:noFill/>
                </a:ln>
                <a:solidFill>
                  <a:schemeClr val="tx1"/>
                </a:solidFill>
                <a:effectLst/>
                <a:latin typeface="Arial Unicode MS"/>
              </a:rPr>
              <a:t>groupby</a:t>
            </a:r>
            <a:r>
              <a:rPr kumimoji="0" lang="en-US" altLang="en-US" sz="1000" b="0" i="0" u="none" strike="noStrike" cap="none" normalizeH="0" baseline="0" dirty="0">
                <a:ln>
                  <a:noFill/>
                </a:ln>
                <a:solidFill>
                  <a:schemeClr val="tx1"/>
                </a:solidFill>
                <a:effectLst/>
                <a:latin typeface="Arial Unicode MS"/>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Found test prep improves average scores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Transformations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Applied log transformation on average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Result: Reduced skewness, normalized data distribution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22087ED-EB04-9CFA-1AF3-709BD38B83D9}"/>
              </a:ext>
            </a:extLst>
          </p:cNvPr>
          <p:cNvPicPr>
            <a:picLocks noChangeAspect="1"/>
          </p:cNvPicPr>
          <p:nvPr/>
        </p:nvPicPr>
        <p:blipFill>
          <a:blip r:embed="rId3"/>
          <a:stretch>
            <a:fillRect/>
          </a:stretch>
        </p:blipFill>
        <p:spPr>
          <a:xfrm>
            <a:off x="4998960" y="3994966"/>
            <a:ext cx="3242535" cy="2183664"/>
          </a:xfrm>
          <a:prstGeom prst="rect">
            <a:avLst/>
          </a:prstGeom>
        </p:spPr>
      </p:pic>
      <p:pic>
        <p:nvPicPr>
          <p:cNvPr id="13" name="Picture 12">
            <a:extLst>
              <a:ext uri="{FF2B5EF4-FFF2-40B4-BE49-F238E27FC236}">
                <a16:creationId xmlns:a16="http://schemas.microsoft.com/office/drawing/2014/main" id="{9F41B8D2-679C-7286-5287-FC96A5BC8669}"/>
              </a:ext>
            </a:extLst>
          </p:cNvPr>
          <p:cNvPicPr>
            <a:picLocks noChangeAspect="1"/>
          </p:cNvPicPr>
          <p:nvPr/>
        </p:nvPicPr>
        <p:blipFill>
          <a:blip r:embed="rId4"/>
          <a:stretch>
            <a:fillRect/>
          </a:stretch>
        </p:blipFill>
        <p:spPr>
          <a:xfrm>
            <a:off x="8065294" y="709593"/>
            <a:ext cx="3656100" cy="2421129"/>
          </a:xfrm>
          <a:prstGeom prst="rect">
            <a:avLst/>
          </a:prstGeom>
        </p:spPr>
      </p:pic>
      <p:pic>
        <p:nvPicPr>
          <p:cNvPr id="16" name="Picture 15">
            <a:extLst>
              <a:ext uri="{FF2B5EF4-FFF2-40B4-BE49-F238E27FC236}">
                <a16:creationId xmlns:a16="http://schemas.microsoft.com/office/drawing/2014/main" id="{29A1D633-5C07-70E7-5C1B-DEF2E571AD4E}"/>
              </a:ext>
            </a:extLst>
          </p:cNvPr>
          <p:cNvPicPr>
            <a:picLocks noChangeAspect="1"/>
          </p:cNvPicPr>
          <p:nvPr/>
        </p:nvPicPr>
        <p:blipFill>
          <a:blip r:embed="rId5"/>
          <a:stretch>
            <a:fillRect/>
          </a:stretch>
        </p:blipFill>
        <p:spPr>
          <a:xfrm>
            <a:off x="331074" y="3850730"/>
            <a:ext cx="4560051" cy="2792915"/>
          </a:xfrm>
          <a:prstGeom prst="rect">
            <a:avLst/>
          </a:prstGeom>
        </p:spPr>
      </p:pic>
      <p:pic>
        <p:nvPicPr>
          <p:cNvPr id="18" name="Picture 17">
            <a:extLst>
              <a:ext uri="{FF2B5EF4-FFF2-40B4-BE49-F238E27FC236}">
                <a16:creationId xmlns:a16="http://schemas.microsoft.com/office/drawing/2014/main" id="{243DECA9-D833-7E40-CC27-A25EC56D407D}"/>
              </a:ext>
            </a:extLst>
          </p:cNvPr>
          <p:cNvPicPr>
            <a:picLocks noChangeAspect="1"/>
          </p:cNvPicPr>
          <p:nvPr/>
        </p:nvPicPr>
        <p:blipFill>
          <a:blip r:embed="rId6"/>
          <a:stretch>
            <a:fillRect/>
          </a:stretch>
        </p:blipFill>
        <p:spPr>
          <a:xfrm>
            <a:off x="8353072" y="3429000"/>
            <a:ext cx="3656101" cy="2783833"/>
          </a:xfrm>
          <a:prstGeom prst="rect">
            <a:avLst/>
          </a:prstGeom>
        </p:spPr>
      </p:pic>
    </p:spTree>
    <p:extLst>
      <p:ext uri="{BB962C8B-B14F-4D97-AF65-F5344CB8AC3E}">
        <p14:creationId xmlns:p14="http://schemas.microsoft.com/office/powerpoint/2010/main" val="100160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64F3AA-4BED-A65F-1255-677D3FD91664}"/>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AA39DE-E4EB-F2D5-AFFD-D4FEF324C18B}"/>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32FAC757-B459-0931-2BDA-347FABC2BAA9}"/>
              </a:ext>
            </a:extLst>
          </p:cNvPr>
          <p:cNvSpPr>
            <a:spLocks noGrp="1"/>
          </p:cNvSpPr>
          <p:nvPr>
            <p:ph type="sldNum" sz="quarter" idx="12"/>
          </p:nvPr>
        </p:nvSpPr>
        <p:spPr/>
        <p:txBody>
          <a:bodyPr/>
          <a:lstStyle/>
          <a:p>
            <a:fld id="{26510230-8DD5-4BA5-AB2D-CA30FC08F9D7}" type="slidenum">
              <a:rPr lang="en-IN" smtClean="0"/>
              <a:t>6</a:t>
            </a:fld>
            <a:endParaRPr lang="en-IN"/>
          </a:p>
        </p:txBody>
      </p:sp>
      <p:pic>
        <p:nvPicPr>
          <p:cNvPr id="8" name="Picture 7">
            <a:extLst>
              <a:ext uri="{FF2B5EF4-FFF2-40B4-BE49-F238E27FC236}">
                <a16:creationId xmlns:a16="http://schemas.microsoft.com/office/drawing/2014/main" id="{EEEFB777-0FB3-95C7-7452-57AA06697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74" y="108263"/>
            <a:ext cx="3795634" cy="740238"/>
          </a:xfrm>
          <a:prstGeom prst="rect">
            <a:avLst/>
          </a:prstGeom>
        </p:spPr>
      </p:pic>
      <p:sp>
        <p:nvSpPr>
          <p:cNvPr id="2" name="Rectangle 1">
            <a:extLst>
              <a:ext uri="{FF2B5EF4-FFF2-40B4-BE49-F238E27FC236}">
                <a16:creationId xmlns:a16="http://schemas.microsoft.com/office/drawing/2014/main" id="{A65C5574-5824-A07D-3FAA-94700107A27A}"/>
              </a:ext>
            </a:extLst>
          </p:cNvPr>
          <p:cNvSpPr>
            <a:spLocks noChangeArrowheads="1"/>
          </p:cNvSpPr>
          <p:nvPr/>
        </p:nvSpPr>
        <p:spPr bwMode="auto">
          <a:xfrm>
            <a:off x="185978" y="2833756"/>
            <a:ext cx="1205434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IN" dirty="0"/>
              <a:t>📈 </a:t>
            </a:r>
            <a:r>
              <a:rPr lang="en-IN" b="1" dirty="0"/>
              <a:t>Visualizations </a:t>
            </a:r>
            <a:endParaRPr lang="en-IN" dirty="0"/>
          </a:p>
          <a:p>
            <a:pPr>
              <a:buFont typeface="Arial" panose="020B0604020202020204" pitchFamily="34" charset="0"/>
              <a:buChar char="•"/>
            </a:pPr>
            <a:r>
              <a:rPr lang="en-IN" b="1" dirty="0"/>
              <a:t>Heatmap:</a:t>
            </a:r>
            <a:r>
              <a:rPr lang="en-IN" dirty="0"/>
              <a:t> Correlation between numerical scores</a:t>
            </a:r>
          </a:p>
          <a:p>
            <a:pPr>
              <a:buFont typeface="Arial" panose="020B0604020202020204" pitchFamily="34" charset="0"/>
              <a:buChar char="•"/>
            </a:pPr>
            <a:r>
              <a:rPr lang="en-IN" b="1" dirty="0"/>
              <a:t>Violin Plot:</a:t>
            </a:r>
            <a:r>
              <a:rPr lang="en-IN" dirty="0"/>
              <a:t> Higher </a:t>
            </a:r>
            <a:r>
              <a:rPr lang="en-IN" dirty="0" err="1"/>
              <a:t>avg</a:t>
            </a:r>
            <a:r>
              <a:rPr lang="en-IN" dirty="0"/>
              <a:t> score for test-prepared students</a:t>
            </a:r>
          </a:p>
          <a:p>
            <a:pPr>
              <a:buFont typeface="Arial" panose="020B0604020202020204" pitchFamily="34" charset="0"/>
              <a:buChar char="•"/>
            </a:pPr>
            <a:r>
              <a:rPr lang="en-IN" b="1" dirty="0"/>
              <a:t>Boxplot:</a:t>
            </a:r>
            <a:r>
              <a:rPr lang="en-IN" dirty="0"/>
              <a:t> Score variation across gender</a:t>
            </a:r>
          </a:p>
          <a:p>
            <a:pPr>
              <a:buFont typeface="Arial" panose="020B0604020202020204" pitchFamily="34" charset="0"/>
              <a:buChar char="•"/>
            </a:pPr>
            <a:r>
              <a:rPr lang="en-IN" b="1" dirty="0" err="1"/>
              <a:t>Countplot</a:t>
            </a:r>
            <a:r>
              <a:rPr lang="en-IN" b="1" dirty="0"/>
              <a:t>:</a:t>
            </a:r>
            <a:r>
              <a:rPr lang="en-IN" dirty="0"/>
              <a:t> Gender distribution in Pass/Fail</a:t>
            </a:r>
          </a:p>
          <a:p>
            <a:pPr>
              <a:buFont typeface="Arial" panose="020B0604020202020204" pitchFamily="34" charset="0"/>
              <a:buChar char="•"/>
            </a:pPr>
            <a:r>
              <a:rPr lang="en-IN" b="1" dirty="0"/>
              <a:t>Score Boxplot:</a:t>
            </a:r>
            <a:r>
              <a:rPr lang="en-IN" dirty="0"/>
              <a:t> Distribution across subjects</a:t>
            </a:r>
            <a:br>
              <a:rPr lang="en-IN" dirty="0"/>
            </a:br>
            <a:r>
              <a:rPr lang="en-IN" dirty="0"/>
              <a:t>🧠 </a:t>
            </a:r>
            <a:r>
              <a:rPr lang="en-IN" b="1" dirty="0"/>
              <a:t>Insights:</a:t>
            </a:r>
            <a:endParaRPr lang="en-IN" dirty="0"/>
          </a:p>
          <a:p>
            <a:pPr>
              <a:buFont typeface="Arial" panose="020B0604020202020204" pitchFamily="34" charset="0"/>
              <a:buChar char="•"/>
            </a:pPr>
            <a:r>
              <a:rPr lang="en-IN" dirty="0"/>
              <a:t>Gender &amp; test prep affect performance</a:t>
            </a:r>
          </a:p>
          <a:p>
            <a:pPr>
              <a:buFont typeface="Arial" panose="020B0604020202020204" pitchFamily="34" charset="0"/>
              <a:buChar char="•"/>
            </a:pPr>
            <a:r>
              <a:rPr lang="en-IN" dirty="0"/>
              <a:t>Few outliers in subject scores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D5DA84EF-D079-5294-BB7B-FBC024E26083}"/>
              </a:ext>
            </a:extLst>
          </p:cNvPr>
          <p:cNvPicPr>
            <a:picLocks noChangeAspect="1"/>
          </p:cNvPicPr>
          <p:nvPr/>
        </p:nvPicPr>
        <p:blipFill>
          <a:blip r:embed="rId3"/>
          <a:stretch>
            <a:fillRect/>
          </a:stretch>
        </p:blipFill>
        <p:spPr>
          <a:xfrm>
            <a:off x="5940492" y="1486214"/>
            <a:ext cx="2983160" cy="2271441"/>
          </a:xfrm>
          <a:prstGeom prst="rect">
            <a:avLst/>
          </a:prstGeom>
        </p:spPr>
      </p:pic>
      <p:pic>
        <p:nvPicPr>
          <p:cNvPr id="5" name="Picture 4">
            <a:extLst>
              <a:ext uri="{FF2B5EF4-FFF2-40B4-BE49-F238E27FC236}">
                <a16:creationId xmlns:a16="http://schemas.microsoft.com/office/drawing/2014/main" id="{A42FC124-F52A-338E-B006-192146E3B413}"/>
              </a:ext>
            </a:extLst>
          </p:cNvPr>
          <p:cNvPicPr>
            <a:picLocks noChangeAspect="1"/>
          </p:cNvPicPr>
          <p:nvPr/>
        </p:nvPicPr>
        <p:blipFill>
          <a:blip r:embed="rId4"/>
          <a:stretch>
            <a:fillRect/>
          </a:stretch>
        </p:blipFill>
        <p:spPr>
          <a:xfrm>
            <a:off x="9278784" y="325687"/>
            <a:ext cx="2913216" cy="2069104"/>
          </a:xfrm>
          <a:prstGeom prst="rect">
            <a:avLst/>
          </a:prstGeom>
        </p:spPr>
      </p:pic>
      <p:pic>
        <p:nvPicPr>
          <p:cNvPr id="10" name="Picture 9">
            <a:extLst>
              <a:ext uri="{FF2B5EF4-FFF2-40B4-BE49-F238E27FC236}">
                <a16:creationId xmlns:a16="http://schemas.microsoft.com/office/drawing/2014/main" id="{FBFFB92D-E8E0-E1C5-52A3-EA97259C6A2C}"/>
              </a:ext>
            </a:extLst>
          </p:cNvPr>
          <p:cNvPicPr>
            <a:picLocks noChangeAspect="1"/>
          </p:cNvPicPr>
          <p:nvPr/>
        </p:nvPicPr>
        <p:blipFill>
          <a:blip r:embed="rId5"/>
          <a:stretch>
            <a:fillRect/>
          </a:stretch>
        </p:blipFill>
        <p:spPr>
          <a:xfrm>
            <a:off x="6065566" y="3969247"/>
            <a:ext cx="2783473" cy="1963459"/>
          </a:xfrm>
          <a:prstGeom prst="rect">
            <a:avLst/>
          </a:prstGeom>
        </p:spPr>
      </p:pic>
      <p:pic>
        <p:nvPicPr>
          <p:cNvPr id="12" name="Picture 11">
            <a:extLst>
              <a:ext uri="{FF2B5EF4-FFF2-40B4-BE49-F238E27FC236}">
                <a16:creationId xmlns:a16="http://schemas.microsoft.com/office/drawing/2014/main" id="{0849B2E2-C543-B111-B28A-8AC6138BC501}"/>
              </a:ext>
            </a:extLst>
          </p:cNvPr>
          <p:cNvPicPr>
            <a:picLocks noChangeAspect="1"/>
          </p:cNvPicPr>
          <p:nvPr/>
        </p:nvPicPr>
        <p:blipFill>
          <a:blip r:embed="rId6"/>
          <a:stretch>
            <a:fillRect/>
          </a:stretch>
        </p:blipFill>
        <p:spPr>
          <a:xfrm>
            <a:off x="8998264" y="2726908"/>
            <a:ext cx="3014367" cy="1857619"/>
          </a:xfrm>
          <a:prstGeom prst="rect">
            <a:avLst/>
          </a:prstGeom>
        </p:spPr>
      </p:pic>
      <p:pic>
        <p:nvPicPr>
          <p:cNvPr id="15" name="Picture 14">
            <a:extLst>
              <a:ext uri="{FF2B5EF4-FFF2-40B4-BE49-F238E27FC236}">
                <a16:creationId xmlns:a16="http://schemas.microsoft.com/office/drawing/2014/main" id="{F81C2479-CC05-F770-4D40-1ED6C709A143}"/>
              </a:ext>
            </a:extLst>
          </p:cNvPr>
          <p:cNvPicPr>
            <a:picLocks noChangeAspect="1"/>
          </p:cNvPicPr>
          <p:nvPr/>
        </p:nvPicPr>
        <p:blipFill>
          <a:blip r:embed="rId7"/>
          <a:stretch>
            <a:fillRect/>
          </a:stretch>
        </p:blipFill>
        <p:spPr>
          <a:xfrm>
            <a:off x="8998264" y="4670682"/>
            <a:ext cx="2901872" cy="2050793"/>
          </a:xfrm>
          <a:prstGeom prst="rect">
            <a:avLst/>
          </a:prstGeom>
        </p:spPr>
      </p:pic>
      <p:sp>
        <p:nvSpPr>
          <p:cNvPr id="17" name="Rectangle: Rounded Corners 16">
            <a:extLst>
              <a:ext uri="{FF2B5EF4-FFF2-40B4-BE49-F238E27FC236}">
                <a16:creationId xmlns:a16="http://schemas.microsoft.com/office/drawing/2014/main" id="{356FFC80-B08C-328E-E956-D776F9458C42}"/>
              </a:ext>
            </a:extLst>
          </p:cNvPr>
          <p:cNvSpPr/>
          <p:nvPr/>
        </p:nvSpPr>
        <p:spPr>
          <a:xfrm>
            <a:off x="223742" y="1031818"/>
            <a:ext cx="5332307" cy="6587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Patterns, Trends, &amp; Anomalies</a:t>
            </a:r>
          </a:p>
        </p:txBody>
      </p:sp>
    </p:spTree>
    <p:extLst>
      <p:ext uri="{BB962C8B-B14F-4D97-AF65-F5344CB8AC3E}">
        <p14:creationId xmlns:p14="http://schemas.microsoft.com/office/powerpoint/2010/main" val="401681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CBA0DB-5D39-F95D-823E-43B1571E57DD}"/>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202F36-8B45-8C2F-4D8F-024AC715C9DB}"/>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6CEFC57C-6011-5DB6-AAE8-444B029AEC4C}"/>
              </a:ext>
            </a:extLst>
          </p:cNvPr>
          <p:cNvSpPr>
            <a:spLocks noGrp="1"/>
          </p:cNvSpPr>
          <p:nvPr>
            <p:ph type="sldNum" sz="quarter" idx="12"/>
          </p:nvPr>
        </p:nvSpPr>
        <p:spPr/>
        <p:txBody>
          <a:bodyPr/>
          <a:lstStyle/>
          <a:p>
            <a:fld id="{26510230-8DD5-4BA5-AB2D-CA30FC08F9D7}" type="slidenum">
              <a:rPr lang="en-IN" smtClean="0"/>
              <a:t>7</a:t>
            </a:fld>
            <a:endParaRPr lang="en-IN"/>
          </a:p>
        </p:txBody>
      </p:sp>
      <p:pic>
        <p:nvPicPr>
          <p:cNvPr id="8" name="Picture 7">
            <a:extLst>
              <a:ext uri="{FF2B5EF4-FFF2-40B4-BE49-F238E27FC236}">
                <a16:creationId xmlns:a16="http://schemas.microsoft.com/office/drawing/2014/main" id="{DB7E7E15-93CB-C137-66AB-6D28DC309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74" y="108263"/>
            <a:ext cx="3795634" cy="740238"/>
          </a:xfrm>
          <a:prstGeom prst="rect">
            <a:avLst/>
          </a:prstGeom>
        </p:spPr>
      </p:pic>
      <p:sp>
        <p:nvSpPr>
          <p:cNvPr id="3" name="Rectangle 1">
            <a:extLst>
              <a:ext uri="{FF2B5EF4-FFF2-40B4-BE49-F238E27FC236}">
                <a16:creationId xmlns:a16="http://schemas.microsoft.com/office/drawing/2014/main" id="{F2C96BB9-418E-A1FE-9B80-14F5854600B9}"/>
              </a:ext>
            </a:extLst>
          </p:cNvPr>
          <p:cNvSpPr>
            <a:spLocks noChangeArrowheads="1"/>
          </p:cNvSpPr>
          <p:nvPr/>
        </p:nvSpPr>
        <p:spPr bwMode="auto">
          <a:xfrm>
            <a:off x="179369" y="2105561"/>
            <a:ext cx="12012631"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Key Takeaways: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dataset, engineered features, normalized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Strong correlation between reading &amp; writing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 preparation boosts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GitHub Link:</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github.com/</a:t>
            </a:r>
            <a:r>
              <a:rPr kumimoji="0" lang="en-US" altLang="en-US" sz="2000" b="0" i="0" u="none" strike="noStrike" cap="none" normalizeH="0" baseline="0" dirty="0" err="1">
                <a:ln>
                  <a:noFill/>
                </a:ln>
                <a:solidFill>
                  <a:schemeClr val="tx1"/>
                </a:solidFill>
                <a:effectLst/>
                <a:latin typeface="Arial Unicode MS"/>
              </a:rPr>
              <a:t>your_repo_here</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 Includes: </a:t>
            </a:r>
            <a:r>
              <a:rPr kumimoji="0" lang="en-US" altLang="en-US" sz="2000" b="0" i="0" u="none" strike="noStrike" cap="none" normalizeH="0" baseline="0" dirty="0">
                <a:ln>
                  <a:noFill/>
                </a:ln>
                <a:solidFill>
                  <a:schemeClr val="tx1"/>
                </a:solidFill>
                <a:effectLst/>
                <a:latin typeface="Arial Unicode MS"/>
              </a:rPr>
              <a:t>README</a:t>
            </a: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notebook</a:t>
            </a: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dataset</a:t>
            </a:r>
            <a:r>
              <a:rPr kumimoji="0" lang="en-US" altLang="en-US" sz="16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a:rPr>
              <a:t>visuals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6E828CD2-D50E-243A-ECB0-2A6D4D9DD32A}"/>
              </a:ext>
            </a:extLst>
          </p:cNvPr>
          <p:cNvSpPr/>
          <p:nvPr/>
        </p:nvSpPr>
        <p:spPr>
          <a:xfrm>
            <a:off x="816077" y="1061884"/>
            <a:ext cx="5801033" cy="8554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altLang="en-US" sz="2800" b="1" i="0" u="none" strike="noStrike" cap="none" normalizeH="0" baseline="0" dirty="0">
                <a:ln>
                  <a:noFill/>
                </a:ln>
                <a:solidFill>
                  <a:schemeClr val="bg1"/>
                </a:solidFill>
                <a:effectLst/>
                <a:latin typeface="Arial" panose="020B0604020202020204" pitchFamily="34" charset="0"/>
              </a:rPr>
              <a:t>Conclusion &amp; GitHub</a:t>
            </a:r>
          </a:p>
        </p:txBody>
      </p:sp>
    </p:spTree>
    <p:extLst>
      <p:ext uri="{BB962C8B-B14F-4D97-AF65-F5344CB8AC3E}">
        <p14:creationId xmlns:p14="http://schemas.microsoft.com/office/powerpoint/2010/main" val="4272419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2494</TotalTime>
  <Words>551</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Arial Unicode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Extraction  and  Data Preprocessing Techniques</dc:title>
  <dc:creator>Deepak Gupta</dc:creator>
  <cp:lastModifiedBy>akshat rajj</cp:lastModifiedBy>
  <cp:revision>110</cp:revision>
  <dcterms:created xsi:type="dcterms:W3CDTF">2024-08-22T06:33:55Z</dcterms:created>
  <dcterms:modified xsi:type="dcterms:W3CDTF">2025-05-17T14:27:12Z</dcterms:modified>
</cp:coreProperties>
</file>