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
  </p:notesMasterIdLst>
  <p:handoutMasterIdLst>
    <p:handoutMasterId r:id="rId11"/>
  </p:handoutMasterIdLst>
  <p:sldIdLst>
    <p:sldId id="256" r:id="rId2"/>
    <p:sldId id="258" r:id="rId3"/>
    <p:sldId id="264" r:id="rId4"/>
    <p:sldId id="257" r:id="rId5"/>
    <p:sldId id="260" r:id="rId6"/>
    <p:sldId id="261" r:id="rId7"/>
    <p:sldId id="302" r:id="rId8"/>
    <p:sldId id="30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1" d="100"/>
          <a:sy n="61" d="100"/>
        </p:scale>
        <p:origin x="812" y="52"/>
      </p:cViewPr>
      <p:guideLst/>
    </p:cSldViewPr>
  </p:slideViewPr>
  <p:notesTextViewPr>
    <p:cViewPr>
      <p:scale>
        <a:sx n="1" d="1"/>
        <a:sy n="1" d="1"/>
      </p:scale>
      <p:origin x="0" y="0"/>
    </p:cViewPr>
  </p:notesTextViewPr>
  <p:notesViewPr>
    <p:cSldViewPr snapToGrid="0">
      <p:cViewPr varScale="1">
        <p:scale>
          <a:sx n="51" d="100"/>
          <a:sy n="51" d="100"/>
        </p:scale>
        <p:origin x="2692" y="2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18"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375683-04D7-79F3-F0E4-DAD25B4D076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D30C623B-E858-6E82-181C-713FF6B6D56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481364-617A-4053-A48D-E96EAD7CF5D8}" type="datetimeFigureOut">
              <a:rPr lang="en-IN" smtClean="0"/>
              <a:t>21-08-2024</a:t>
            </a:fld>
            <a:endParaRPr lang="en-IN"/>
          </a:p>
        </p:txBody>
      </p:sp>
      <p:sp>
        <p:nvSpPr>
          <p:cNvPr id="4" name="Footer Placeholder 3">
            <a:extLst>
              <a:ext uri="{FF2B5EF4-FFF2-40B4-BE49-F238E27FC236}">
                <a16:creationId xmlns:a16="http://schemas.microsoft.com/office/drawing/2014/main" id="{BD2F5108-BB48-6790-8E47-51B76CAB0D0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18DCA834-7B1F-7443-72EA-644B1207451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7DA8877-51E3-44C4-9A94-A2B7786A2D82}" type="slidenum">
              <a:rPr lang="en-IN" smtClean="0"/>
              <a:t>‹#›</a:t>
            </a:fld>
            <a:endParaRPr lang="en-IN"/>
          </a:p>
        </p:txBody>
      </p:sp>
    </p:spTree>
    <p:extLst>
      <p:ext uri="{BB962C8B-B14F-4D97-AF65-F5344CB8AC3E}">
        <p14:creationId xmlns:p14="http://schemas.microsoft.com/office/powerpoint/2010/main" val="23639705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9EB3E1-5806-49D4-9352-7418F4FF521C}" type="datetimeFigureOut">
              <a:rPr lang="en-IN" smtClean="0"/>
              <a:t>21-08-2024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2FED28-AE8D-4112-9703-4FEC7F619933}" type="slidenum">
              <a:rPr lang="en-IN" smtClean="0"/>
              <a:t>‹#›</a:t>
            </a:fld>
            <a:endParaRPr lang="en-IN"/>
          </a:p>
        </p:txBody>
      </p:sp>
    </p:spTree>
    <p:extLst>
      <p:ext uri="{BB962C8B-B14F-4D97-AF65-F5344CB8AC3E}">
        <p14:creationId xmlns:p14="http://schemas.microsoft.com/office/powerpoint/2010/main" val="3978048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ection">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FCA65-82FB-691D-8C93-FBEB3A0096A9}"/>
              </a:ext>
            </a:extLst>
          </p:cNvPr>
          <p:cNvSpPr>
            <a:spLocks noGrp="1"/>
          </p:cNvSpPr>
          <p:nvPr>
            <p:ph type="ctrTitle" hasCustomPrompt="1"/>
          </p:nvPr>
        </p:nvSpPr>
        <p:spPr>
          <a:xfrm>
            <a:off x="1524000" y="4661452"/>
            <a:ext cx="9144000" cy="866156"/>
          </a:xfrm>
          <a:solidFill>
            <a:schemeClr val="accent2">
              <a:lumMod val="75000"/>
              <a:alpha val="50000"/>
            </a:schemeClr>
          </a:solidFill>
        </p:spPr>
        <p:txBody>
          <a:bodyPr anchor="b"/>
          <a:lstStyle>
            <a:lvl1pPr algn="ctr">
              <a:defRPr sz="6000" b="1">
                <a:solidFill>
                  <a:schemeClr val="bg1"/>
                </a:solidFill>
                <a:latin typeface="Bahnschrift Condensed" panose="020B0502040204020203" pitchFamily="34" charset="0"/>
              </a:defRPr>
            </a:lvl1pPr>
          </a:lstStyle>
          <a:p>
            <a:r>
              <a:rPr lang="en-US" dirty="0"/>
              <a:t>Section Name</a:t>
            </a:r>
            <a:endParaRPr lang="en-IN" dirty="0"/>
          </a:p>
        </p:txBody>
      </p:sp>
      <p:sp>
        <p:nvSpPr>
          <p:cNvPr id="3" name="Subtitle 2">
            <a:extLst>
              <a:ext uri="{FF2B5EF4-FFF2-40B4-BE49-F238E27FC236}">
                <a16:creationId xmlns:a16="http://schemas.microsoft.com/office/drawing/2014/main" id="{EC130F8C-96C1-CB6D-48E0-AD828EF13454}"/>
              </a:ext>
            </a:extLst>
          </p:cNvPr>
          <p:cNvSpPr>
            <a:spLocks noGrp="1"/>
          </p:cNvSpPr>
          <p:nvPr>
            <p:ph type="subTitle" idx="1" hasCustomPrompt="1"/>
          </p:nvPr>
        </p:nvSpPr>
        <p:spPr>
          <a:xfrm>
            <a:off x="1524000" y="5516216"/>
            <a:ext cx="9144000" cy="1047301"/>
          </a:xfrm>
          <a:solidFill>
            <a:srgbClr val="FFC000">
              <a:alpha val="62000"/>
            </a:srgbClr>
          </a:solidFill>
        </p:spPr>
        <p:txBody>
          <a:bodyPr/>
          <a:lstStyle>
            <a:lvl1pPr marL="0" indent="0" algn="ctr">
              <a:buNone/>
              <a:defRPr sz="24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Section details</a:t>
            </a:r>
            <a:endParaRPr lang="en-IN" dirty="0"/>
          </a:p>
        </p:txBody>
      </p:sp>
    </p:spTree>
    <p:extLst>
      <p:ext uri="{BB962C8B-B14F-4D97-AF65-F5344CB8AC3E}">
        <p14:creationId xmlns:p14="http://schemas.microsoft.com/office/powerpoint/2010/main" val="614991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26987-C7C2-A196-1A63-A3FB3F95814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73497AA-409A-25F6-80E0-693757601A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1ECFC9-0391-356C-98C7-F1E7017103F5}"/>
              </a:ext>
            </a:extLst>
          </p:cNvPr>
          <p:cNvSpPr>
            <a:spLocks noGrp="1"/>
          </p:cNvSpPr>
          <p:nvPr>
            <p:ph type="dt" sz="half" idx="10"/>
          </p:nvPr>
        </p:nvSpPr>
        <p:spPr/>
        <p:txBody>
          <a:bodyPr/>
          <a:lstStyle/>
          <a:p>
            <a:fld id="{BD960238-5586-4C5E-9131-78BA709BD049}" type="datetime1">
              <a:rPr lang="en-IN" smtClean="0"/>
              <a:t>21-08-2024</a:t>
            </a:fld>
            <a:endParaRPr lang="en-IN"/>
          </a:p>
        </p:txBody>
      </p:sp>
      <p:sp>
        <p:nvSpPr>
          <p:cNvPr id="7" name="Slide Number Placeholder 6">
            <a:extLst>
              <a:ext uri="{FF2B5EF4-FFF2-40B4-BE49-F238E27FC236}">
                <a16:creationId xmlns:a16="http://schemas.microsoft.com/office/drawing/2014/main" id="{9EEEABB5-F345-8136-9925-C7DD4717CCFC}"/>
              </a:ext>
            </a:extLst>
          </p:cNvPr>
          <p:cNvSpPr>
            <a:spLocks noGrp="1"/>
          </p:cNvSpPr>
          <p:nvPr>
            <p:ph type="sldNum" sz="quarter" idx="12"/>
          </p:nvPr>
        </p:nvSpPr>
        <p:spPr>
          <a:xfrm>
            <a:off x="10744200" y="6356350"/>
            <a:ext cx="609600" cy="365125"/>
          </a:xfrm>
          <a:prstGeom prst="rect">
            <a:avLst/>
          </a:prstGeom>
        </p:spPr>
        <p:txBody>
          <a:bodyPr/>
          <a:lstStyle/>
          <a:p>
            <a:fld id="{EF87F6BA-4385-4B7A-A859-6CCD02B9361B}" type="slidenum">
              <a:rPr lang="en-IN" smtClean="0"/>
              <a:t>‹#›</a:t>
            </a:fld>
            <a:endParaRPr lang="en-IN"/>
          </a:p>
        </p:txBody>
      </p:sp>
      <p:cxnSp>
        <p:nvCxnSpPr>
          <p:cNvPr id="8" name="Straight Connector 7">
            <a:extLst>
              <a:ext uri="{FF2B5EF4-FFF2-40B4-BE49-F238E27FC236}">
                <a16:creationId xmlns:a16="http://schemas.microsoft.com/office/drawing/2014/main" id="{96417A9D-E0FC-AE72-5840-AEBDDEA305A8}"/>
              </a:ext>
            </a:extLst>
          </p:cNvPr>
          <p:cNvCxnSpPr/>
          <p:nvPr userDrawn="1"/>
        </p:nvCxnSpPr>
        <p:spPr>
          <a:xfrm>
            <a:off x="838200" y="6176963"/>
            <a:ext cx="10548000" cy="0"/>
          </a:xfrm>
          <a:prstGeom prst="line">
            <a:avLst/>
          </a:prstGeom>
          <a:ln w="76200">
            <a:solidFill>
              <a:schemeClr val="accent4">
                <a:lumMod val="60000"/>
                <a:lumOff val="40000"/>
              </a:schemeClr>
            </a:solidFill>
          </a:ln>
        </p:spPr>
        <p:style>
          <a:lnRef idx="1">
            <a:schemeClr val="accent2"/>
          </a:lnRef>
          <a:fillRef idx="0">
            <a:schemeClr val="accent2"/>
          </a:fillRef>
          <a:effectRef idx="0">
            <a:schemeClr val="accent2"/>
          </a:effectRef>
          <a:fontRef idx="minor">
            <a:schemeClr val="tx1"/>
          </a:fontRef>
        </p:style>
      </p:cxnSp>
      <p:sp>
        <p:nvSpPr>
          <p:cNvPr id="9" name="Footer Placeholder 4">
            <a:extLst>
              <a:ext uri="{FF2B5EF4-FFF2-40B4-BE49-F238E27FC236}">
                <a16:creationId xmlns:a16="http://schemas.microsoft.com/office/drawing/2014/main" id="{DEC3957D-94ED-4C9E-9391-3F59C277E7F8}"/>
              </a:ext>
            </a:extLst>
          </p:cNvPr>
          <p:cNvSpPr>
            <a:spLocks noGrp="1"/>
          </p:cNvSpPr>
          <p:nvPr>
            <p:ph type="ftr" sz="quarter" idx="11"/>
          </p:nvPr>
        </p:nvSpPr>
        <p:spPr>
          <a:xfrm>
            <a:off x="4038600" y="6356351"/>
            <a:ext cx="6566452" cy="362502"/>
          </a:xfrm>
          <a:prstGeom prst="rect">
            <a:avLst/>
          </a:prstGeom>
        </p:spPr>
        <p:txBody>
          <a:bodyPr/>
          <a:lstStyle>
            <a:lvl1pPr>
              <a:defRPr b="1">
                <a:solidFill>
                  <a:schemeClr val="accent2">
                    <a:lumMod val="50000"/>
                  </a:schemeClr>
                </a:solidFill>
                <a:latin typeface="Bahnschrift SemiBold" panose="020B0502040204020203" pitchFamily="34" charset="0"/>
              </a:defRPr>
            </a:lvl1pPr>
          </a:lstStyle>
          <a:p>
            <a:pPr algn="r"/>
            <a:r>
              <a:rPr lang="en-IN"/>
              <a:t>Dept. of AIML, SCSE, Manipal University Jaipur</a:t>
            </a:r>
            <a:endParaRPr lang="en-IN" dirty="0"/>
          </a:p>
        </p:txBody>
      </p:sp>
      <p:cxnSp>
        <p:nvCxnSpPr>
          <p:cNvPr id="10" name="Straight Connector 9">
            <a:extLst>
              <a:ext uri="{FF2B5EF4-FFF2-40B4-BE49-F238E27FC236}">
                <a16:creationId xmlns:a16="http://schemas.microsoft.com/office/drawing/2014/main" id="{2E21B4B0-8718-65B9-3E31-C0070CC4824D}"/>
              </a:ext>
            </a:extLst>
          </p:cNvPr>
          <p:cNvCxnSpPr/>
          <p:nvPr userDrawn="1"/>
        </p:nvCxnSpPr>
        <p:spPr>
          <a:xfrm>
            <a:off x="838200" y="1690688"/>
            <a:ext cx="10548000" cy="0"/>
          </a:xfrm>
          <a:prstGeom prst="line">
            <a:avLst/>
          </a:prstGeom>
          <a:ln w="76200">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474241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E4B764-9740-CBAB-1BB8-151EAD7DAAC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BC7165B-B396-8147-BEB5-CF5A146C07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3B81A1-E341-ABAE-4E91-F4158C458774}"/>
              </a:ext>
            </a:extLst>
          </p:cNvPr>
          <p:cNvSpPr>
            <a:spLocks noGrp="1"/>
          </p:cNvSpPr>
          <p:nvPr>
            <p:ph type="dt" sz="half" idx="10"/>
          </p:nvPr>
        </p:nvSpPr>
        <p:spPr/>
        <p:txBody>
          <a:bodyPr/>
          <a:lstStyle/>
          <a:p>
            <a:fld id="{F587AF19-2649-477B-8A6E-788799181B69}" type="datetime1">
              <a:rPr lang="en-IN" smtClean="0"/>
              <a:t>21-08-2024</a:t>
            </a:fld>
            <a:endParaRPr lang="en-IN"/>
          </a:p>
        </p:txBody>
      </p:sp>
      <p:sp>
        <p:nvSpPr>
          <p:cNvPr id="7" name="Slide Number Placeholder 6">
            <a:extLst>
              <a:ext uri="{FF2B5EF4-FFF2-40B4-BE49-F238E27FC236}">
                <a16:creationId xmlns:a16="http://schemas.microsoft.com/office/drawing/2014/main" id="{A89236EC-7C87-7CC2-B79A-5B35E2000410}"/>
              </a:ext>
            </a:extLst>
          </p:cNvPr>
          <p:cNvSpPr>
            <a:spLocks noGrp="1"/>
          </p:cNvSpPr>
          <p:nvPr>
            <p:ph type="sldNum" sz="quarter" idx="12"/>
          </p:nvPr>
        </p:nvSpPr>
        <p:spPr>
          <a:xfrm>
            <a:off x="10744200" y="6356350"/>
            <a:ext cx="609600" cy="365125"/>
          </a:xfrm>
          <a:prstGeom prst="rect">
            <a:avLst/>
          </a:prstGeom>
        </p:spPr>
        <p:txBody>
          <a:bodyPr/>
          <a:lstStyle/>
          <a:p>
            <a:fld id="{EF87F6BA-4385-4B7A-A859-6CCD02B9361B}" type="slidenum">
              <a:rPr lang="en-IN" smtClean="0"/>
              <a:t>‹#›</a:t>
            </a:fld>
            <a:endParaRPr lang="en-IN"/>
          </a:p>
        </p:txBody>
      </p:sp>
      <p:cxnSp>
        <p:nvCxnSpPr>
          <p:cNvPr id="8" name="Straight Connector 7">
            <a:extLst>
              <a:ext uri="{FF2B5EF4-FFF2-40B4-BE49-F238E27FC236}">
                <a16:creationId xmlns:a16="http://schemas.microsoft.com/office/drawing/2014/main" id="{BC441579-F80C-6AA1-521A-62B183CDA2BC}"/>
              </a:ext>
            </a:extLst>
          </p:cNvPr>
          <p:cNvCxnSpPr/>
          <p:nvPr userDrawn="1"/>
        </p:nvCxnSpPr>
        <p:spPr>
          <a:xfrm>
            <a:off x="838200" y="6176963"/>
            <a:ext cx="10548000" cy="0"/>
          </a:xfrm>
          <a:prstGeom prst="line">
            <a:avLst/>
          </a:prstGeom>
          <a:ln w="76200">
            <a:solidFill>
              <a:schemeClr val="accent4">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2C48C054-D7BD-159C-8ECD-4F9286FE5C48}"/>
              </a:ext>
            </a:extLst>
          </p:cNvPr>
          <p:cNvCxnSpPr>
            <a:cxnSpLocks/>
          </p:cNvCxnSpPr>
          <p:nvPr userDrawn="1"/>
        </p:nvCxnSpPr>
        <p:spPr>
          <a:xfrm flipV="1">
            <a:off x="8764291" y="365124"/>
            <a:ext cx="0" cy="5724000"/>
          </a:xfrm>
          <a:prstGeom prst="line">
            <a:avLst/>
          </a:prstGeom>
          <a:ln w="76200">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13" name="Footer Placeholder 4">
            <a:extLst>
              <a:ext uri="{FF2B5EF4-FFF2-40B4-BE49-F238E27FC236}">
                <a16:creationId xmlns:a16="http://schemas.microsoft.com/office/drawing/2014/main" id="{22DAA0A9-FEB5-0AFE-1CD8-2BBE5FF31413}"/>
              </a:ext>
            </a:extLst>
          </p:cNvPr>
          <p:cNvSpPr>
            <a:spLocks noGrp="1"/>
          </p:cNvSpPr>
          <p:nvPr>
            <p:ph type="ftr" sz="quarter" idx="11"/>
          </p:nvPr>
        </p:nvSpPr>
        <p:spPr>
          <a:xfrm>
            <a:off x="4038600" y="6356351"/>
            <a:ext cx="6566452" cy="362502"/>
          </a:xfrm>
          <a:prstGeom prst="rect">
            <a:avLst/>
          </a:prstGeom>
        </p:spPr>
        <p:txBody>
          <a:bodyPr/>
          <a:lstStyle>
            <a:lvl1pPr>
              <a:defRPr b="1">
                <a:solidFill>
                  <a:schemeClr val="accent2">
                    <a:lumMod val="50000"/>
                  </a:schemeClr>
                </a:solidFill>
                <a:latin typeface="Bahnschrift SemiBold" panose="020B0502040204020203" pitchFamily="34" charset="0"/>
              </a:defRPr>
            </a:lvl1pPr>
          </a:lstStyle>
          <a:p>
            <a:pPr algn="r"/>
            <a:r>
              <a:rPr lang="en-IN"/>
              <a:t>Dept. of AIML, SCSE, Manipal University Jaipur</a:t>
            </a:r>
            <a:endParaRPr lang="en-IN" dirty="0"/>
          </a:p>
        </p:txBody>
      </p:sp>
    </p:spTree>
    <p:extLst>
      <p:ext uri="{BB962C8B-B14F-4D97-AF65-F5344CB8AC3E}">
        <p14:creationId xmlns:p14="http://schemas.microsoft.com/office/powerpoint/2010/main" val="1197238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bg>
      <p:bgPr>
        <a:blipFill dpi="0" rotWithShape="1">
          <a:blip r:embed="rId2">
            <a:lum/>
          </a:blip>
          <a:srcRect/>
          <a:stretch>
            <a:fillRect l="-19000" r="-1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C1D55-286E-2FF9-C7A6-41C5D8FE6D82}"/>
              </a:ext>
            </a:extLst>
          </p:cNvPr>
          <p:cNvSpPr>
            <a:spLocks noGrp="1"/>
          </p:cNvSpPr>
          <p:nvPr>
            <p:ph type="title" hasCustomPrompt="1"/>
          </p:nvPr>
        </p:nvSpPr>
        <p:spPr>
          <a:xfrm>
            <a:off x="831850" y="4003040"/>
            <a:ext cx="11360150" cy="1114743"/>
          </a:xfrm>
          <a:solidFill>
            <a:schemeClr val="accent2">
              <a:lumMod val="75000"/>
              <a:alpha val="50000"/>
            </a:schemeClr>
          </a:solidFill>
        </p:spPr>
        <p:txBody>
          <a:bodyPr anchor="b"/>
          <a:lstStyle>
            <a:lvl1pPr>
              <a:defRPr sz="6000" b="1">
                <a:solidFill>
                  <a:schemeClr val="bg1"/>
                </a:solidFill>
                <a:latin typeface="Bahnschrift Condensed" panose="020B0502040204020203" pitchFamily="34" charset="0"/>
              </a:defRPr>
            </a:lvl1pPr>
          </a:lstStyle>
          <a:p>
            <a:r>
              <a:rPr lang="en-IN" dirty="0"/>
              <a:t>Presentation Title</a:t>
            </a:r>
          </a:p>
        </p:txBody>
      </p:sp>
      <p:sp>
        <p:nvSpPr>
          <p:cNvPr id="3" name="Text Placeholder 2">
            <a:extLst>
              <a:ext uri="{FF2B5EF4-FFF2-40B4-BE49-F238E27FC236}">
                <a16:creationId xmlns:a16="http://schemas.microsoft.com/office/drawing/2014/main" id="{11C2A9A2-FA8C-EF5C-C248-B6E5BE3803BA}"/>
              </a:ext>
            </a:extLst>
          </p:cNvPr>
          <p:cNvSpPr>
            <a:spLocks noGrp="1"/>
          </p:cNvSpPr>
          <p:nvPr>
            <p:ph type="body" idx="1" hasCustomPrompt="1"/>
          </p:nvPr>
        </p:nvSpPr>
        <p:spPr>
          <a:xfrm>
            <a:off x="831850" y="5117783"/>
            <a:ext cx="11360150" cy="1500187"/>
          </a:xfrm>
          <a:solidFill>
            <a:srgbClr val="FFC000">
              <a:alpha val="50000"/>
            </a:srgbClr>
          </a:solidFill>
        </p:spPr>
        <p:txBody>
          <a:bodyPr/>
          <a:lstStyle>
            <a:lvl1pPr marL="0" indent="0">
              <a:lnSpc>
                <a:spcPct val="100000"/>
              </a:lnSpc>
              <a:spcBef>
                <a:spcPts val="0"/>
              </a:spcBef>
              <a:buNone/>
              <a:defRPr sz="2400" b="1">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Presenter Details</a:t>
            </a:r>
          </a:p>
        </p:txBody>
      </p:sp>
      <p:pic>
        <p:nvPicPr>
          <p:cNvPr id="14" name="Picture 13">
            <a:extLst>
              <a:ext uri="{FF2B5EF4-FFF2-40B4-BE49-F238E27FC236}">
                <a16:creationId xmlns:a16="http://schemas.microsoft.com/office/drawing/2014/main" id="{5C61D089-4045-6CEB-544F-4B782D1DB205}"/>
              </a:ext>
            </a:extLst>
          </p:cNvPr>
          <p:cNvPicPr>
            <a:picLocks noChangeAspect="1"/>
          </p:cNvPicPr>
          <p:nvPr userDrawn="1"/>
        </p:nvPicPr>
        <p:blipFill>
          <a:blip r:embed="rId3">
            <a:extLst>
              <a:ext uri="{BEBA8EAE-BF5A-486C-A8C5-ECC9F3942E4B}">
                <a14:imgProps xmlns:a14="http://schemas.microsoft.com/office/drawing/2010/main">
                  <a14:imgLayer r:embed="rId4">
                    <a14:imgEffect>
                      <a14:sharpenSoften amount="100000"/>
                    </a14:imgEffect>
                    <a14:imgEffect>
                      <a14:saturation sat="338000"/>
                    </a14:imgEffect>
                    <a14:imgEffect>
                      <a14:brightnessContrast bright="-100000" contrast="82000"/>
                    </a14:imgEffect>
                  </a14:imgLayer>
                </a14:imgProps>
              </a:ext>
              <a:ext uri="{28A0092B-C50C-407E-A947-70E740481C1C}">
                <a14:useLocalDpi xmlns:a14="http://schemas.microsoft.com/office/drawing/2010/main" val="0"/>
              </a:ext>
            </a:extLst>
          </a:blip>
          <a:stretch>
            <a:fillRect/>
          </a:stretch>
        </p:blipFill>
        <p:spPr>
          <a:xfrm>
            <a:off x="831850" y="144780"/>
            <a:ext cx="4808504" cy="1271398"/>
          </a:xfrm>
          <a:prstGeom prst="rect">
            <a:avLst/>
          </a:prstGeom>
        </p:spPr>
      </p:pic>
    </p:spTree>
    <p:extLst>
      <p:ext uri="{BB962C8B-B14F-4D97-AF65-F5344CB8AC3E}">
        <p14:creationId xmlns:p14="http://schemas.microsoft.com/office/powerpoint/2010/main" val="3301548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219CF-D4A1-5271-5B39-5CA9A9620C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8E3DF5E-7FC2-AE68-05F8-2C173F5DD2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5A5241-402E-7882-284D-2F8AD71AB6A2}"/>
              </a:ext>
            </a:extLst>
          </p:cNvPr>
          <p:cNvSpPr>
            <a:spLocks noGrp="1"/>
          </p:cNvSpPr>
          <p:nvPr>
            <p:ph type="dt" sz="half" idx="10"/>
          </p:nvPr>
        </p:nvSpPr>
        <p:spPr/>
        <p:txBody>
          <a:bodyPr/>
          <a:lstStyle/>
          <a:p>
            <a:fld id="{3F485EF7-E04C-47B9-8331-7B720769A496}" type="datetime1">
              <a:rPr lang="en-IN" smtClean="0"/>
              <a:t>21-08-2024</a:t>
            </a:fld>
            <a:endParaRPr lang="en-IN"/>
          </a:p>
        </p:txBody>
      </p:sp>
      <p:sp>
        <p:nvSpPr>
          <p:cNvPr id="6" name="Slide Number Placeholder 5">
            <a:extLst>
              <a:ext uri="{FF2B5EF4-FFF2-40B4-BE49-F238E27FC236}">
                <a16:creationId xmlns:a16="http://schemas.microsoft.com/office/drawing/2014/main" id="{2E1CA35B-8F7F-652B-CD7C-27A64A21EF0A}"/>
              </a:ext>
            </a:extLst>
          </p:cNvPr>
          <p:cNvSpPr>
            <a:spLocks noGrp="1"/>
          </p:cNvSpPr>
          <p:nvPr>
            <p:ph type="sldNum" sz="quarter" idx="12"/>
          </p:nvPr>
        </p:nvSpPr>
        <p:spPr>
          <a:xfrm>
            <a:off x="10674626" y="6356351"/>
            <a:ext cx="679174" cy="365124"/>
          </a:xfrm>
          <a:prstGeom prst="rect">
            <a:avLst/>
          </a:prstGeom>
        </p:spPr>
        <p:txBody>
          <a:bodyPr/>
          <a:lstStyle/>
          <a:p>
            <a:fld id="{EF87F6BA-4385-4B7A-A859-6CCD02B9361B}" type="slidenum">
              <a:rPr lang="en-IN" smtClean="0"/>
              <a:t>‹#›</a:t>
            </a:fld>
            <a:endParaRPr lang="en-IN"/>
          </a:p>
        </p:txBody>
      </p:sp>
      <p:cxnSp>
        <p:nvCxnSpPr>
          <p:cNvPr id="8" name="Straight Connector 7">
            <a:extLst>
              <a:ext uri="{FF2B5EF4-FFF2-40B4-BE49-F238E27FC236}">
                <a16:creationId xmlns:a16="http://schemas.microsoft.com/office/drawing/2014/main" id="{84B069ED-850F-67C6-8EDD-A9E886D804E4}"/>
              </a:ext>
            </a:extLst>
          </p:cNvPr>
          <p:cNvCxnSpPr/>
          <p:nvPr userDrawn="1"/>
        </p:nvCxnSpPr>
        <p:spPr>
          <a:xfrm>
            <a:off x="838200" y="1690688"/>
            <a:ext cx="10548000" cy="0"/>
          </a:xfrm>
          <a:prstGeom prst="line">
            <a:avLst/>
          </a:prstGeom>
          <a:ln w="76200">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cxnSp>
        <p:nvCxnSpPr>
          <p:cNvPr id="9" name="Straight Connector 8">
            <a:extLst>
              <a:ext uri="{FF2B5EF4-FFF2-40B4-BE49-F238E27FC236}">
                <a16:creationId xmlns:a16="http://schemas.microsoft.com/office/drawing/2014/main" id="{53B4DD5B-71B6-9E6C-10F8-DBDEFCFC3FD3}"/>
              </a:ext>
            </a:extLst>
          </p:cNvPr>
          <p:cNvCxnSpPr/>
          <p:nvPr userDrawn="1"/>
        </p:nvCxnSpPr>
        <p:spPr>
          <a:xfrm>
            <a:off x="838200" y="6176963"/>
            <a:ext cx="10548000" cy="0"/>
          </a:xfrm>
          <a:prstGeom prst="line">
            <a:avLst/>
          </a:prstGeom>
          <a:ln w="76200">
            <a:solidFill>
              <a:schemeClr val="accent4">
                <a:lumMod val="60000"/>
                <a:lumOff val="40000"/>
              </a:schemeClr>
            </a:solidFill>
          </a:ln>
        </p:spPr>
        <p:style>
          <a:lnRef idx="1">
            <a:schemeClr val="accent2"/>
          </a:lnRef>
          <a:fillRef idx="0">
            <a:schemeClr val="accent2"/>
          </a:fillRef>
          <a:effectRef idx="0">
            <a:schemeClr val="accent2"/>
          </a:effectRef>
          <a:fontRef idx="minor">
            <a:schemeClr val="tx1"/>
          </a:fontRef>
        </p:style>
      </p:cxnSp>
      <p:sp>
        <p:nvSpPr>
          <p:cNvPr id="10" name="Footer Placeholder 4">
            <a:extLst>
              <a:ext uri="{FF2B5EF4-FFF2-40B4-BE49-F238E27FC236}">
                <a16:creationId xmlns:a16="http://schemas.microsoft.com/office/drawing/2014/main" id="{68F9E25B-7617-B6FC-3951-FCE3A119E347}"/>
              </a:ext>
            </a:extLst>
          </p:cNvPr>
          <p:cNvSpPr>
            <a:spLocks noGrp="1"/>
          </p:cNvSpPr>
          <p:nvPr>
            <p:ph type="ftr" sz="quarter" idx="11"/>
          </p:nvPr>
        </p:nvSpPr>
        <p:spPr>
          <a:xfrm>
            <a:off x="4038600" y="6356351"/>
            <a:ext cx="6566452" cy="362502"/>
          </a:xfrm>
          <a:prstGeom prst="rect">
            <a:avLst/>
          </a:prstGeom>
        </p:spPr>
        <p:txBody>
          <a:bodyPr/>
          <a:lstStyle>
            <a:lvl1pPr>
              <a:defRPr b="1">
                <a:solidFill>
                  <a:schemeClr val="accent2">
                    <a:lumMod val="50000"/>
                  </a:schemeClr>
                </a:solidFill>
                <a:latin typeface="Bahnschrift SemiBold" panose="020B0502040204020203" pitchFamily="34" charset="0"/>
              </a:defRPr>
            </a:lvl1pPr>
          </a:lstStyle>
          <a:p>
            <a:pPr algn="r"/>
            <a:r>
              <a:rPr lang="en-IN"/>
              <a:t>Dept. of AIML, SCSE, Manipal University Jaipur</a:t>
            </a:r>
            <a:endParaRPr lang="en-IN" dirty="0"/>
          </a:p>
        </p:txBody>
      </p:sp>
    </p:spTree>
    <p:extLst>
      <p:ext uri="{BB962C8B-B14F-4D97-AF65-F5344CB8AC3E}">
        <p14:creationId xmlns:p14="http://schemas.microsoft.com/office/powerpoint/2010/main" val="766653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219CF-D4A1-5271-5B39-5CA9A9620C45}"/>
              </a:ext>
            </a:extLst>
          </p:cNvPr>
          <p:cNvSpPr>
            <a:spLocks noGrp="1"/>
          </p:cNvSpPr>
          <p:nvPr>
            <p:ph type="title"/>
          </p:nvPr>
        </p:nvSpPr>
        <p:spPr/>
        <p:txBody>
          <a:bodyPr/>
          <a:lstStyle/>
          <a:p>
            <a:r>
              <a:rPr lang="en-US"/>
              <a:t>Click to edit Master title style</a:t>
            </a:r>
            <a:endParaRPr lang="en-IN"/>
          </a:p>
        </p:txBody>
      </p:sp>
      <p:sp>
        <p:nvSpPr>
          <p:cNvPr id="4" name="Date Placeholder 3">
            <a:extLst>
              <a:ext uri="{FF2B5EF4-FFF2-40B4-BE49-F238E27FC236}">
                <a16:creationId xmlns:a16="http://schemas.microsoft.com/office/drawing/2014/main" id="{6D5A5241-402E-7882-284D-2F8AD71AB6A2}"/>
              </a:ext>
            </a:extLst>
          </p:cNvPr>
          <p:cNvSpPr>
            <a:spLocks noGrp="1"/>
          </p:cNvSpPr>
          <p:nvPr>
            <p:ph type="dt" sz="half" idx="10"/>
          </p:nvPr>
        </p:nvSpPr>
        <p:spPr/>
        <p:txBody>
          <a:bodyPr/>
          <a:lstStyle/>
          <a:p>
            <a:fld id="{F5CE5A9C-8C03-4420-A888-682A805ECBA0}" type="datetime1">
              <a:rPr lang="en-IN" smtClean="0"/>
              <a:t>21-08-2024</a:t>
            </a:fld>
            <a:endParaRPr lang="en-IN"/>
          </a:p>
        </p:txBody>
      </p:sp>
      <p:sp>
        <p:nvSpPr>
          <p:cNvPr id="6" name="Slide Number Placeholder 5">
            <a:extLst>
              <a:ext uri="{FF2B5EF4-FFF2-40B4-BE49-F238E27FC236}">
                <a16:creationId xmlns:a16="http://schemas.microsoft.com/office/drawing/2014/main" id="{2E1CA35B-8F7F-652B-CD7C-27A64A21EF0A}"/>
              </a:ext>
            </a:extLst>
          </p:cNvPr>
          <p:cNvSpPr>
            <a:spLocks noGrp="1"/>
          </p:cNvSpPr>
          <p:nvPr>
            <p:ph type="sldNum" sz="quarter" idx="12"/>
          </p:nvPr>
        </p:nvSpPr>
        <p:spPr>
          <a:xfrm>
            <a:off x="10674626" y="6356351"/>
            <a:ext cx="679174" cy="365124"/>
          </a:xfrm>
          <a:prstGeom prst="rect">
            <a:avLst/>
          </a:prstGeom>
        </p:spPr>
        <p:txBody>
          <a:bodyPr/>
          <a:lstStyle/>
          <a:p>
            <a:fld id="{EF87F6BA-4385-4B7A-A859-6CCD02B9361B}" type="slidenum">
              <a:rPr lang="en-IN" smtClean="0"/>
              <a:t>‹#›</a:t>
            </a:fld>
            <a:endParaRPr lang="en-IN"/>
          </a:p>
        </p:txBody>
      </p:sp>
      <p:cxnSp>
        <p:nvCxnSpPr>
          <p:cNvPr id="8" name="Straight Connector 7">
            <a:extLst>
              <a:ext uri="{FF2B5EF4-FFF2-40B4-BE49-F238E27FC236}">
                <a16:creationId xmlns:a16="http://schemas.microsoft.com/office/drawing/2014/main" id="{84B069ED-850F-67C6-8EDD-A9E886D804E4}"/>
              </a:ext>
            </a:extLst>
          </p:cNvPr>
          <p:cNvCxnSpPr/>
          <p:nvPr userDrawn="1"/>
        </p:nvCxnSpPr>
        <p:spPr>
          <a:xfrm>
            <a:off x="838200" y="1690688"/>
            <a:ext cx="10548000" cy="0"/>
          </a:xfrm>
          <a:prstGeom prst="line">
            <a:avLst/>
          </a:prstGeom>
          <a:ln w="76200">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cxnSp>
        <p:nvCxnSpPr>
          <p:cNvPr id="9" name="Straight Connector 8">
            <a:extLst>
              <a:ext uri="{FF2B5EF4-FFF2-40B4-BE49-F238E27FC236}">
                <a16:creationId xmlns:a16="http://schemas.microsoft.com/office/drawing/2014/main" id="{53B4DD5B-71B6-9E6C-10F8-DBDEFCFC3FD3}"/>
              </a:ext>
            </a:extLst>
          </p:cNvPr>
          <p:cNvCxnSpPr/>
          <p:nvPr userDrawn="1"/>
        </p:nvCxnSpPr>
        <p:spPr>
          <a:xfrm>
            <a:off x="838200" y="6176963"/>
            <a:ext cx="10548000" cy="0"/>
          </a:xfrm>
          <a:prstGeom prst="line">
            <a:avLst/>
          </a:prstGeom>
          <a:ln w="76200">
            <a:solidFill>
              <a:schemeClr val="accent4">
                <a:lumMod val="60000"/>
                <a:lumOff val="40000"/>
              </a:schemeClr>
            </a:solidFill>
          </a:ln>
        </p:spPr>
        <p:style>
          <a:lnRef idx="1">
            <a:schemeClr val="accent2"/>
          </a:lnRef>
          <a:fillRef idx="0">
            <a:schemeClr val="accent2"/>
          </a:fillRef>
          <a:effectRef idx="0">
            <a:schemeClr val="accent2"/>
          </a:effectRef>
          <a:fontRef idx="minor">
            <a:schemeClr val="tx1"/>
          </a:fontRef>
        </p:style>
      </p:cxnSp>
      <p:sp>
        <p:nvSpPr>
          <p:cNvPr id="7" name="Footer Placeholder 4">
            <a:extLst>
              <a:ext uri="{FF2B5EF4-FFF2-40B4-BE49-F238E27FC236}">
                <a16:creationId xmlns:a16="http://schemas.microsoft.com/office/drawing/2014/main" id="{0B4DB4B8-B629-2F66-F06F-AE4DF6C23CB3}"/>
              </a:ext>
            </a:extLst>
          </p:cNvPr>
          <p:cNvSpPr>
            <a:spLocks noGrp="1"/>
          </p:cNvSpPr>
          <p:nvPr>
            <p:ph type="ftr" sz="quarter" idx="11"/>
          </p:nvPr>
        </p:nvSpPr>
        <p:spPr>
          <a:xfrm>
            <a:off x="4038600" y="6356351"/>
            <a:ext cx="6566452" cy="362502"/>
          </a:xfrm>
          <a:prstGeom prst="rect">
            <a:avLst/>
          </a:prstGeom>
        </p:spPr>
        <p:txBody>
          <a:bodyPr/>
          <a:lstStyle>
            <a:lvl1pPr>
              <a:defRPr b="1">
                <a:solidFill>
                  <a:schemeClr val="accent2">
                    <a:lumMod val="50000"/>
                  </a:schemeClr>
                </a:solidFill>
                <a:latin typeface="Bahnschrift SemiBold" panose="020B0502040204020203" pitchFamily="34" charset="0"/>
              </a:defRPr>
            </a:lvl1pPr>
          </a:lstStyle>
          <a:p>
            <a:pPr algn="r"/>
            <a:r>
              <a:rPr lang="en-IN"/>
              <a:t>Dept. of AIML, SCSE, Manipal University Jaipur</a:t>
            </a:r>
            <a:endParaRPr lang="en-IN" dirty="0"/>
          </a:p>
        </p:txBody>
      </p:sp>
    </p:spTree>
    <p:extLst>
      <p:ext uri="{BB962C8B-B14F-4D97-AF65-F5344CB8AC3E}">
        <p14:creationId xmlns:p14="http://schemas.microsoft.com/office/powerpoint/2010/main" val="1666770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D5A5241-402E-7882-284D-2F8AD71AB6A2}"/>
              </a:ext>
            </a:extLst>
          </p:cNvPr>
          <p:cNvSpPr>
            <a:spLocks noGrp="1"/>
          </p:cNvSpPr>
          <p:nvPr>
            <p:ph type="dt" sz="half" idx="10"/>
          </p:nvPr>
        </p:nvSpPr>
        <p:spPr/>
        <p:txBody>
          <a:bodyPr/>
          <a:lstStyle/>
          <a:p>
            <a:fld id="{8A95471B-3DE1-4E73-BE75-7F06A16A309B}" type="datetime1">
              <a:rPr lang="en-IN" smtClean="0"/>
              <a:t>21-08-2024</a:t>
            </a:fld>
            <a:endParaRPr lang="en-IN"/>
          </a:p>
        </p:txBody>
      </p:sp>
      <p:sp>
        <p:nvSpPr>
          <p:cNvPr id="6" name="Slide Number Placeholder 5">
            <a:extLst>
              <a:ext uri="{FF2B5EF4-FFF2-40B4-BE49-F238E27FC236}">
                <a16:creationId xmlns:a16="http://schemas.microsoft.com/office/drawing/2014/main" id="{2E1CA35B-8F7F-652B-CD7C-27A64A21EF0A}"/>
              </a:ext>
            </a:extLst>
          </p:cNvPr>
          <p:cNvSpPr>
            <a:spLocks noGrp="1"/>
          </p:cNvSpPr>
          <p:nvPr>
            <p:ph type="sldNum" sz="quarter" idx="12"/>
          </p:nvPr>
        </p:nvSpPr>
        <p:spPr>
          <a:xfrm>
            <a:off x="10674626" y="6356351"/>
            <a:ext cx="679174" cy="365124"/>
          </a:xfrm>
          <a:prstGeom prst="rect">
            <a:avLst/>
          </a:prstGeom>
        </p:spPr>
        <p:txBody>
          <a:bodyPr/>
          <a:lstStyle/>
          <a:p>
            <a:fld id="{EF87F6BA-4385-4B7A-A859-6CCD02B9361B}" type="slidenum">
              <a:rPr lang="en-IN" smtClean="0"/>
              <a:t>‹#›</a:t>
            </a:fld>
            <a:endParaRPr lang="en-IN"/>
          </a:p>
        </p:txBody>
      </p:sp>
      <p:cxnSp>
        <p:nvCxnSpPr>
          <p:cNvPr id="9" name="Straight Connector 8">
            <a:extLst>
              <a:ext uri="{FF2B5EF4-FFF2-40B4-BE49-F238E27FC236}">
                <a16:creationId xmlns:a16="http://schemas.microsoft.com/office/drawing/2014/main" id="{53B4DD5B-71B6-9E6C-10F8-DBDEFCFC3FD3}"/>
              </a:ext>
            </a:extLst>
          </p:cNvPr>
          <p:cNvCxnSpPr/>
          <p:nvPr userDrawn="1"/>
        </p:nvCxnSpPr>
        <p:spPr>
          <a:xfrm>
            <a:off x="838200" y="6176963"/>
            <a:ext cx="10548000" cy="0"/>
          </a:xfrm>
          <a:prstGeom prst="line">
            <a:avLst/>
          </a:prstGeom>
          <a:ln w="76200">
            <a:solidFill>
              <a:schemeClr val="accent4">
                <a:lumMod val="60000"/>
                <a:lumOff val="40000"/>
              </a:schemeClr>
            </a:solidFill>
          </a:ln>
        </p:spPr>
        <p:style>
          <a:lnRef idx="1">
            <a:schemeClr val="accent2"/>
          </a:lnRef>
          <a:fillRef idx="0">
            <a:schemeClr val="accent2"/>
          </a:fillRef>
          <a:effectRef idx="0">
            <a:schemeClr val="accent2"/>
          </a:effectRef>
          <a:fontRef idx="minor">
            <a:schemeClr val="tx1"/>
          </a:fontRef>
        </p:style>
      </p:cxnSp>
      <p:sp>
        <p:nvSpPr>
          <p:cNvPr id="7" name="Footer Placeholder 4">
            <a:extLst>
              <a:ext uri="{FF2B5EF4-FFF2-40B4-BE49-F238E27FC236}">
                <a16:creationId xmlns:a16="http://schemas.microsoft.com/office/drawing/2014/main" id="{75DED832-9166-AEBB-08E1-C8E227A6449C}"/>
              </a:ext>
            </a:extLst>
          </p:cNvPr>
          <p:cNvSpPr>
            <a:spLocks noGrp="1"/>
          </p:cNvSpPr>
          <p:nvPr>
            <p:ph type="ftr" sz="quarter" idx="11"/>
          </p:nvPr>
        </p:nvSpPr>
        <p:spPr>
          <a:xfrm>
            <a:off x="4038600" y="6356351"/>
            <a:ext cx="6566452" cy="362502"/>
          </a:xfrm>
          <a:prstGeom prst="rect">
            <a:avLst/>
          </a:prstGeom>
        </p:spPr>
        <p:txBody>
          <a:bodyPr/>
          <a:lstStyle>
            <a:lvl1pPr>
              <a:defRPr b="1">
                <a:solidFill>
                  <a:schemeClr val="accent2">
                    <a:lumMod val="50000"/>
                  </a:schemeClr>
                </a:solidFill>
                <a:latin typeface="Bahnschrift SemiBold" panose="020B0502040204020203" pitchFamily="34" charset="0"/>
              </a:defRPr>
            </a:lvl1pPr>
          </a:lstStyle>
          <a:p>
            <a:pPr algn="r"/>
            <a:r>
              <a:rPr lang="en-IN"/>
              <a:t>Dept. of AIML, SCSE, Manipal University Jaipur</a:t>
            </a:r>
            <a:endParaRPr lang="en-IN" dirty="0"/>
          </a:p>
        </p:txBody>
      </p:sp>
    </p:spTree>
    <p:extLst>
      <p:ext uri="{BB962C8B-B14F-4D97-AF65-F5344CB8AC3E}">
        <p14:creationId xmlns:p14="http://schemas.microsoft.com/office/powerpoint/2010/main" val="4018745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35026-24A7-D736-F4D6-43406918F0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447E94E-3EC9-974F-5C8B-21F82A9F01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FD5F9E3-6102-9680-BAF4-CE27F3F5F4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A0B5C64-5392-6AD4-381C-DBA891590DA3}"/>
              </a:ext>
            </a:extLst>
          </p:cNvPr>
          <p:cNvSpPr>
            <a:spLocks noGrp="1"/>
          </p:cNvSpPr>
          <p:nvPr>
            <p:ph type="dt" sz="half" idx="10"/>
          </p:nvPr>
        </p:nvSpPr>
        <p:spPr/>
        <p:txBody>
          <a:bodyPr/>
          <a:lstStyle/>
          <a:p>
            <a:fld id="{4CEF56AB-B467-4D55-A52D-EFFD73E561AB}" type="datetime1">
              <a:rPr lang="en-IN" smtClean="0"/>
              <a:t>21-08-2024</a:t>
            </a:fld>
            <a:endParaRPr lang="en-IN"/>
          </a:p>
        </p:txBody>
      </p:sp>
      <p:sp>
        <p:nvSpPr>
          <p:cNvPr id="7" name="Slide Number Placeholder 6">
            <a:extLst>
              <a:ext uri="{FF2B5EF4-FFF2-40B4-BE49-F238E27FC236}">
                <a16:creationId xmlns:a16="http://schemas.microsoft.com/office/drawing/2014/main" id="{63193BB4-7D1A-32A1-C49F-1A8F7C28467A}"/>
              </a:ext>
            </a:extLst>
          </p:cNvPr>
          <p:cNvSpPr>
            <a:spLocks noGrp="1"/>
          </p:cNvSpPr>
          <p:nvPr>
            <p:ph type="sldNum" sz="quarter" idx="12"/>
          </p:nvPr>
        </p:nvSpPr>
        <p:spPr>
          <a:xfrm>
            <a:off x="10744200" y="6356350"/>
            <a:ext cx="609600" cy="365125"/>
          </a:xfrm>
          <a:prstGeom prst="rect">
            <a:avLst/>
          </a:prstGeom>
        </p:spPr>
        <p:txBody>
          <a:bodyPr/>
          <a:lstStyle/>
          <a:p>
            <a:fld id="{EF87F6BA-4385-4B7A-A859-6CCD02B9361B}" type="slidenum">
              <a:rPr lang="en-IN" smtClean="0"/>
              <a:t>‹#›</a:t>
            </a:fld>
            <a:endParaRPr lang="en-IN"/>
          </a:p>
        </p:txBody>
      </p:sp>
      <p:cxnSp>
        <p:nvCxnSpPr>
          <p:cNvPr id="8" name="Straight Connector 7">
            <a:extLst>
              <a:ext uri="{FF2B5EF4-FFF2-40B4-BE49-F238E27FC236}">
                <a16:creationId xmlns:a16="http://schemas.microsoft.com/office/drawing/2014/main" id="{AAD50001-68C8-6B78-BF57-C977E7749AE6}"/>
              </a:ext>
            </a:extLst>
          </p:cNvPr>
          <p:cNvCxnSpPr/>
          <p:nvPr userDrawn="1"/>
        </p:nvCxnSpPr>
        <p:spPr>
          <a:xfrm>
            <a:off x="838200" y="1690688"/>
            <a:ext cx="10548000" cy="0"/>
          </a:xfrm>
          <a:prstGeom prst="line">
            <a:avLst/>
          </a:prstGeom>
          <a:ln w="76200">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cxnSp>
        <p:nvCxnSpPr>
          <p:cNvPr id="9" name="Straight Connector 8">
            <a:extLst>
              <a:ext uri="{FF2B5EF4-FFF2-40B4-BE49-F238E27FC236}">
                <a16:creationId xmlns:a16="http://schemas.microsoft.com/office/drawing/2014/main" id="{BDAD4962-29AA-A530-B9DA-01516788F63D}"/>
              </a:ext>
            </a:extLst>
          </p:cNvPr>
          <p:cNvCxnSpPr/>
          <p:nvPr userDrawn="1"/>
        </p:nvCxnSpPr>
        <p:spPr>
          <a:xfrm>
            <a:off x="838200" y="6176963"/>
            <a:ext cx="10548000" cy="0"/>
          </a:xfrm>
          <a:prstGeom prst="line">
            <a:avLst/>
          </a:prstGeom>
          <a:ln w="76200">
            <a:solidFill>
              <a:schemeClr val="accent4">
                <a:lumMod val="60000"/>
                <a:lumOff val="40000"/>
              </a:schemeClr>
            </a:solidFill>
          </a:ln>
        </p:spPr>
        <p:style>
          <a:lnRef idx="1">
            <a:schemeClr val="accent2"/>
          </a:lnRef>
          <a:fillRef idx="0">
            <a:schemeClr val="accent2"/>
          </a:fillRef>
          <a:effectRef idx="0">
            <a:schemeClr val="accent2"/>
          </a:effectRef>
          <a:fontRef idx="minor">
            <a:schemeClr val="tx1"/>
          </a:fontRef>
        </p:style>
      </p:cxnSp>
      <p:sp>
        <p:nvSpPr>
          <p:cNvPr id="11" name="Footer Placeholder 4">
            <a:extLst>
              <a:ext uri="{FF2B5EF4-FFF2-40B4-BE49-F238E27FC236}">
                <a16:creationId xmlns:a16="http://schemas.microsoft.com/office/drawing/2014/main" id="{7AB01137-6384-2CB7-71D5-1ABA2FF42CB3}"/>
              </a:ext>
            </a:extLst>
          </p:cNvPr>
          <p:cNvSpPr>
            <a:spLocks noGrp="1"/>
          </p:cNvSpPr>
          <p:nvPr>
            <p:ph type="ftr" sz="quarter" idx="11"/>
          </p:nvPr>
        </p:nvSpPr>
        <p:spPr>
          <a:xfrm>
            <a:off x="4038600" y="6356351"/>
            <a:ext cx="6566452" cy="362502"/>
          </a:xfrm>
          <a:prstGeom prst="rect">
            <a:avLst/>
          </a:prstGeom>
        </p:spPr>
        <p:txBody>
          <a:bodyPr/>
          <a:lstStyle>
            <a:lvl1pPr>
              <a:defRPr b="1">
                <a:solidFill>
                  <a:schemeClr val="accent2">
                    <a:lumMod val="50000"/>
                  </a:schemeClr>
                </a:solidFill>
                <a:latin typeface="Bahnschrift SemiBold" panose="020B0502040204020203" pitchFamily="34" charset="0"/>
              </a:defRPr>
            </a:lvl1pPr>
          </a:lstStyle>
          <a:p>
            <a:pPr algn="r"/>
            <a:r>
              <a:rPr lang="en-IN"/>
              <a:t>Dept. of AIML, SCSE, Manipal University Jaipur</a:t>
            </a:r>
            <a:endParaRPr lang="en-IN" dirty="0"/>
          </a:p>
        </p:txBody>
      </p:sp>
    </p:spTree>
    <p:extLst>
      <p:ext uri="{BB962C8B-B14F-4D97-AF65-F5344CB8AC3E}">
        <p14:creationId xmlns:p14="http://schemas.microsoft.com/office/powerpoint/2010/main" val="1680255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5B544-4277-21A1-FE9C-93F993155AA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25CB776-C4C5-2853-E7EE-6942765804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106D60-0275-57BD-A27F-E890A1538C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9C1CCCA-5CE6-FA43-C786-3632599897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EAE604-06E5-697D-1BBC-E531094E37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F93B920-BA8C-C526-E6CB-4A25C6076670}"/>
              </a:ext>
            </a:extLst>
          </p:cNvPr>
          <p:cNvSpPr>
            <a:spLocks noGrp="1"/>
          </p:cNvSpPr>
          <p:nvPr>
            <p:ph type="dt" sz="half" idx="10"/>
          </p:nvPr>
        </p:nvSpPr>
        <p:spPr/>
        <p:txBody>
          <a:bodyPr/>
          <a:lstStyle/>
          <a:p>
            <a:fld id="{0319B879-A821-4BD2-B5C9-0F1C6563F4E8}" type="datetime1">
              <a:rPr lang="en-IN" smtClean="0"/>
              <a:t>21-08-2024</a:t>
            </a:fld>
            <a:endParaRPr lang="en-IN"/>
          </a:p>
        </p:txBody>
      </p:sp>
      <p:cxnSp>
        <p:nvCxnSpPr>
          <p:cNvPr id="10" name="Straight Connector 9">
            <a:extLst>
              <a:ext uri="{FF2B5EF4-FFF2-40B4-BE49-F238E27FC236}">
                <a16:creationId xmlns:a16="http://schemas.microsoft.com/office/drawing/2014/main" id="{2AC5EDBF-96EB-A580-6B1A-4644BB8EDA0B}"/>
              </a:ext>
            </a:extLst>
          </p:cNvPr>
          <p:cNvCxnSpPr/>
          <p:nvPr userDrawn="1"/>
        </p:nvCxnSpPr>
        <p:spPr>
          <a:xfrm>
            <a:off x="838200" y="6176963"/>
            <a:ext cx="10548000" cy="0"/>
          </a:xfrm>
          <a:prstGeom prst="line">
            <a:avLst/>
          </a:prstGeom>
          <a:ln w="76200">
            <a:solidFill>
              <a:schemeClr val="accent4">
                <a:lumMod val="60000"/>
                <a:lumOff val="40000"/>
              </a:schemeClr>
            </a:solidFill>
          </a:ln>
        </p:spPr>
        <p:style>
          <a:lnRef idx="1">
            <a:schemeClr val="accent2"/>
          </a:lnRef>
          <a:fillRef idx="0">
            <a:schemeClr val="accent2"/>
          </a:fillRef>
          <a:effectRef idx="0">
            <a:schemeClr val="accent2"/>
          </a:effectRef>
          <a:fontRef idx="minor">
            <a:schemeClr val="tx1"/>
          </a:fontRef>
        </p:style>
      </p:cxnSp>
      <p:sp>
        <p:nvSpPr>
          <p:cNvPr id="11" name="Slide Number Placeholder 6">
            <a:extLst>
              <a:ext uri="{FF2B5EF4-FFF2-40B4-BE49-F238E27FC236}">
                <a16:creationId xmlns:a16="http://schemas.microsoft.com/office/drawing/2014/main" id="{BA3FC27E-87CD-588A-3C48-54130709357B}"/>
              </a:ext>
            </a:extLst>
          </p:cNvPr>
          <p:cNvSpPr>
            <a:spLocks noGrp="1"/>
          </p:cNvSpPr>
          <p:nvPr>
            <p:ph type="sldNum" sz="quarter" idx="12"/>
          </p:nvPr>
        </p:nvSpPr>
        <p:spPr>
          <a:xfrm>
            <a:off x="10744200" y="6356350"/>
            <a:ext cx="609600" cy="365125"/>
          </a:xfrm>
          <a:prstGeom prst="rect">
            <a:avLst/>
          </a:prstGeom>
        </p:spPr>
        <p:txBody>
          <a:bodyPr/>
          <a:lstStyle/>
          <a:p>
            <a:fld id="{EF87F6BA-4385-4B7A-A859-6CCD02B9361B}" type="slidenum">
              <a:rPr lang="en-IN" smtClean="0"/>
              <a:t>‹#›</a:t>
            </a:fld>
            <a:endParaRPr lang="en-IN"/>
          </a:p>
        </p:txBody>
      </p:sp>
      <p:cxnSp>
        <p:nvCxnSpPr>
          <p:cNvPr id="13" name="Straight Connector 12">
            <a:extLst>
              <a:ext uri="{FF2B5EF4-FFF2-40B4-BE49-F238E27FC236}">
                <a16:creationId xmlns:a16="http://schemas.microsoft.com/office/drawing/2014/main" id="{5955FA52-1BE8-4D3E-49EE-FD23A27E4578}"/>
              </a:ext>
            </a:extLst>
          </p:cNvPr>
          <p:cNvCxnSpPr/>
          <p:nvPr userDrawn="1"/>
        </p:nvCxnSpPr>
        <p:spPr>
          <a:xfrm>
            <a:off x="838200" y="1690688"/>
            <a:ext cx="10548000" cy="0"/>
          </a:xfrm>
          <a:prstGeom prst="line">
            <a:avLst/>
          </a:prstGeom>
          <a:ln w="76200">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14" name="Footer Placeholder 4">
            <a:extLst>
              <a:ext uri="{FF2B5EF4-FFF2-40B4-BE49-F238E27FC236}">
                <a16:creationId xmlns:a16="http://schemas.microsoft.com/office/drawing/2014/main" id="{53A4501A-C254-C3AF-0F29-721377EAEBE2}"/>
              </a:ext>
            </a:extLst>
          </p:cNvPr>
          <p:cNvSpPr>
            <a:spLocks noGrp="1"/>
          </p:cNvSpPr>
          <p:nvPr>
            <p:ph type="ftr" sz="quarter" idx="11"/>
          </p:nvPr>
        </p:nvSpPr>
        <p:spPr>
          <a:xfrm>
            <a:off x="4038600" y="6356351"/>
            <a:ext cx="6566452" cy="362502"/>
          </a:xfrm>
          <a:prstGeom prst="rect">
            <a:avLst/>
          </a:prstGeom>
        </p:spPr>
        <p:txBody>
          <a:bodyPr/>
          <a:lstStyle>
            <a:lvl1pPr>
              <a:defRPr b="1">
                <a:solidFill>
                  <a:schemeClr val="accent2">
                    <a:lumMod val="50000"/>
                  </a:schemeClr>
                </a:solidFill>
                <a:latin typeface="Bahnschrift SemiBold" panose="020B0502040204020203" pitchFamily="34" charset="0"/>
              </a:defRPr>
            </a:lvl1pPr>
          </a:lstStyle>
          <a:p>
            <a:pPr algn="r"/>
            <a:r>
              <a:rPr lang="en-IN"/>
              <a:t>Dept. of AIML, SCSE, Manipal University Jaipur</a:t>
            </a:r>
            <a:endParaRPr lang="en-IN" dirty="0"/>
          </a:p>
        </p:txBody>
      </p:sp>
    </p:spTree>
    <p:extLst>
      <p:ext uri="{BB962C8B-B14F-4D97-AF65-F5344CB8AC3E}">
        <p14:creationId xmlns:p14="http://schemas.microsoft.com/office/powerpoint/2010/main" val="3184623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5A981-D163-44DE-B3B5-A60C203E44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BF4EC05-62D5-B797-A00B-E07BBD4158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588EC12-52A7-43EC-4FE0-3BABC0C9D3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A1029F-217D-AEBC-EDC9-CEB69ACE64D7}"/>
              </a:ext>
            </a:extLst>
          </p:cNvPr>
          <p:cNvSpPr>
            <a:spLocks noGrp="1"/>
          </p:cNvSpPr>
          <p:nvPr>
            <p:ph type="dt" sz="half" idx="10"/>
          </p:nvPr>
        </p:nvSpPr>
        <p:spPr/>
        <p:txBody>
          <a:bodyPr/>
          <a:lstStyle/>
          <a:p>
            <a:fld id="{115C195B-2E2F-464F-8E69-12E2142641A9}" type="datetime1">
              <a:rPr lang="en-IN" smtClean="0"/>
              <a:t>21-08-2024</a:t>
            </a:fld>
            <a:endParaRPr lang="en-IN"/>
          </a:p>
        </p:txBody>
      </p:sp>
      <p:sp>
        <p:nvSpPr>
          <p:cNvPr id="7" name="Slide Number Placeholder 6">
            <a:extLst>
              <a:ext uri="{FF2B5EF4-FFF2-40B4-BE49-F238E27FC236}">
                <a16:creationId xmlns:a16="http://schemas.microsoft.com/office/drawing/2014/main" id="{403A97D2-5742-2F91-41E8-830A328AF5E8}"/>
              </a:ext>
            </a:extLst>
          </p:cNvPr>
          <p:cNvSpPr>
            <a:spLocks noGrp="1"/>
          </p:cNvSpPr>
          <p:nvPr>
            <p:ph type="sldNum" sz="quarter" idx="12"/>
          </p:nvPr>
        </p:nvSpPr>
        <p:spPr>
          <a:xfrm>
            <a:off x="10605052" y="6356350"/>
            <a:ext cx="748748" cy="362503"/>
          </a:xfrm>
          <a:prstGeom prst="rect">
            <a:avLst/>
          </a:prstGeom>
        </p:spPr>
        <p:txBody>
          <a:bodyPr/>
          <a:lstStyle/>
          <a:p>
            <a:fld id="{EF87F6BA-4385-4B7A-A859-6CCD02B9361B}" type="slidenum">
              <a:rPr lang="en-IN" smtClean="0"/>
              <a:t>‹#›</a:t>
            </a:fld>
            <a:endParaRPr lang="en-IN"/>
          </a:p>
        </p:txBody>
      </p:sp>
      <p:cxnSp>
        <p:nvCxnSpPr>
          <p:cNvPr id="9" name="Straight Connector 8">
            <a:extLst>
              <a:ext uri="{FF2B5EF4-FFF2-40B4-BE49-F238E27FC236}">
                <a16:creationId xmlns:a16="http://schemas.microsoft.com/office/drawing/2014/main" id="{F629FEA7-44CD-9948-A7A2-C76B01B897C9}"/>
              </a:ext>
            </a:extLst>
          </p:cNvPr>
          <p:cNvCxnSpPr/>
          <p:nvPr userDrawn="1"/>
        </p:nvCxnSpPr>
        <p:spPr>
          <a:xfrm>
            <a:off x="838200" y="6176963"/>
            <a:ext cx="10548000" cy="0"/>
          </a:xfrm>
          <a:prstGeom prst="line">
            <a:avLst/>
          </a:prstGeom>
          <a:ln w="76200">
            <a:solidFill>
              <a:schemeClr val="accent4">
                <a:lumMod val="60000"/>
                <a:lumOff val="40000"/>
              </a:schemeClr>
            </a:solidFill>
          </a:ln>
        </p:spPr>
        <p:style>
          <a:lnRef idx="1">
            <a:schemeClr val="accent2"/>
          </a:lnRef>
          <a:fillRef idx="0">
            <a:schemeClr val="accent2"/>
          </a:fillRef>
          <a:effectRef idx="0">
            <a:schemeClr val="accent2"/>
          </a:effectRef>
          <a:fontRef idx="minor">
            <a:schemeClr val="tx1"/>
          </a:fontRef>
        </p:style>
      </p:cxnSp>
      <p:sp>
        <p:nvSpPr>
          <p:cNvPr id="10" name="Footer Placeholder 4">
            <a:extLst>
              <a:ext uri="{FF2B5EF4-FFF2-40B4-BE49-F238E27FC236}">
                <a16:creationId xmlns:a16="http://schemas.microsoft.com/office/drawing/2014/main" id="{4D80B636-2013-1F5B-7CA4-DBC72630F000}"/>
              </a:ext>
            </a:extLst>
          </p:cNvPr>
          <p:cNvSpPr>
            <a:spLocks noGrp="1"/>
          </p:cNvSpPr>
          <p:nvPr>
            <p:ph type="ftr" sz="quarter" idx="11"/>
          </p:nvPr>
        </p:nvSpPr>
        <p:spPr>
          <a:xfrm>
            <a:off x="4038600" y="6356351"/>
            <a:ext cx="6566452" cy="362502"/>
          </a:xfrm>
          <a:prstGeom prst="rect">
            <a:avLst/>
          </a:prstGeom>
        </p:spPr>
        <p:txBody>
          <a:bodyPr/>
          <a:lstStyle>
            <a:lvl1pPr>
              <a:defRPr b="1">
                <a:solidFill>
                  <a:schemeClr val="accent2">
                    <a:lumMod val="50000"/>
                  </a:schemeClr>
                </a:solidFill>
                <a:latin typeface="Bahnschrift SemiBold" panose="020B0502040204020203" pitchFamily="34" charset="0"/>
              </a:defRPr>
            </a:lvl1pPr>
          </a:lstStyle>
          <a:p>
            <a:pPr algn="r"/>
            <a:r>
              <a:rPr lang="en-IN"/>
              <a:t>Dept. of AIML, SCSE, Manipal University Jaipur</a:t>
            </a:r>
            <a:endParaRPr lang="en-IN" dirty="0"/>
          </a:p>
        </p:txBody>
      </p:sp>
    </p:spTree>
    <p:extLst>
      <p:ext uri="{BB962C8B-B14F-4D97-AF65-F5344CB8AC3E}">
        <p14:creationId xmlns:p14="http://schemas.microsoft.com/office/powerpoint/2010/main" val="3003334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7254D-1338-7E32-E3E6-4EF1FEB9CF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C1CF020-C8A6-2025-66FA-F2AEC5A992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8E86A9F0-8410-F45E-5A67-0404939678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271AB8-7EEC-0DB6-90B5-E8161B987C46}"/>
              </a:ext>
            </a:extLst>
          </p:cNvPr>
          <p:cNvSpPr>
            <a:spLocks noGrp="1"/>
          </p:cNvSpPr>
          <p:nvPr>
            <p:ph type="dt" sz="half" idx="10"/>
          </p:nvPr>
        </p:nvSpPr>
        <p:spPr/>
        <p:txBody>
          <a:bodyPr/>
          <a:lstStyle/>
          <a:p>
            <a:fld id="{21AD723E-A7AB-4C67-8BCF-CF178CA0716C}" type="datetime1">
              <a:rPr lang="en-IN" smtClean="0"/>
              <a:t>21-08-2024</a:t>
            </a:fld>
            <a:endParaRPr lang="en-IN"/>
          </a:p>
        </p:txBody>
      </p:sp>
      <p:sp>
        <p:nvSpPr>
          <p:cNvPr id="8" name="Slide Number Placeholder 6">
            <a:extLst>
              <a:ext uri="{FF2B5EF4-FFF2-40B4-BE49-F238E27FC236}">
                <a16:creationId xmlns:a16="http://schemas.microsoft.com/office/drawing/2014/main" id="{12B35C46-B596-4FCB-4312-11ECC996CF61}"/>
              </a:ext>
            </a:extLst>
          </p:cNvPr>
          <p:cNvSpPr>
            <a:spLocks noGrp="1"/>
          </p:cNvSpPr>
          <p:nvPr>
            <p:ph type="sldNum" sz="quarter" idx="12"/>
          </p:nvPr>
        </p:nvSpPr>
        <p:spPr>
          <a:xfrm>
            <a:off x="10744200" y="6356350"/>
            <a:ext cx="609600" cy="365125"/>
          </a:xfrm>
          <a:prstGeom prst="rect">
            <a:avLst/>
          </a:prstGeom>
        </p:spPr>
        <p:txBody>
          <a:bodyPr/>
          <a:lstStyle/>
          <a:p>
            <a:fld id="{EF87F6BA-4385-4B7A-A859-6CCD02B9361B}" type="slidenum">
              <a:rPr lang="en-IN" smtClean="0"/>
              <a:t>‹#›</a:t>
            </a:fld>
            <a:endParaRPr lang="en-IN"/>
          </a:p>
        </p:txBody>
      </p:sp>
      <p:cxnSp>
        <p:nvCxnSpPr>
          <p:cNvPr id="9" name="Straight Connector 8">
            <a:extLst>
              <a:ext uri="{FF2B5EF4-FFF2-40B4-BE49-F238E27FC236}">
                <a16:creationId xmlns:a16="http://schemas.microsoft.com/office/drawing/2014/main" id="{8ED25DA1-4FE7-257E-172A-345FEC91A584}"/>
              </a:ext>
            </a:extLst>
          </p:cNvPr>
          <p:cNvCxnSpPr/>
          <p:nvPr userDrawn="1"/>
        </p:nvCxnSpPr>
        <p:spPr>
          <a:xfrm>
            <a:off x="838200" y="6176963"/>
            <a:ext cx="10548000" cy="0"/>
          </a:xfrm>
          <a:prstGeom prst="line">
            <a:avLst/>
          </a:prstGeom>
          <a:ln w="76200">
            <a:solidFill>
              <a:schemeClr val="accent4">
                <a:lumMod val="60000"/>
                <a:lumOff val="40000"/>
              </a:schemeClr>
            </a:solidFill>
          </a:ln>
        </p:spPr>
        <p:style>
          <a:lnRef idx="1">
            <a:schemeClr val="accent2"/>
          </a:lnRef>
          <a:fillRef idx="0">
            <a:schemeClr val="accent2"/>
          </a:fillRef>
          <a:effectRef idx="0">
            <a:schemeClr val="accent2"/>
          </a:effectRef>
          <a:fontRef idx="minor">
            <a:schemeClr val="tx1"/>
          </a:fontRef>
        </p:style>
      </p:cxnSp>
      <p:sp>
        <p:nvSpPr>
          <p:cNvPr id="11" name="Footer Placeholder 4">
            <a:extLst>
              <a:ext uri="{FF2B5EF4-FFF2-40B4-BE49-F238E27FC236}">
                <a16:creationId xmlns:a16="http://schemas.microsoft.com/office/drawing/2014/main" id="{23AF1E62-364E-53A7-AC14-BC5063FBCF51}"/>
              </a:ext>
            </a:extLst>
          </p:cNvPr>
          <p:cNvSpPr>
            <a:spLocks noGrp="1"/>
          </p:cNvSpPr>
          <p:nvPr>
            <p:ph type="ftr" sz="quarter" idx="11"/>
          </p:nvPr>
        </p:nvSpPr>
        <p:spPr>
          <a:xfrm>
            <a:off x="4038600" y="6356351"/>
            <a:ext cx="6566452" cy="362502"/>
          </a:xfrm>
          <a:prstGeom prst="rect">
            <a:avLst/>
          </a:prstGeom>
        </p:spPr>
        <p:txBody>
          <a:bodyPr/>
          <a:lstStyle>
            <a:lvl1pPr>
              <a:defRPr b="1">
                <a:solidFill>
                  <a:schemeClr val="accent2">
                    <a:lumMod val="50000"/>
                  </a:schemeClr>
                </a:solidFill>
                <a:latin typeface="Bahnschrift SemiBold" panose="020B0502040204020203" pitchFamily="34" charset="0"/>
              </a:defRPr>
            </a:lvl1pPr>
          </a:lstStyle>
          <a:p>
            <a:pPr algn="r"/>
            <a:r>
              <a:rPr lang="en-IN"/>
              <a:t>Dept. of AIML, SCSE, Manipal University Jaipur</a:t>
            </a:r>
            <a:endParaRPr lang="en-IN" dirty="0"/>
          </a:p>
        </p:txBody>
      </p:sp>
    </p:spTree>
    <p:extLst>
      <p:ext uri="{BB962C8B-B14F-4D97-AF65-F5344CB8AC3E}">
        <p14:creationId xmlns:p14="http://schemas.microsoft.com/office/powerpoint/2010/main" val="2198734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608C06-8C18-6EC6-8015-61B6720AD9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62CABD7-43E7-17CA-47B9-4C2B45AED3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431820-5743-3DF4-1D01-37F413056C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E9B7C2-1710-4833-861F-E4C5CC06E135}" type="datetime1">
              <a:rPr lang="en-IN" smtClean="0"/>
              <a:t>21-08-2024</a:t>
            </a:fld>
            <a:endParaRPr lang="en-IN"/>
          </a:p>
        </p:txBody>
      </p:sp>
    </p:spTree>
    <p:extLst>
      <p:ext uri="{BB962C8B-B14F-4D97-AF65-F5344CB8AC3E}">
        <p14:creationId xmlns:p14="http://schemas.microsoft.com/office/powerpoint/2010/main" val="313535107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61" r:id="rId4"/>
    <p:sldLayoutId id="2147483660" r:id="rId5"/>
    <p:sldLayoutId id="2147483652" r:id="rId6"/>
    <p:sldLayoutId id="2147483653"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D08BEBF-ACA4-2643-42ED-3B238D7AC18D}"/>
              </a:ext>
            </a:extLst>
          </p:cNvPr>
          <p:cNvSpPr>
            <a:spLocks noGrp="1"/>
          </p:cNvSpPr>
          <p:nvPr>
            <p:ph type="title"/>
          </p:nvPr>
        </p:nvSpPr>
        <p:spPr>
          <a:xfrm>
            <a:off x="831850" y="3429000"/>
            <a:ext cx="11360150" cy="1688783"/>
          </a:xfrm>
        </p:spPr>
        <p:txBody>
          <a:bodyPr>
            <a:normAutofit fontScale="90000"/>
          </a:bodyPr>
          <a:lstStyle/>
          <a:p>
            <a:r>
              <a:rPr lang="en-IN" dirty="0"/>
              <a:t>Linux System and Shell Programming – CS4154 (AY : 2024-25)</a:t>
            </a:r>
          </a:p>
        </p:txBody>
      </p:sp>
      <p:sp>
        <p:nvSpPr>
          <p:cNvPr id="7" name="Text Placeholder 6">
            <a:extLst>
              <a:ext uri="{FF2B5EF4-FFF2-40B4-BE49-F238E27FC236}">
                <a16:creationId xmlns:a16="http://schemas.microsoft.com/office/drawing/2014/main" id="{CCCA76EE-0D80-A641-9F14-A71228466689}"/>
              </a:ext>
            </a:extLst>
          </p:cNvPr>
          <p:cNvSpPr>
            <a:spLocks noGrp="1"/>
          </p:cNvSpPr>
          <p:nvPr>
            <p:ph type="body" idx="1"/>
          </p:nvPr>
        </p:nvSpPr>
        <p:spPr/>
        <p:txBody>
          <a:bodyPr>
            <a:normAutofit lnSpcReduction="10000"/>
          </a:bodyPr>
          <a:lstStyle/>
          <a:p>
            <a:r>
              <a:rPr lang="en-IN" dirty="0"/>
              <a:t>Dr. Dibakar Sinha</a:t>
            </a:r>
          </a:p>
          <a:p>
            <a:r>
              <a:rPr lang="en-IN" dirty="0"/>
              <a:t>Assistant Professor</a:t>
            </a:r>
          </a:p>
          <a:p>
            <a:r>
              <a:rPr lang="en-IN" dirty="0"/>
              <a:t>Department of AIML, School of Computer Science and Engineering</a:t>
            </a:r>
          </a:p>
          <a:p>
            <a:r>
              <a:rPr lang="en-IN" dirty="0"/>
              <a:t>Manipal University Jaipur</a:t>
            </a:r>
          </a:p>
        </p:txBody>
      </p:sp>
    </p:spTree>
    <p:extLst>
      <p:ext uri="{BB962C8B-B14F-4D97-AF65-F5344CB8AC3E}">
        <p14:creationId xmlns:p14="http://schemas.microsoft.com/office/powerpoint/2010/main" val="2520387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FB1FE8-4339-C6C2-C2C7-43CC0D00CBD8}"/>
              </a:ext>
            </a:extLst>
          </p:cNvPr>
          <p:cNvSpPr>
            <a:spLocks noGrp="1"/>
          </p:cNvSpPr>
          <p:nvPr>
            <p:ph type="ctrTitle"/>
          </p:nvPr>
        </p:nvSpPr>
        <p:spPr/>
        <p:txBody>
          <a:bodyPr>
            <a:normAutofit fontScale="90000"/>
          </a:bodyPr>
          <a:lstStyle/>
          <a:p>
            <a:r>
              <a:rPr lang="en-IN" dirty="0"/>
              <a:t>Course Introduction</a:t>
            </a:r>
          </a:p>
        </p:txBody>
      </p:sp>
      <p:sp>
        <p:nvSpPr>
          <p:cNvPr id="5" name="Subtitle 4">
            <a:extLst>
              <a:ext uri="{FF2B5EF4-FFF2-40B4-BE49-F238E27FC236}">
                <a16:creationId xmlns:a16="http://schemas.microsoft.com/office/drawing/2014/main" id="{24552BA0-E88F-C570-48A5-F32D9D7F39BB}"/>
              </a:ext>
            </a:extLst>
          </p:cNvPr>
          <p:cNvSpPr>
            <a:spLocks noGrp="1"/>
          </p:cNvSpPr>
          <p:nvPr>
            <p:ph type="subTitle" idx="1"/>
          </p:nvPr>
        </p:nvSpPr>
        <p:spPr/>
        <p:txBody>
          <a:bodyPr/>
          <a:lstStyle/>
          <a:p>
            <a:r>
              <a:rPr lang="en-IN" dirty="0"/>
              <a:t>Requirement, Course Coverage, and Evaluation.</a:t>
            </a:r>
          </a:p>
        </p:txBody>
      </p:sp>
    </p:spTree>
    <p:extLst>
      <p:ext uri="{BB962C8B-B14F-4D97-AF65-F5344CB8AC3E}">
        <p14:creationId xmlns:p14="http://schemas.microsoft.com/office/powerpoint/2010/main" val="850590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FD5B0-9ED4-D5FF-619C-E0B4614CE676}"/>
              </a:ext>
            </a:extLst>
          </p:cNvPr>
          <p:cNvSpPr>
            <a:spLocks noGrp="1"/>
          </p:cNvSpPr>
          <p:nvPr>
            <p:ph type="title"/>
          </p:nvPr>
        </p:nvSpPr>
        <p:spPr>
          <a:xfrm>
            <a:off x="838200" y="365125"/>
            <a:ext cx="10515600" cy="1325563"/>
          </a:xfrm>
        </p:spPr>
        <p:txBody>
          <a:bodyPr anchor="ctr">
            <a:normAutofit/>
          </a:bodyPr>
          <a:lstStyle/>
          <a:p>
            <a:r>
              <a:rPr lang="en-IN" dirty="0"/>
              <a:t>Course Introduction</a:t>
            </a:r>
          </a:p>
        </p:txBody>
      </p:sp>
      <p:pic>
        <p:nvPicPr>
          <p:cNvPr id="11" name="Picture 10" descr="A cover of a book&#10;&#10;Description automatically generated">
            <a:extLst>
              <a:ext uri="{FF2B5EF4-FFF2-40B4-BE49-F238E27FC236}">
                <a16:creationId xmlns:a16="http://schemas.microsoft.com/office/drawing/2014/main" id="{4C0BE0E1-2DCB-A79E-62FA-051F76D1587F}"/>
              </a:ext>
            </a:extLst>
          </p:cNvPr>
          <p:cNvPicPr>
            <a:picLocks noChangeAspect="1"/>
          </p:cNvPicPr>
          <p:nvPr/>
        </p:nvPicPr>
        <p:blipFill>
          <a:blip r:embed="rId2"/>
          <a:stretch>
            <a:fillRect/>
          </a:stretch>
        </p:blipFill>
        <p:spPr>
          <a:xfrm>
            <a:off x="1759174" y="1825625"/>
            <a:ext cx="3339651" cy="4351338"/>
          </a:xfrm>
          <a:prstGeom prst="rect">
            <a:avLst/>
          </a:prstGeom>
          <a:noFill/>
        </p:spPr>
      </p:pic>
      <p:sp>
        <p:nvSpPr>
          <p:cNvPr id="3" name="Content Placeholder 2">
            <a:extLst>
              <a:ext uri="{FF2B5EF4-FFF2-40B4-BE49-F238E27FC236}">
                <a16:creationId xmlns:a16="http://schemas.microsoft.com/office/drawing/2014/main" id="{7E136D60-5230-C336-7B83-4E2D218FA407}"/>
              </a:ext>
            </a:extLst>
          </p:cNvPr>
          <p:cNvSpPr>
            <a:spLocks noGrp="1"/>
          </p:cNvSpPr>
          <p:nvPr>
            <p:ph sz="half" idx="2"/>
          </p:nvPr>
        </p:nvSpPr>
        <p:spPr>
          <a:xfrm>
            <a:off x="6172200" y="1825625"/>
            <a:ext cx="5181600" cy="4351338"/>
          </a:xfrm>
        </p:spPr>
        <p:txBody>
          <a:bodyPr>
            <a:normAutofit/>
          </a:bodyPr>
          <a:lstStyle/>
          <a:p>
            <a:r>
              <a:rPr lang="en-IN" sz="2000" dirty="0"/>
              <a:t>Course Type: Program Elective</a:t>
            </a:r>
          </a:p>
          <a:p>
            <a:r>
              <a:rPr lang="en-IN" sz="2000" dirty="0"/>
              <a:t>Course Credits: 4 </a:t>
            </a:r>
          </a:p>
          <a:p>
            <a:endParaRPr lang="en-IN" sz="2000" dirty="0"/>
          </a:p>
          <a:p>
            <a:r>
              <a:rPr lang="en-IN" sz="2000" dirty="0"/>
              <a:t>TEXTBOOKS</a:t>
            </a:r>
          </a:p>
          <a:p>
            <a:pPr lvl="1">
              <a:buFont typeface="Wingdings" panose="05000000000000000000" pitchFamily="2" charset="2"/>
              <a:buChar char="•"/>
            </a:pPr>
            <a:r>
              <a:rPr lang="en-IN" sz="2000" dirty="0"/>
              <a:t>How Linux Works, 2nd Edition: What Every Superuser Should Know Brian Ward · 2014</a:t>
            </a:r>
          </a:p>
          <a:p>
            <a:pPr lvl="1">
              <a:buFont typeface="Wingdings" panose="05000000000000000000" pitchFamily="2" charset="2"/>
              <a:buChar char="•"/>
            </a:pPr>
            <a:r>
              <a:rPr lang="en-IN" sz="2000" dirty="0"/>
              <a:t>Linux with Operating System Concepts Richard Fox · 2021</a:t>
            </a:r>
          </a:p>
        </p:txBody>
      </p:sp>
      <p:sp>
        <p:nvSpPr>
          <p:cNvPr id="4" name="Date Placeholder 3">
            <a:extLst>
              <a:ext uri="{FF2B5EF4-FFF2-40B4-BE49-F238E27FC236}">
                <a16:creationId xmlns:a16="http://schemas.microsoft.com/office/drawing/2014/main" id="{01C9A8D2-471C-3E83-0B66-83BD041920CE}"/>
              </a:ext>
            </a:extLst>
          </p:cNvPr>
          <p:cNvSpPr>
            <a:spLocks noGrp="1"/>
          </p:cNvSpPr>
          <p:nvPr>
            <p:ph type="dt" sz="half" idx="10"/>
          </p:nvPr>
        </p:nvSpPr>
        <p:spPr>
          <a:xfrm>
            <a:off x="838200" y="6356350"/>
            <a:ext cx="2743200" cy="365125"/>
          </a:xfrm>
        </p:spPr>
        <p:txBody>
          <a:bodyPr anchor="ctr">
            <a:normAutofit/>
          </a:bodyPr>
          <a:lstStyle/>
          <a:p>
            <a:pPr>
              <a:spcAft>
                <a:spcPts val="600"/>
              </a:spcAft>
            </a:pPr>
            <a:fld id="{3F485EF7-E04C-47B9-8331-7B720769A496}" type="datetime1">
              <a:rPr lang="en-IN" smtClean="0"/>
              <a:pPr>
                <a:spcAft>
                  <a:spcPts val="600"/>
                </a:spcAft>
              </a:pPr>
              <a:t>21-08-2024</a:t>
            </a:fld>
            <a:endParaRPr lang="en-IN"/>
          </a:p>
        </p:txBody>
      </p:sp>
      <p:sp>
        <p:nvSpPr>
          <p:cNvPr id="5" name="Slide Number Placeholder 4">
            <a:extLst>
              <a:ext uri="{FF2B5EF4-FFF2-40B4-BE49-F238E27FC236}">
                <a16:creationId xmlns:a16="http://schemas.microsoft.com/office/drawing/2014/main" id="{7784497F-A031-6449-532C-10FC70D22598}"/>
              </a:ext>
            </a:extLst>
          </p:cNvPr>
          <p:cNvSpPr>
            <a:spLocks noGrp="1"/>
          </p:cNvSpPr>
          <p:nvPr>
            <p:ph type="sldNum" sz="quarter" idx="12"/>
          </p:nvPr>
        </p:nvSpPr>
        <p:spPr>
          <a:xfrm>
            <a:off x="10744200" y="6356350"/>
            <a:ext cx="609600" cy="365125"/>
          </a:xfrm>
        </p:spPr>
        <p:txBody>
          <a:bodyPr>
            <a:normAutofit/>
          </a:bodyPr>
          <a:lstStyle/>
          <a:p>
            <a:pPr>
              <a:lnSpc>
                <a:spcPct val="90000"/>
              </a:lnSpc>
              <a:spcAft>
                <a:spcPts val="600"/>
              </a:spcAft>
            </a:pPr>
            <a:fld id="{EF87F6BA-4385-4B7A-A859-6CCD02B9361B}" type="slidenum">
              <a:rPr lang="en-IN" smtClean="0"/>
              <a:pPr>
                <a:lnSpc>
                  <a:spcPct val="90000"/>
                </a:lnSpc>
                <a:spcAft>
                  <a:spcPts val="600"/>
                </a:spcAft>
              </a:pPr>
              <a:t>3</a:t>
            </a:fld>
            <a:endParaRPr lang="en-IN"/>
          </a:p>
        </p:txBody>
      </p:sp>
      <p:sp>
        <p:nvSpPr>
          <p:cNvPr id="6" name="Footer Placeholder 5">
            <a:extLst>
              <a:ext uri="{FF2B5EF4-FFF2-40B4-BE49-F238E27FC236}">
                <a16:creationId xmlns:a16="http://schemas.microsoft.com/office/drawing/2014/main" id="{0C90EAB7-4453-C486-55C3-E1427576F991}"/>
              </a:ext>
            </a:extLst>
          </p:cNvPr>
          <p:cNvSpPr>
            <a:spLocks noGrp="1"/>
          </p:cNvSpPr>
          <p:nvPr>
            <p:ph type="ftr" sz="quarter" idx="11"/>
          </p:nvPr>
        </p:nvSpPr>
        <p:spPr>
          <a:xfrm>
            <a:off x="4038600" y="6356351"/>
            <a:ext cx="6566452" cy="362502"/>
          </a:xfrm>
        </p:spPr>
        <p:txBody>
          <a:bodyPr>
            <a:normAutofit/>
          </a:bodyPr>
          <a:lstStyle/>
          <a:p>
            <a:pPr algn="r">
              <a:lnSpc>
                <a:spcPct val="90000"/>
              </a:lnSpc>
              <a:spcAft>
                <a:spcPts val="600"/>
              </a:spcAft>
            </a:pPr>
            <a:r>
              <a:rPr lang="en-IN" dirty="0"/>
              <a:t>Dept. of CSE, SCSE, Manipal University Jaipur</a:t>
            </a:r>
          </a:p>
        </p:txBody>
      </p:sp>
    </p:spTree>
    <p:extLst>
      <p:ext uri="{BB962C8B-B14F-4D97-AF65-F5344CB8AC3E}">
        <p14:creationId xmlns:p14="http://schemas.microsoft.com/office/powerpoint/2010/main" val="1215284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0281D-6389-E9B5-C4C8-A27D538D4D9F}"/>
              </a:ext>
            </a:extLst>
          </p:cNvPr>
          <p:cNvSpPr>
            <a:spLocks noGrp="1"/>
          </p:cNvSpPr>
          <p:nvPr>
            <p:ph type="title"/>
          </p:nvPr>
        </p:nvSpPr>
        <p:spPr/>
        <p:txBody>
          <a:bodyPr/>
          <a:lstStyle/>
          <a:p>
            <a:r>
              <a:rPr lang="en-IN" dirty="0"/>
              <a:t>Course Introduction</a:t>
            </a:r>
          </a:p>
        </p:txBody>
      </p:sp>
      <p:sp>
        <p:nvSpPr>
          <p:cNvPr id="3" name="Content Placeholder 2">
            <a:extLst>
              <a:ext uri="{FF2B5EF4-FFF2-40B4-BE49-F238E27FC236}">
                <a16:creationId xmlns:a16="http://schemas.microsoft.com/office/drawing/2014/main" id="{60711526-595A-2079-6C38-9EEE85EBA3D8}"/>
              </a:ext>
            </a:extLst>
          </p:cNvPr>
          <p:cNvSpPr>
            <a:spLocks noGrp="1"/>
          </p:cNvSpPr>
          <p:nvPr>
            <p:ph idx="1"/>
          </p:nvPr>
        </p:nvSpPr>
        <p:spPr/>
        <p:txBody>
          <a:bodyPr>
            <a:normAutofit/>
          </a:bodyPr>
          <a:lstStyle/>
          <a:p>
            <a:r>
              <a:rPr lang="en-IN" sz="4400" b="0" i="0" dirty="0">
                <a:solidFill>
                  <a:srgbClr val="00000A"/>
                </a:solidFill>
                <a:effectLst/>
                <a:latin typeface="TimesNewRomanPSMT"/>
              </a:rPr>
              <a:t>This course will form the base of computer science and hence this course is introduced at this level to make the students understand Linux system various ways of programming in shell scripting depending upon the application</a:t>
            </a:r>
            <a:r>
              <a:rPr lang="en-IN" sz="4800" dirty="0"/>
              <a:t> </a:t>
            </a:r>
            <a:endParaRPr lang="en-IN" sz="6600" dirty="0"/>
          </a:p>
        </p:txBody>
      </p:sp>
      <p:sp>
        <p:nvSpPr>
          <p:cNvPr id="4" name="Date Placeholder 3">
            <a:extLst>
              <a:ext uri="{FF2B5EF4-FFF2-40B4-BE49-F238E27FC236}">
                <a16:creationId xmlns:a16="http://schemas.microsoft.com/office/drawing/2014/main" id="{26045F9E-8C9E-206A-092C-3354A2C7114B}"/>
              </a:ext>
            </a:extLst>
          </p:cNvPr>
          <p:cNvSpPr>
            <a:spLocks noGrp="1"/>
          </p:cNvSpPr>
          <p:nvPr>
            <p:ph type="dt" sz="half" idx="10"/>
          </p:nvPr>
        </p:nvSpPr>
        <p:spPr/>
        <p:txBody>
          <a:bodyPr/>
          <a:lstStyle/>
          <a:p>
            <a:fld id="{0C5F80A6-E256-4643-8734-D8A23B3C4A1D}" type="datetime1">
              <a:rPr lang="en-IN" smtClean="0"/>
              <a:t>21-08-2024</a:t>
            </a:fld>
            <a:endParaRPr lang="en-IN"/>
          </a:p>
        </p:txBody>
      </p:sp>
      <p:sp>
        <p:nvSpPr>
          <p:cNvPr id="5" name="Footer Placeholder 4">
            <a:extLst>
              <a:ext uri="{FF2B5EF4-FFF2-40B4-BE49-F238E27FC236}">
                <a16:creationId xmlns:a16="http://schemas.microsoft.com/office/drawing/2014/main" id="{45CE75B1-57DE-33D5-4AD7-83DA6B829ADE}"/>
              </a:ext>
            </a:extLst>
          </p:cNvPr>
          <p:cNvSpPr>
            <a:spLocks noGrp="1"/>
          </p:cNvSpPr>
          <p:nvPr>
            <p:ph type="ftr" sz="quarter" idx="11"/>
          </p:nvPr>
        </p:nvSpPr>
        <p:spPr/>
        <p:txBody>
          <a:bodyPr/>
          <a:lstStyle/>
          <a:p>
            <a:pPr algn="r"/>
            <a:r>
              <a:rPr lang="en-IN"/>
              <a:t>Dept. of AIML, SCSE, Manipal University Jaipur</a:t>
            </a:r>
            <a:endParaRPr lang="en-IN" dirty="0"/>
          </a:p>
        </p:txBody>
      </p:sp>
      <p:sp>
        <p:nvSpPr>
          <p:cNvPr id="6" name="Slide Number Placeholder 5">
            <a:extLst>
              <a:ext uri="{FF2B5EF4-FFF2-40B4-BE49-F238E27FC236}">
                <a16:creationId xmlns:a16="http://schemas.microsoft.com/office/drawing/2014/main" id="{197C4E28-2C02-F285-13A2-50F0AE4CEF48}"/>
              </a:ext>
            </a:extLst>
          </p:cNvPr>
          <p:cNvSpPr>
            <a:spLocks noGrp="1"/>
          </p:cNvSpPr>
          <p:nvPr>
            <p:ph type="sldNum" sz="quarter" idx="12"/>
          </p:nvPr>
        </p:nvSpPr>
        <p:spPr/>
        <p:txBody>
          <a:bodyPr/>
          <a:lstStyle/>
          <a:p>
            <a:fld id="{EF87F6BA-4385-4B7A-A859-6CCD02B9361B}" type="slidenum">
              <a:rPr lang="en-IN" smtClean="0"/>
              <a:t>4</a:t>
            </a:fld>
            <a:endParaRPr lang="en-IN"/>
          </a:p>
        </p:txBody>
      </p:sp>
    </p:spTree>
    <p:extLst>
      <p:ext uri="{BB962C8B-B14F-4D97-AF65-F5344CB8AC3E}">
        <p14:creationId xmlns:p14="http://schemas.microsoft.com/office/powerpoint/2010/main" val="1963559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F9BE7-FCC1-5583-D599-0F64B219FD2A}"/>
              </a:ext>
            </a:extLst>
          </p:cNvPr>
          <p:cNvSpPr>
            <a:spLocks noGrp="1"/>
          </p:cNvSpPr>
          <p:nvPr>
            <p:ph type="title"/>
          </p:nvPr>
        </p:nvSpPr>
        <p:spPr>
          <a:xfrm>
            <a:off x="754117" y="136525"/>
            <a:ext cx="10515600" cy="654378"/>
          </a:xfrm>
        </p:spPr>
        <p:txBody>
          <a:bodyPr>
            <a:normAutofit fontScale="90000"/>
          </a:bodyPr>
          <a:lstStyle/>
          <a:p>
            <a:pPr algn="ctr"/>
            <a:r>
              <a:rPr lang="en-IN" dirty="0"/>
              <a:t>Course Outcomes</a:t>
            </a:r>
          </a:p>
        </p:txBody>
      </p:sp>
      <p:sp>
        <p:nvSpPr>
          <p:cNvPr id="3" name="Content Placeholder 2">
            <a:extLst>
              <a:ext uri="{FF2B5EF4-FFF2-40B4-BE49-F238E27FC236}">
                <a16:creationId xmlns:a16="http://schemas.microsoft.com/office/drawing/2014/main" id="{42869C3A-8032-F4A5-1C53-29F4EC88BB0F}"/>
              </a:ext>
            </a:extLst>
          </p:cNvPr>
          <p:cNvSpPr>
            <a:spLocks noGrp="1"/>
          </p:cNvSpPr>
          <p:nvPr>
            <p:ph idx="1"/>
          </p:nvPr>
        </p:nvSpPr>
        <p:spPr>
          <a:xfrm>
            <a:off x="838200" y="1723697"/>
            <a:ext cx="10515600" cy="4453266"/>
          </a:xfrm>
        </p:spPr>
        <p:txBody>
          <a:bodyPr>
            <a:normAutofit fontScale="92500" lnSpcReduction="20000"/>
          </a:bodyPr>
          <a:lstStyle/>
          <a:p>
            <a:pPr algn="just"/>
            <a:r>
              <a:rPr lang="en-IN" sz="3200" dirty="0"/>
              <a:t>Demonstrate capabilities for implementing general file system utilities, process trees, input/output redirection &amp; for handling signals. (Level II. Understanding)</a:t>
            </a:r>
          </a:p>
          <a:p>
            <a:pPr algn="just"/>
            <a:r>
              <a:rPr lang="en-IN" sz="3200" dirty="0"/>
              <a:t>Illustrate use of pipe, socket API and Remote procedure calls for inter-process communication. (Level II. Understanding)</a:t>
            </a:r>
          </a:p>
          <a:p>
            <a:pPr algn="just"/>
            <a:r>
              <a:rPr lang="en-IN" sz="3200" dirty="0"/>
              <a:t>Apply concepts related to concurrency to achieve the same for cooperating processes. (Level III. Applying)</a:t>
            </a:r>
            <a:r>
              <a:rPr lang="en-IN" sz="3200" dirty="0" err="1"/>
              <a:t>Analyze</a:t>
            </a:r>
            <a:r>
              <a:rPr lang="en-IN" sz="3200" dirty="0"/>
              <a:t> various Relational Formal Query Languages.    </a:t>
            </a:r>
            <a:r>
              <a:rPr lang="en-IN" sz="3200" i="1" dirty="0">
                <a:solidFill>
                  <a:schemeClr val="accent5">
                    <a:lumMod val="75000"/>
                  </a:schemeClr>
                </a:solidFill>
              </a:rPr>
              <a:t>(</a:t>
            </a:r>
            <a:r>
              <a:rPr lang="en-IN" sz="3200" i="1" dirty="0" err="1">
                <a:solidFill>
                  <a:schemeClr val="accent5">
                    <a:lumMod val="75000"/>
                  </a:schemeClr>
                </a:solidFill>
              </a:rPr>
              <a:t>Analyze</a:t>
            </a:r>
            <a:r>
              <a:rPr lang="en-IN" sz="3200" i="1" dirty="0">
                <a:solidFill>
                  <a:schemeClr val="accent5">
                    <a:lumMod val="75000"/>
                  </a:schemeClr>
                </a:solidFill>
              </a:rPr>
              <a:t> Level)</a:t>
            </a:r>
          </a:p>
          <a:p>
            <a:pPr algn="just"/>
            <a:r>
              <a:rPr lang="en-IN" sz="3200" dirty="0"/>
              <a:t>Outline skills to write device driver code. (Level II. Understanding)</a:t>
            </a:r>
          </a:p>
          <a:p>
            <a:pPr algn="just"/>
            <a:r>
              <a:rPr lang="en-IN" sz="3200" dirty="0"/>
              <a:t>Show skills to write advanced shell scripts. (Level II. Understanding)</a:t>
            </a:r>
          </a:p>
          <a:p>
            <a:pPr algn="just"/>
            <a:endParaRPr lang="en-IN" sz="3200" dirty="0"/>
          </a:p>
          <a:p>
            <a:pPr algn="just"/>
            <a:endParaRPr lang="en-IN" sz="3200" dirty="0"/>
          </a:p>
        </p:txBody>
      </p:sp>
      <p:sp>
        <p:nvSpPr>
          <p:cNvPr id="4" name="Date Placeholder 3">
            <a:extLst>
              <a:ext uri="{FF2B5EF4-FFF2-40B4-BE49-F238E27FC236}">
                <a16:creationId xmlns:a16="http://schemas.microsoft.com/office/drawing/2014/main" id="{0693487F-B6FF-C6DA-093A-18CDF3C4F112}"/>
              </a:ext>
            </a:extLst>
          </p:cNvPr>
          <p:cNvSpPr>
            <a:spLocks noGrp="1"/>
          </p:cNvSpPr>
          <p:nvPr>
            <p:ph type="dt" sz="half" idx="10"/>
          </p:nvPr>
        </p:nvSpPr>
        <p:spPr/>
        <p:txBody>
          <a:bodyPr/>
          <a:lstStyle/>
          <a:p>
            <a:fld id="{3F485EF7-E04C-47B9-8331-7B720769A496}" type="datetime1">
              <a:rPr lang="en-IN" smtClean="0"/>
              <a:t>21-08-2024</a:t>
            </a:fld>
            <a:endParaRPr lang="en-IN"/>
          </a:p>
        </p:txBody>
      </p:sp>
      <p:sp>
        <p:nvSpPr>
          <p:cNvPr id="5" name="Slide Number Placeholder 4">
            <a:extLst>
              <a:ext uri="{FF2B5EF4-FFF2-40B4-BE49-F238E27FC236}">
                <a16:creationId xmlns:a16="http://schemas.microsoft.com/office/drawing/2014/main" id="{4EC54BFE-6D30-A3AE-9C28-9ACEA3D21365}"/>
              </a:ext>
            </a:extLst>
          </p:cNvPr>
          <p:cNvSpPr>
            <a:spLocks noGrp="1"/>
          </p:cNvSpPr>
          <p:nvPr>
            <p:ph type="sldNum" sz="quarter" idx="12"/>
          </p:nvPr>
        </p:nvSpPr>
        <p:spPr/>
        <p:txBody>
          <a:bodyPr/>
          <a:lstStyle/>
          <a:p>
            <a:fld id="{EF87F6BA-4385-4B7A-A859-6CCD02B9361B}" type="slidenum">
              <a:rPr lang="en-IN" smtClean="0"/>
              <a:t>5</a:t>
            </a:fld>
            <a:endParaRPr lang="en-IN"/>
          </a:p>
        </p:txBody>
      </p:sp>
      <p:sp>
        <p:nvSpPr>
          <p:cNvPr id="6" name="Footer Placeholder 5">
            <a:extLst>
              <a:ext uri="{FF2B5EF4-FFF2-40B4-BE49-F238E27FC236}">
                <a16:creationId xmlns:a16="http://schemas.microsoft.com/office/drawing/2014/main" id="{6BDA703F-EAC3-27EC-EAA8-0991B58271D9}"/>
              </a:ext>
            </a:extLst>
          </p:cNvPr>
          <p:cNvSpPr>
            <a:spLocks noGrp="1"/>
          </p:cNvSpPr>
          <p:nvPr>
            <p:ph type="ftr" sz="quarter" idx="11"/>
          </p:nvPr>
        </p:nvSpPr>
        <p:spPr/>
        <p:txBody>
          <a:bodyPr/>
          <a:lstStyle/>
          <a:p>
            <a:pPr algn="r"/>
            <a:r>
              <a:rPr lang="en-IN"/>
              <a:t>Dept. of AIML, SCSE, Manipal University Jaipur</a:t>
            </a:r>
            <a:endParaRPr lang="en-IN" dirty="0"/>
          </a:p>
        </p:txBody>
      </p:sp>
    </p:spTree>
    <p:extLst>
      <p:ext uri="{BB962C8B-B14F-4D97-AF65-F5344CB8AC3E}">
        <p14:creationId xmlns:p14="http://schemas.microsoft.com/office/powerpoint/2010/main" val="331266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4D9FE-C508-0E40-BFA3-4381315A3B8F}"/>
              </a:ext>
            </a:extLst>
          </p:cNvPr>
          <p:cNvSpPr>
            <a:spLocks noGrp="1"/>
          </p:cNvSpPr>
          <p:nvPr>
            <p:ph type="title"/>
          </p:nvPr>
        </p:nvSpPr>
        <p:spPr/>
        <p:txBody>
          <a:bodyPr/>
          <a:lstStyle/>
          <a:p>
            <a:r>
              <a:rPr lang="en-IN" dirty="0"/>
              <a:t>Assessment Plan(Regular)</a:t>
            </a:r>
          </a:p>
        </p:txBody>
      </p:sp>
      <p:graphicFrame>
        <p:nvGraphicFramePr>
          <p:cNvPr id="8" name="Table 8">
            <a:extLst>
              <a:ext uri="{FF2B5EF4-FFF2-40B4-BE49-F238E27FC236}">
                <a16:creationId xmlns:a16="http://schemas.microsoft.com/office/drawing/2014/main" id="{9DB0BF3E-293C-CE31-DEC6-815A59C0E220}"/>
              </a:ext>
            </a:extLst>
          </p:cNvPr>
          <p:cNvGraphicFramePr>
            <a:graphicFrameLocks noGrp="1"/>
          </p:cNvGraphicFramePr>
          <p:nvPr>
            <p:ph idx="1"/>
            <p:extLst>
              <p:ext uri="{D42A27DB-BD31-4B8C-83A1-F6EECF244321}">
                <p14:modId xmlns:p14="http://schemas.microsoft.com/office/powerpoint/2010/main" val="1119602038"/>
              </p:ext>
            </p:extLst>
          </p:nvPr>
        </p:nvGraphicFramePr>
        <p:xfrm>
          <a:off x="838200" y="1825625"/>
          <a:ext cx="10515597" cy="302260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2983022396"/>
                    </a:ext>
                  </a:extLst>
                </a:gridCol>
                <a:gridCol w="5086351">
                  <a:extLst>
                    <a:ext uri="{9D8B030D-6E8A-4147-A177-3AD203B41FA5}">
                      <a16:colId xmlns:a16="http://schemas.microsoft.com/office/drawing/2014/main" val="531559397"/>
                    </a:ext>
                  </a:extLst>
                </a:gridCol>
                <a:gridCol w="1924047">
                  <a:extLst>
                    <a:ext uri="{9D8B030D-6E8A-4147-A177-3AD203B41FA5}">
                      <a16:colId xmlns:a16="http://schemas.microsoft.com/office/drawing/2014/main" val="1144534759"/>
                    </a:ext>
                  </a:extLst>
                </a:gridCol>
              </a:tblGrid>
              <a:tr h="370840">
                <a:tc>
                  <a:txBody>
                    <a:bodyPr/>
                    <a:lstStyle/>
                    <a:p>
                      <a:pPr algn="ctr"/>
                      <a:r>
                        <a:rPr lang="en-US" sz="2000" b="1" kern="1200" dirty="0">
                          <a:solidFill>
                            <a:schemeClr val="lt1"/>
                          </a:solidFill>
                          <a:effectLst/>
                          <a:latin typeface="+mn-lt"/>
                          <a:ea typeface="+mn-ea"/>
                          <a:cs typeface="+mn-cs"/>
                        </a:rPr>
                        <a:t>Criteria</a:t>
                      </a:r>
                      <a:endParaRPr lang="en-IN" sz="2000" b="1" dirty="0"/>
                    </a:p>
                  </a:txBody>
                  <a:tcPr anchor="ctr"/>
                </a:tc>
                <a:tc>
                  <a:txBody>
                    <a:bodyPr/>
                    <a:lstStyle/>
                    <a:p>
                      <a:pPr algn="ctr"/>
                      <a:r>
                        <a:rPr lang="en-US" sz="2000" b="1" kern="1200" dirty="0">
                          <a:solidFill>
                            <a:schemeClr val="lt1"/>
                          </a:solidFill>
                          <a:effectLst/>
                          <a:latin typeface="+mn-lt"/>
                          <a:ea typeface="+mn-ea"/>
                          <a:cs typeface="+mn-cs"/>
                        </a:rPr>
                        <a:t>Description</a:t>
                      </a:r>
                      <a:endParaRPr lang="en-IN" sz="2000" b="1" dirty="0"/>
                    </a:p>
                  </a:txBody>
                  <a:tcPr anchor="ctr"/>
                </a:tc>
                <a:tc>
                  <a:txBody>
                    <a:bodyPr/>
                    <a:lstStyle/>
                    <a:p>
                      <a:pPr algn="ctr"/>
                      <a:r>
                        <a:rPr lang="en-US" sz="2000" b="1" kern="1200" dirty="0">
                          <a:solidFill>
                            <a:schemeClr val="lt1"/>
                          </a:solidFill>
                          <a:effectLst/>
                          <a:latin typeface="+mn-lt"/>
                          <a:ea typeface="+mn-ea"/>
                          <a:cs typeface="+mn-cs"/>
                        </a:rPr>
                        <a:t>Maximum Marks</a:t>
                      </a:r>
                      <a:endParaRPr lang="en-IN" sz="2000" b="1" dirty="0"/>
                    </a:p>
                  </a:txBody>
                  <a:tcPr anchor="ctr"/>
                </a:tc>
                <a:extLst>
                  <a:ext uri="{0D108BD9-81ED-4DB2-BD59-A6C34878D82A}">
                    <a16:rowId xmlns:a16="http://schemas.microsoft.com/office/drawing/2014/main" val="4113138402"/>
                  </a:ext>
                </a:extLst>
              </a:tr>
              <a:tr h="370840">
                <a:tc rowSpan="2">
                  <a:txBody>
                    <a:bodyPr/>
                    <a:lstStyle/>
                    <a:p>
                      <a:r>
                        <a:rPr lang="en-IN" dirty="0"/>
                        <a:t>Internal Assessment</a:t>
                      </a:r>
                    </a:p>
                    <a:p>
                      <a:r>
                        <a:rPr lang="en-IN" dirty="0"/>
                        <a:t>(Summative)</a:t>
                      </a:r>
                    </a:p>
                  </a:txBody>
                  <a:tcPr anchor="ctr"/>
                </a:tc>
                <a:tc>
                  <a:txBody>
                    <a:bodyPr/>
                    <a:lstStyle/>
                    <a:p>
                      <a:r>
                        <a:rPr lang="en-US" sz="1800" kern="1200" dirty="0">
                          <a:solidFill>
                            <a:schemeClr val="dk1"/>
                          </a:solidFill>
                          <a:effectLst/>
                          <a:latin typeface="+mn-lt"/>
                          <a:ea typeface="+mn-ea"/>
                          <a:cs typeface="+mn-cs"/>
                        </a:rPr>
                        <a:t>MTE</a:t>
                      </a:r>
                      <a:endParaRPr lang="en-IN" dirty="0"/>
                    </a:p>
                  </a:txBody>
                  <a:tcPr anchor="ctr"/>
                </a:tc>
                <a:tc>
                  <a:txBody>
                    <a:bodyPr/>
                    <a:lstStyle/>
                    <a:p>
                      <a:pPr algn="ctr"/>
                      <a:r>
                        <a:rPr lang="en-IN" dirty="0"/>
                        <a:t>30</a:t>
                      </a:r>
                    </a:p>
                  </a:txBody>
                  <a:tcPr anchor="ctr"/>
                </a:tc>
                <a:extLst>
                  <a:ext uri="{0D108BD9-81ED-4DB2-BD59-A6C34878D82A}">
                    <a16:rowId xmlns:a16="http://schemas.microsoft.com/office/drawing/2014/main" val="4101563819"/>
                  </a:ext>
                </a:extLst>
              </a:tr>
              <a:tr h="370840">
                <a:tc vMerge="1">
                  <a:txBody>
                    <a:bodyPr/>
                    <a:lstStyle/>
                    <a:p>
                      <a:endParaRPr lang="en-IN" dirty="0"/>
                    </a:p>
                  </a:txBody>
                  <a:tcPr/>
                </a:tc>
                <a:tc>
                  <a:txBody>
                    <a:bodyPr/>
                    <a:lstStyle/>
                    <a:p>
                      <a:r>
                        <a:rPr lang="en-IN" sz="1800" kern="1200" dirty="0">
                          <a:solidFill>
                            <a:schemeClr val="dk1"/>
                          </a:solidFill>
                          <a:effectLst/>
                          <a:latin typeface="+mn-lt"/>
                          <a:ea typeface="+mn-ea"/>
                          <a:cs typeface="+mn-cs"/>
                        </a:rPr>
                        <a:t>Presentation</a:t>
                      </a:r>
                    </a:p>
                    <a:p>
                      <a:r>
                        <a:rPr lang="en-IN" sz="1800" kern="1200" dirty="0">
                          <a:solidFill>
                            <a:schemeClr val="dk1"/>
                          </a:solidFill>
                          <a:effectLst/>
                          <a:latin typeface="+mn-lt"/>
                          <a:ea typeface="+mn-ea"/>
                          <a:cs typeface="+mn-cs"/>
                        </a:rPr>
                        <a:t>Assignment</a:t>
                      </a:r>
                    </a:p>
                    <a:p>
                      <a:r>
                        <a:rPr lang="en-IN" sz="1800" kern="1200" dirty="0">
                          <a:solidFill>
                            <a:schemeClr val="dk1"/>
                          </a:solidFill>
                          <a:effectLst/>
                          <a:latin typeface="+mn-lt"/>
                          <a:ea typeface="+mn-ea"/>
                          <a:cs typeface="+mn-cs"/>
                        </a:rPr>
                        <a:t>MOOC</a:t>
                      </a:r>
                      <a:endParaRPr lang="en-IN" dirty="0"/>
                    </a:p>
                  </a:txBody>
                  <a:tcPr anchor="ctr"/>
                </a:tc>
                <a:tc>
                  <a:txBody>
                    <a:bodyPr/>
                    <a:lstStyle/>
                    <a:p>
                      <a:pPr algn="ctr"/>
                      <a:r>
                        <a:rPr lang="en-IN" dirty="0"/>
                        <a:t>10</a:t>
                      </a:r>
                    </a:p>
                    <a:p>
                      <a:pPr algn="ctr"/>
                      <a:r>
                        <a:rPr lang="en-IN" dirty="0"/>
                        <a:t>10</a:t>
                      </a:r>
                    </a:p>
                    <a:p>
                      <a:r>
                        <a:rPr lang="en-IN" dirty="0"/>
                        <a:t>               10</a:t>
                      </a:r>
                    </a:p>
                  </a:txBody>
                  <a:tcPr anchor="ctr"/>
                </a:tc>
                <a:extLst>
                  <a:ext uri="{0D108BD9-81ED-4DB2-BD59-A6C34878D82A}">
                    <a16:rowId xmlns:a16="http://schemas.microsoft.com/office/drawing/2014/main" val="1662422100"/>
                  </a:ext>
                </a:extLst>
              </a:tr>
              <a:tr h="370840">
                <a:tc>
                  <a:txBody>
                    <a:bodyPr/>
                    <a:lstStyle/>
                    <a:p>
                      <a:r>
                        <a:rPr lang="en-US" sz="1800" kern="1200" dirty="0">
                          <a:solidFill>
                            <a:schemeClr val="dk1"/>
                          </a:solidFill>
                          <a:effectLst/>
                          <a:latin typeface="+mn-lt"/>
                          <a:ea typeface="+mn-ea"/>
                          <a:cs typeface="+mn-cs"/>
                        </a:rPr>
                        <a:t>End-Term Exam </a:t>
                      </a:r>
                    </a:p>
                    <a:p>
                      <a:r>
                        <a:rPr lang="en-US" sz="1800" kern="1200" dirty="0">
                          <a:solidFill>
                            <a:schemeClr val="dk1"/>
                          </a:solidFill>
                          <a:effectLst/>
                          <a:latin typeface="+mn-lt"/>
                          <a:ea typeface="+mn-ea"/>
                          <a:cs typeface="+mn-cs"/>
                        </a:rPr>
                        <a:t>(Summative)</a:t>
                      </a:r>
                      <a:endParaRPr lang="en-IN" dirty="0"/>
                    </a:p>
                  </a:txBody>
                  <a:tcPr anchor="ctr"/>
                </a:tc>
                <a:tc>
                  <a:txBody>
                    <a:bodyPr/>
                    <a:lstStyle/>
                    <a:p>
                      <a:r>
                        <a:rPr lang="en-US" sz="1800" kern="1200" dirty="0">
                          <a:solidFill>
                            <a:schemeClr val="dk1"/>
                          </a:solidFill>
                          <a:effectLst/>
                          <a:latin typeface="+mn-lt"/>
                          <a:ea typeface="+mn-ea"/>
                          <a:cs typeface="+mn-cs"/>
                        </a:rPr>
                        <a:t>End-Term Exam </a:t>
                      </a:r>
                      <a:endParaRPr lang="en-IN" dirty="0"/>
                    </a:p>
                  </a:txBody>
                  <a:tcPr anchor="ctr"/>
                </a:tc>
                <a:tc>
                  <a:txBody>
                    <a:bodyPr/>
                    <a:lstStyle/>
                    <a:p>
                      <a:pPr algn="ctr"/>
                      <a:r>
                        <a:rPr lang="en-IN" dirty="0"/>
                        <a:t>40</a:t>
                      </a:r>
                    </a:p>
                  </a:txBody>
                  <a:tcPr anchor="ctr"/>
                </a:tc>
                <a:extLst>
                  <a:ext uri="{0D108BD9-81ED-4DB2-BD59-A6C34878D82A}">
                    <a16:rowId xmlns:a16="http://schemas.microsoft.com/office/drawing/2014/main" val="2567633520"/>
                  </a:ext>
                </a:extLst>
              </a:tr>
              <a:tr h="370840">
                <a:tc>
                  <a:txBody>
                    <a:bodyPr/>
                    <a:lstStyle/>
                    <a:p>
                      <a:endParaRPr lang="en-IN" dirty="0"/>
                    </a:p>
                  </a:txBody>
                  <a:tcPr anchor="ctr"/>
                </a:tc>
                <a:tc>
                  <a:txBody>
                    <a:bodyPr/>
                    <a:lstStyle/>
                    <a:p>
                      <a:pPr algn="r"/>
                      <a:r>
                        <a:rPr lang="en-IN" sz="2000" b="1" dirty="0">
                          <a:solidFill>
                            <a:srgbClr val="C00000"/>
                          </a:solidFill>
                        </a:rPr>
                        <a:t>Total</a:t>
                      </a:r>
                    </a:p>
                  </a:txBody>
                  <a:tcPr anchor="ctr"/>
                </a:tc>
                <a:tc>
                  <a:txBody>
                    <a:bodyPr/>
                    <a:lstStyle/>
                    <a:p>
                      <a:pPr algn="ctr"/>
                      <a:r>
                        <a:rPr lang="en-IN" sz="2000" b="1" dirty="0">
                          <a:solidFill>
                            <a:srgbClr val="C00000"/>
                          </a:solidFill>
                        </a:rPr>
                        <a:t>100</a:t>
                      </a:r>
                    </a:p>
                  </a:txBody>
                  <a:tcPr anchor="ctr"/>
                </a:tc>
                <a:extLst>
                  <a:ext uri="{0D108BD9-81ED-4DB2-BD59-A6C34878D82A}">
                    <a16:rowId xmlns:a16="http://schemas.microsoft.com/office/drawing/2014/main" val="1887230473"/>
                  </a:ext>
                </a:extLst>
              </a:tr>
            </a:tbl>
          </a:graphicData>
        </a:graphic>
      </p:graphicFrame>
      <p:sp>
        <p:nvSpPr>
          <p:cNvPr id="4" name="Date Placeholder 3">
            <a:extLst>
              <a:ext uri="{FF2B5EF4-FFF2-40B4-BE49-F238E27FC236}">
                <a16:creationId xmlns:a16="http://schemas.microsoft.com/office/drawing/2014/main" id="{06ABEF6D-E26D-D3AC-A106-D3F31EA75791}"/>
              </a:ext>
            </a:extLst>
          </p:cNvPr>
          <p:cNvSpPr>
            <a:spLocks noGrp="1"/>
          </p:cNvSpPr>
          <p:nvPr>
            <p:ph type="dt" sz="half" idx="10"/>
          </p:nvPr>
        </p:nvSpPr>
        <p:spPr/>
        <p:txBody>
          <a:bodyPr/>
          <a:lstStyle/>
          <a:p>
            <a:fld id="{3F485EF7-E04C-47B9-8331-7B720769A496}" type="datetime1">
              <a:rPr lang="en-IN" smtClean="0"/>
              <a:t>21-08-2024</a:t>
            </a:fld>
            <a:endParaRPr lang="en-IN"/>
          </a:p>
        </p:txBody>
      </p:sp>
      <p:sp>
        <p:nvSpPr>
          <p:cNvPr id="5" name="Slide Number Placeholder 4">
            <a:extLst>
              <a:ext uri="{FF2B5EF4-FFF2-40B4-BE49-F238E27FC236}">
                <a16:creationId xmlns:a16="http://schemas.microsoft.com/office/drawing/2014/main" id="{D2358935-760B-E1CA-08C4-70271223EF99}"/>
              </a:ext>
            </a:extLst>
          </p:cNvPr>
          <p:cNvSpPr>
            <a:spLocks noGrp="1"/>
          </p:cNvSpPr>
          <p:nvPr>
            <p:ph type="sldNum" sz="quarter" idx="12"/>
          </p:nvPr>
        </p:nvSpPr>
        <p:spPr/>
        <p:txBody>
          <a:bodyPr/>
          <a:lstStyle/>
          <a:p>
            <a:fld id="{EF87F6BA-4385-4B7A-A859-6CCD02B9361B}" type="slidenum">
              <a:rPr lang="en-IN" smtClean="0"/>
              <a:t>6</a:t>
            </a:fld>
            <a:endParaRPr lang="en-IN"/>
          </a:p>
        </p:txBody>
      </p:sp>
      <p:sp>
        <p:nvSpPr>
          <p:cNvPr id="6" name="Footer Placeholder 5">
            <a:extLst>
              <a:ext uri="{FF2B5EF4-FFF2-40B4-BE49-F238E27FC236}">
                <a16:creationId xmlns:a16="http://schemas.microsoft.com/office/drawing/2014/main" id="{A37B4215-5BBB-93DC-0CEE-F511A7F60281}"/>
              </a:ext>
            </a:extLst>
          </p:cNvPr>
          <p:cNvSpPr>
            <a:spLocks noGrp="1"/>
          </p:cNvSpPr>
          <p:nvPr>
            <p:ph type="ftr" sz="quarter" idx="11"/>
          </p:nvPr>
        </p:nvSpPr>
        <p:spPr/>
        <p:txBody>
          <a:bodyPr/>
          <a:lstStyle/>
          <a:p>
            <a:pPr algn="r"/>
            <a:r>
              <a:rPr lang="en-IN"/>
              <a:t>Dept. of AIML, SCSE, Manipal University Jaipur</a:t>
            </a:r>
            <a:endParaRPr lang="en-IN" dirty="0"/>
          </a:p>
        </p:txBody>
      </p:sp>
    </p:spTree>
    <p:extLst>
      <p:ext uri="{BB962C8B-B14F-4D97-AF65-F5344CB8AC3E}">
        <p14:creationId xmlns:p14="http://schemas.microsoft.com/office/powerpoint/2010/main" val="1141556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4D9FE-C508-0E40-BFA3-4381315A3B8F}"/>
              </a:ext>
            </a:extLst>
          </p:cNvPr>
          <p:cNvSpPr>
            <a:spLocks noGrp="1"/>
          </p:cNvSpPr>
          <p:nvPr>
            <p:ph type="title"/>
          </p:nvPr>
        </p:nvSpPr>
        <p:spPr/>
        <p:txBody>
          <a:bodyPr/>
          <a:lstStyle/>
          <a:p>
            <a:r>
              <a:rPr lang="en-IN" dirty="0"/>
              <a:t>Assessment Plan(LMS)</a:t>
            </a:r>
          </a:p>
        </p:txBody>
      </p:sp>
      <p:graphicFrame>
        <p:nvGraphicFramePr>
          <p:cNvPr id="8" name="Table 8">
            <a:extLst>
              <a:ext uri="{FF2B5EF4-FFF2-40B4-BE49-F238E27FC236}">
                <a16:creationId xmlns:a16="http://schemas.microsoft.com/office/drawing/2014/main" id="{9DB0BF3E-293C-CE31-DEC6-815A59C0E220}"/>
              </a:ext>
            </a:extLst>
          </p:cNvPr>
          <p:cNvGraphicFramePr>
            <a:graphicFrameLocks noGrp="1"/>
          </p:cNvGraphicFramePr>
          <p:nvPr>
            <p:ph idx="1"/>
            <p:extLst>
              <p:ext uri="{D42A27DB-BD31-4B8C-83A1-F6EECF244321}">
                <p14:modId xmlns:p14="http://schemas.microsoft.com/office/powerpoint/2010/main" val="2649288475"/>
              </p:ext>
            </p:extLst>
          </p:nvPr>
        </p:nvGraphicFramePr>
        <p:xfrm>
          <a:off x="838200" y="1825625"/>
          <a:ext cx="10515597" cy="302260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2983022396"/>
                    </a:ext>
                  </a:extLst>
                </a:gridCol>
                <a:gridCol w="5086351">
                  <a:extLst>
                    <a:ext uri="{9D8B030D-6E8A-4147-A177-3AD203B41FA5}">
                      <a16:colId xmlns:a16="http://schemas.microsoft.com/office/drawing/2014/main" val="531559397"/>
                    </a:ext>
                  </a:extLst>
                </a:gridCol>
                <a:gridCol w="1924047">
                  <a:extLst>
                    <a:ext uri="{9D8B030D-6E8A-4147-A177-3AD203B41FA5}">
                      <a16:colId xmlns:a16="http://schemas.microsoft.com/office/drawing/2014/main" val="1144534759"/>
                    </a:ext>
                  </a:extLst>
                </a:gridCol>
              </a:tblGrid>
              <a:tr h="370840">
                <a:tc>
                  <a:txBody>
                    <a:bodyPr/>
                    <a:lstStyle/>
                    <a:p>
                      <a:pPr algn="ctr"/>
                      <a:r>
                        <a:rPr lang="en-US" sz="2000" b="1" kern="1200" dirty="0">
                          <a:solidFill>
                            <a:schemeClr val="lt1"/>
                          </a:solidFill>
                          <a:effectLst/>
                          <a:latin typeface="+mn-lt"/>
                          <a:ea typeface="+mn-ea"/>
                          <a:cs typeface="+mn-cs"/>
                        </a:rPr>
                        <a:t>Criteria</a:t>
                      </a:r>
                      <a:endParaRPr lang="en-IN" sz="2000" b="1" dirty="0"/>
                    </a:p>
                  </a:txBody>
                  <a:tcPr anchor="ctr"/>
                </a:tc>
                <a:tc>
                  <a:txBody>
                    <a:bodyPr/>
                    <a:lstStyle/>
                    <a:p>
                      <a:pPr algn="ctr"/>
                      <a:r>
                        <a:rPr lang="en-US" sz="2000" b="1" kern="1200" dirty="0">
                          <a:solidFill>
                            <a:schemeClr val="lt1"/>
                          </a:solidFill>
                          <a:effectLst/>
                          <a:latin typeface="+mn-lt"/>
                          <a:ea typeface="+mn-ea"/>
                          <a:cs typeface="+mn-cs"/>
                        </a:rPr>
                        <a:t>Description</a:t>
                      </a:r>
                      <a:endParaRPr lang="en-IN" sz="2000" b="1" dirty="0"/>
                    </a:p>
                  </a:txBody>
                  <a:tcPr anchor="ctr"/>
                </a:tc>
                <a:tc>
                  <a:txBody>
                    <a:bodyPr/>
                    <a:lstStyle/>
                    <a:p>
                      <a:pPr algn="ctr"/>
                      <a:r>
                        <a:rPr lang="en-US" sz="2000" b="1" kern="1200" dirty="0">
                          <a:solidFill>
                            <a:schemeClr val="lt1"/>
                          </a:solidFill>
                          <a:effectLst/>
                          <a:latin typeface="+mn-lt"/>
                          <a:ea typeface="+mn-ea"/>
                          <a:cs typeface="+mn-cs"/>
                        </a:rPr>
                        <a:t>Maximum Marks</a:t>
                      </a:r>
                      <a:endParaRPr lang="en-IN" sz="2000" b="1" dirty="0"/>
                    </a:p>
                  </a:txBody>
                  <a:tcPr anchor="ctr"/>
                </a:tc>
                <a:extLst>
                  <a:ext uri="{0D108BD9-81ED-4DB2-BD59-A6C34878D82A}">
                    <a16:rowId xmlns:a16="http://schemas.microsoft.com/office/drawing/2014/main" val="4113138402"/>
                  </a:ext>
                </a:extLst>
              </a:tr>
              <a:tr h="370840">
                <a:tc rowSpan="2">
                  <a:txBody>
                    <a:bodyPr/>
                    <a:lstStyle/>
                    <a:p>
                      <a:r>
                        <a:rPr lang="en-IN" dirty="0"/>
                        <a:t>Internal Assessment</a:t>
                      </a:r>
                    </a:p>
                    <a:p>
                      <a:r>
                        <a:rPr lang="en-IN" dirty="0"/>
                        <a:t>(Summative)</a:t>
                      </a:r>
                    </a:p>
                  </a:txBody>
                  <a:tcPr anchor="ctr"/>
                </a:tc>
                <a:tc>
                  <a:txBody>
                    <a:bodyPr/>
                    <a:lstStyle/>
                    <a:p>
                      <a:r>
                        <a:rPr lang="en-US" sz="1800" kern="1200" dirty="0">
                          <a:solidFill>
                            <a:schemeClr val="dk1"/>
                          </a:solidFill>
                          <a:effectLst/>
                          <a:latin typeface="+mn-lt"/>
                          <a:ea typeface="+mn-ea"/>
                          <a:cs typeface="+mn-cs"/>
                        </a:rPr>
                        <a:t>MTE</a:t>
                      </a:r>
                      <a:endParaRPr lang="en-IN" dirty="0"/>
                    </a:p>
                  </a:txBody>
                  <a:tcPr anchor="ctr"/>
                </a:tc>
                <a:tc>
                  <a:txBody>
                    <a:bodyPr/>
                    <a:lstStyle/>
                    <a:p>
                      <a:pPr algn="ctr"/>
                      <a:r>
                        <a:rPr lang="en-IN" dirty="0"/>
                        <a:t>30</a:t>
                      </a:r>
                    </a:p>
                  </a:txBody>
                  <a:tcPr anchor="ctr"/>
                </a:tc>
                <a:extLst>
                  <a:ext uri="{0D108BD9-81ED-4DB2-BD59-A6C34878D82A}">
                    <a16:rowId xmlns:a16="http://schemas.microsoft.com/office/drawing/2014/main" val="4101563819"/>
                  </a:ext>
                </a:extLst>
              </a:tr>
              <a:tr h="370840">
                <a:tc vMerge="1">
                  <a:txBody>
                    <a:bodyPr/>
                    <a:lstStyle/>
                    <a:p>
                      <a:endParaRPr lang="en-IN" dirty="0"/>
                    </a:p>
                  </a:txBody>
                  <a:tcPr/>
                </a:tc>
                <a:tc>
                  <a:txBody>
                    <a:bodyPr/>
                    <a:lstStyle/>
                    <a:p>
                      <a:r>
                        <a:rPr lang="en-IN" sz="1800" kern="1200" dirty="0">
                          <a:solidFill>
                            <a:schemeClr val="dk1"/>
                          </a:solidFill>
                          <a:effectLst/>
                          <a:latin typeface="+mn-lt"/>
                          <a:ea typeface="+mn-ea"/>
                          <a:cs typeface="+mn-cs"/>
                        </a:rPr>
                        <a:t>Industry Feedback</a:t>
                      </a:r>
                    </a:p>
                    <a:p>
                      <a:r>
                        <a:rPr lang="en-IN" sz="1800" kern="1200" dirty="0">
                          <a:solidFill>
                            <a:schemeClr val="dk1"/>
                          </a:solidFill>
                          <a:effectLst/>
                          <a:latin typeface="+mn-lt"/>
                          <a:ea typeface="+mn-ea"/>
                          <a:cs typeface="+mn-cs"/>
                        </a:rPr>
                        <a:t>Video Presentation</a:t>
                      </a:r>
                    </a:p>
                    <a:p>
                      <a:r>
                        <a:rPr lang="en-IN" sz="1800" kern="1200" dirty="0">
                          <a:solidFill>
                            <a:schemeClr val="dk1"/>
                          </a:solidFill>
                          <a:effectLst/>
                          <a:latin typeface="+mn-lt"/>
                          <a:ea typeface="+mn-ea"/>
                          <a:cs typeface="+mn-cs"/>
                        </a:rPr>
                        <a:t>MOOC</a:t>
                      </a:r>
                      <a:endParaRPr lang="en-IN" dirty="0"/>
                    </a:p>
                  </a:txBody>
                  <a:tcPr anchor="ctr"/>
                </a:tc>
                <a:tc>
                  <a:txBody>
                    <a:bodyPr/>
                    <a:lstStyle/>
                    <a:p>
                      <a:pPr algn="ctr"/>
                      <a:r>
                        <a:rPr lang="en-IN" dirty="0"/>
                        <a:t>10</a:t>
                      </a:r>
                    </a:p>
                    <a:p>
                      <a:pPr algn="ctr"/>
                      <a:r>
                        <a:rPr lang="en-IN" dirty="0"/>
                        <a:t>10</a:t>
                      </a:r>
                    </a:p>
                    <a:p>
                      <a:r>
                        <a:rPr lang="en-IN" dirty="0"/>
                        <a:t>               10</a:t>
                      </a:r>
                    </a:p>
                  </a:txBody>
                  <a:tcPr anchor="ctr"/>
                </a:tc>
                <a:extLst>
                  <a:ext uri="{0D108BD9-81ED-4DB2-BD59-A6C34878D82A}">
                    <a16:rowId xmlns:a16="http://schemas.microsoft.com/office/drawing/2014/main" val="1662422100"/>
                  </a:ext>
                </a:extLst>
              </a:tr>
              <a:tr h="370840">
                <a:tc>
                  <a:txBody>
                    <a:bodyPr/>
                    <a:lstStyle/>
                    <a:p>
                      <a:r>
                        <a:rPr lang="en-US" sz="1800" kern="1200" dirty="0">
                          <a:solidFill>
                            <a:schemeClr val="dk1"/>
                          </a:solidFill>
                          <a:effectLst/>
                          <a:latin typeface="+mn-lt"/>
                          <a:ea typeface="+mn-ea"/>
                          <a:cs typeface="+mn-cs"/>
                        </a:rPr>
                        <a:t>End-Term Exam </a:t>
                      </a:r>
                    </a:p>
                    <a:p>
                      <a:r>
                        <a:rPr lang="en-US" sz="1800" kern="1200" dirty="0">
                          <a:solidFill>
                            <a:schemeClr val="dk1"/>
                          </a:solidFill>
                          <a:effectLst/>
                          <a:latin typeface="+mn-lt"/>
                          <a:ea typeface="+mn-ea"/>
                          <a:cs typeface="+mn-cs"/>
                        </a:rPr>
                        <a:t>(Summative)</a:t>
                      </a:r>
                      <a:endParaRPr lang="en-IN" dirty="0"/>
                    </a:p>
                  </a:txBody>
                  <a:tcPr anchor="ctr"/>
                </a:tc>
                <a:tc>
                  <a:txBody>
                    <a:bodyPr/>
                    <a:lstStyle/>
                    <a:p>
                      <a:r>
                        <a:rPr lang="en-US" sz="1800" kern="1200" dirty="0">
                          <a:solidFill>
                            <a:schemeClr val="dk1"/>
                          </a:solidFill>
                          <a:effectLst/>
                          <a:latin typeface="+mn-lt"/>
                          <a:ea typeface="+mn-ea"/>
                          <a:cs typeface="+mn-cs"/>
                        </a:rPr>
                        <a:t>End-Term Exam </a:t>
                      </a:r>
                      <a:endParaRPr lang="en-IN" dirty="0"/>
                    </a:p>
                  </a:txBody>
                  <a:tcPr anchor="ctr"/>
                </a:tc>
                <a:tc>
                  <a:txBody>
                    <a:bodyPr/>
                    <a:lstStyle/>
                    <a:p>
                      <a:pPr algn="ctr"/>
                      <a:r>
                        <a:rPr lang="en-IN" dirty="0"/>
                        <a:t>40</a:t>
                      </a:r>
                    </a:p>
                  </a:txBody>
                  <a:tcPr anchor="ctr"/>
                </a:tc>
                <a:extLst>
                  <a:ext uri="{0D108BD9-81ED-4DB2-BD59-A6C34878D82A}">
                    <a16:rowId xmlns:a16="http://schemas.microsoft.com/office/drawing/2014/main" val="2567633520"/>
                  </a:ext>
                </a:extLst>
              </a:tr>
              <a:tr h="370840">
                <a:tc>
                  <a:txBody>
                    <a:bodyPr/>
                    <a:lstStyle/>
                    <a:p>
                      <a:endParaRPr lang="en-IN" dirty="0"/>
                    </a:p>
                  </a:txBody>
                  <a:tcPr anchor="ctr"/>
                </a:tc>
                <a:tc>
                  <a:txBody>
                    <a:bodyPr/>
                    <a:lstStyle/>
                    <a:p>
                      <a:pPr algn="r"/>
                      <a:r>
                        <a:rPr lang="en-IN" sz="2000" b="1" dirty="0">
                          <a:solidFill>
                            <a:srgbClr val="C00000"/>
                          </a:solidFill>
                        </a:rPr>
                        <a:t>Total</a:t>
                      </a:r>
                    </a:p>
                  </a:txBody>
                  <a:tcPr anchor="ctr"/>
                </a:tc>
                <a:tc>
                  <a:txBody>
                    <a:bodyPr/>
                    <a:lstStyle/>
                    <a:p>
                      <a:pPr algn="ctr"/>
                      <a:r>
                        <a:rPr lang="en-IN" sz="2000" b="1" dirty="0">
                          <a:solidFill>
                            <a:srgbClr val="C00000"/>
                          </a:solidFill>
                        </a:rPr>
                        <a:t>100</a:t>
                      </a:r>
                    </a:p>
                  </a:txBody>
                  <a:tcPr anchor="ctr"/>
                </a:tc>
                <a:extLst>
                  <a:ext uri="{0D108BD9-81ED-4DB2-BD59-A6C34878D82A}">
                    <a16:rowId xmlns:a16="http://schemas.microsoft.com/office/drawing/2014/main" val="1887230473"/>
                  </a:ext>
                </a:extLst>
              </a:tr>
            </a:tbl>
          </a:graphicData>
        </a:graphic>
      </p:graphicFrame>
      <p:sp>
        <p:nvSpPr>
          <p:cNvPr id="4" name="Date Placeholder 3">
            <a:extLst>
              <a:ext uri="{FF2B5EF4-FFF2-40B4-BE49-F238E27FC236}">
                <a16:creationId xmlns:a16="http://schemas.microsoft.com/office/drawing/2014/main" id="{06ABEF6D-E26D-D3AC-A106-D3F31EA75791}"/>
              </a:ext>
            </a:extLst>
          </p:cNvPr>
          <p:cNvSpPr>
            <a:spLocks noGrp="1"/>
          </p:cNvSpPr>
          <p:nvPr>
            <p:ph type="dt" sz="half" idx="10"/>
          </p:nvPr>
        </p:nvSpPr>
        <p:spPr/>
        <p:txBody>
          <a:bodyPr/>
          <a:lstStyle/>
          <a:p>
            <a:fld id="{3F485EF7-E04C-47B9-8331-7B720769A496}" type="datetime1">
              <a:rPr lang="en-IN" smtClean="0"/>
              <a:t>21-08-2024</a:t>
            </a:fld>
            <a:endParaRPr lang="en-IN"/>
          </a:p>
        </p:txBody>
      </p:sp>
      <p:sp>
        <p:nvSpPr>
          <p:cNvPr id="5" name="Slide Number Placeholder 4">
            <a:extLst>
              <a:ext uri="{FF2B5EF4-FFF2-40B4-BE49-F238E27FC236}">
                <a16:creationId xmlns:a16="http://schemas.microsoft.com/office/drawing/2014/main" id="{D2358935-760B-E1CA-08C4-70271223EF99}"/>
              </a:ext>
            </a:extLst>
          </p:cNvPr>
          <p:cNvSpPr>
            <a:spLocks noGrp="1"/>
          </p:cNvSpPr>
          <p:nvPr>
            <p:ph type="sldNum" sz="quarter" idx="12"/>
          </p:nvPr>
        </p:nvSpPr>
        <p:spPr/>
        <p:txBody>
          <a:bodyPr/>
          <a:lstStyle/>
          <a:p>
            <a:fld id="{EF87F6BA-4385-4B7A-A859-6CCD02B9361B}" type="slidenum">
              <a:rPr lang="en-IN" smtClean="0"/>
              <a:t>7</a:t>
            </a:fld>
            <a:endParaRPr lang="en-IN"/>
          </a:p>
        </p:txBody>
      </p:sp>
      <p:sp>
        <p:nvSpPr>
          <p:cNvPr id="6" name="Footer Placeholder 5">
            <a:extLst>
              <a:ext uri="{FF2B5EF4-FFF2-40B4-BE49-F238E27FC236}">
                <a16:creationId xmlns:a16="http://schemas.microsoft.com/office/drawing/2014/main" id="{A37B4215-5BBB-93DC-0CEE-F511A7F60281}"/>
              </a:ext>
            </a:extLst>
          </p:cNvPr>
          <p:cNvSpPr>
            <a:spLocks noGrp="1"/>
          </p:cNvSpPr>
          <p:nvPr>
            <p:ph type="ftr" sz="quarter" idx="11"/>
          </p:nvPr>
        </p:nvSpPr>
        <p:spPr/>
        <p:txBody>
          <a:bodyPr/>
          <a:lstStyle/>
          <a:p>
            <a:pPr algn="r"/>
            <a:r>
              <a:rPr lang="en-IN"/>
              <a:t>Dept. of AIML, SCSE, Manipal University Jaipur</a:t>
            </a:r>
            <a:endParaRPr lang="en-IN" dirty="0"/>
          </a:p>
        </p:txBody>
      </p:sp>
    </p:spTree>
    <p:extLst>
      <p:ext uri="{BB962C8B-B14F-4D97-AF65-F5344CB8AC3E}">
        <p14:creationId xmlns:p14="http://schemas.microsoft.com/office/powerpoint/2010/main" val="996175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D26A018-4DE6-885F-6683-A44C264A6E77}"/>
              </a:ext>
            </a:extLst>
          </p:cNvPr>
          <p:cNvSpPr>
            <a:spLocks noGrp="1"/>
          </p:cNvSpPr>
          <p:nvPr>
            <p:ph type="dt" sz="half" idx="10"/>
          </p:nvPr>
        </p:nvSpPr>
        <p:spPr/>
        <p:txBody>
          <a:bodyPr/>
          <a:lstStyle/>
          <a:p>
            <a:fld id="{3F485EF7-E04C-47B9-8331-7B720769A496}" type="datetime1">
              <a:rPr lang="en-IN" smtClean="0"/>
              <a:t>21-08-2024</a:t>
            </a:fld>
            <a:endParaRPr lang="en-IN"/>
          </a:p>
        </p:txBody>
      </p:sp>
      <p:sp>
        <p:nvSpPr>
          <p:cNvPr id="5" name="Slide Number Placeholder 4">
            <a:extLst>
              <a:ext uri="{FF2B5EF4-FFF2-40B4-BE49-F238E27FC236}">
                <a16:creationId xmlns:a16="http://schemas.microsoft.com/office/drawing/2014/main" id="{750C18AF-1F52-9480-76E6-1B666D3F9DFE}"/>
              </a:ext>
            </a:extLst>
          </p:cNvPr>
          <p:cNvSpPr>
            <a:spLocks noGrp="1"/>
          </p:cNvSpPr>
          <p:nvPr>
            <p:ph type="sldNum" sz="quarter" idx="12"/>
          </p:nvPr>
        </p:nvSpPr>
        <p:spPr/>
        <p:txBody>
          <a:bodyPr/>
          <a:lstStyle/>
          <a:p>
            <a:fld id="{EF87F6BA-4385-4B7A-A859-6CCD02B9361B}" type="slidenum">
              <a:rPr lang="en-IN" smtClean="0"/>
              <a:t>8</a:t>
            </a:fld>
            <a:endParaRPr lang="en-IN"/>
          </a:p>
        </p:txBody>
      </p:sp>
      <p:sp>
        <p:nvSpPr>
          <p:cNvPr id="6" name="Footer Placeholder 5">
            <a:extLst>
              <a:ext uri="{FF2B5EF4-FFF2-40B4-BE49-F238E27FC236}">
                <a16:creationId xmlns:a16="http://schemas.microsoft.com/office/drawing/2014/main" id="{F6B39A43-9F95-ABB7-6A49-E262A2E12D16}"/>
              </a:ext>
            </a:extLst>
          </p:cNvPr>
          <p:cNvSpPr>
            <a:spLocks noGrp="1"/>
          </p:cNvSpPr>
          <p:nvPr>
            <p:ph type="ftr" sz="quarter" idx="11"/>
          </p:nvPr>
        </p:nvSpPr>
        <p:spPr/>
        <p:txBody>
          <a:bodyPr/>
          <a:lstStyle/>
          <a:p>
            <a:pPr algn="r"/>
            <a:r>
              <a:rPr lang="en-IN"/>
              <a:t>Dept. of AIML, SCSE, Manipal University Jaipur</a:t>
            </a:r>
            <a:endParaRPr lang="en-IN" dirty="0"/>
          </a:p>
        </p:txBody>
      </p:sp>
      <p:pic>
        <p:nvPicPr>
          <p:cNvPr id="1026" name="Picture 2" descr="How To Write A Thank You Note In Five Easy Steps">
            <a:extLst>
              <a:ext uri="{FF2B5EF4-FFF2-40B4-BE49-F238E27FC236}">
                <a16:creationId xmlns:a16="http://schemas.microsoft.com/office/drawing/2014/main" id="{2466D678-0871-93AF-6F7C-1FBF74B018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569278"/>
            <a:ext cx="9753600" cy="5495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37619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D0A0C95C-B392-4328-A7EB-9443119E1197}" vid="{ACA9CD57-4E77-4B38-BB2C-7974339819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2AFC30E4848DC44A55B8B1941EA1B14" ma:contentTypeVersion="4" ma:contentTypeDescription="Create a new document." ma:contentTypeScope="" ma:versionID="004c5e15b7f670f0c4adb183ee5913dc">
  <xsd:schema xmlns:xsd="http://www.w3.org/2001/XMLSchema" xmlns:xs="http://www.w3.org/2001/XMLSchema" xmlns:p="http://schemas.microsoft.com/office/2006/metadata/properties" xmlns:ns2="6e6c416b-5f22-46fb-b48c-d8ccdbdc1f04" targetNamespace="http://schemas.microsoft.com/office/2006/metadata/properties" ma:root="true" ma:fieldsID="aa8d0325350c43b1d18a6ca38773f033" ns2:_="">
    <xsd:import namespace="6e6c416b-5f22-46fb-b48c-d8ccdbdc1f0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6c416b-5f22-46fb-b48c-d8ccdbdc1f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248F374-4F73-457D-B0A6-084E7A786281}"/>
</file>

<file path=customXml/itemProps2.xml><?xml version="1.0" encoding="utf-8"?>
<ds:datastoreItem xmlns:ds="http://schemas.openxmlformats.org/officeDocument/2006/customXml" ds:itemID="{52C986C1-FDAD-4F27-A1FB-DA1FD8D04A6D}"/>
</file>

<file path=customXml/itemProps3.xml><?xml version="1.0" encoding="utf-8"?>
<ds:datastoreItem xmlns:ds="http://schemas.openxmlformats.org/officeDocument/2006/customXml" ds:itemID="{700FD765-1EA1-4128-AADB-5F525AE7EFF7}"/>
</file>

<file path=docProps/app.xml><?xml version="1.0" encoding="utf-8"?>
<Properties xmlns="http://schemas.openxmlformats.org/officeDocument/2006/extended-properties" xmlns:vt="http://schemas.openxmlformats.org/officeDocument/2006/docPropsVTypes">
  <Template>Lect-PPT_Template</Template>
  <TotalTime>109</TotalTime>
  <Words>364</Words>
  <Application>Microsoft Office PowerPoint</Application>
  <PresentationFormat>Widescreen</PresentationFormat>
  <Paragraphs>80</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Bahnschrift Condensed</vt:lpstr>
      <vt:lpstr>Bahnschrift SemiBold</vt:lpstr>
      <vt:lpstr>Calibri</vt:lpstr>
      <vt:lpstr>Calibri Light</vt:lpstr>
      <vt:lpstr>TimesNewRomanPSMT</vt:lpstr>
      <vt:lpstr>Wingdings</vt:lpstr>
      <vt:lpstr>Office Theme</vt:lpstr>
      <vt:lpstr>Linux System and Shell Programming – CS4154 (AY : 2024-25)</vt:lpstr>
      <vt:lpstr>Course Introduction</vt:lpstr>
      <vt:lpstr>Course Introduction</vt:lpstr>
      <vt:lpstr>Course Introduction</vt:lpstr>
      <vt:lpstr>Course Outcomes</vt:lpstr>
      <vt:lpstr>Assessment Plan(Regular)</vt:lpstr>
      <vt:lpstr>Assessment Plan(LMS)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Upendra Singh [MU - Jaipur]</dc:creator>
  <cp:lastModifiedBy>Dr. Dibakar Sinha [MU - Jaipur]</cp:lastModifiedBy>
  <cp:revision>30</cp:revision>
  <dcterms:created xsi:type="dcterms:W3CDTF">2023-07-29T11:45:05Z</dcterms:created>
  <dcterms:modified xsi:type="dcterms:W3CDTF">2024-08-21T10:24:22Z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0x01010002AFC30E4848DC44A55B8B1941EA1B14</vt:lpwstr>
  </property>
</Properties>
</file>