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20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8C46-0BA0-7645-8F95-30C14B01D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EFF5D-7AF3-CBD0-D427-A95A55A3E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0FE2-204F-F91A-CF4A-78CEDC45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4C1E-25B5-4279-24A2-0338F7B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28EE-CFE3-2A70-93B3-1C21DA7F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C9E5-9034-8A82-CAD1-63F76A58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B9AE-C064-5B36-C173-E0F214AB6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449B-215B-D24B-439A-A2A70E32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08AA-CDCF-4798-5309-1432A60A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5F2BF-049B-2287-3691-74B6FB6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05EBE-95DD-7F6E-19E2-352EDA9DF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E8A6-F44D-B58E-E269-516F1E08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6ADD-2A58-9FE6-4500-0F46B4D4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BE818-4CCC-E797-8E75-4F183E9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E93B-6ABF-076F-4D17-C0609CAE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5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D4FE-53BF-CA09-056F-554E9C98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D47A-CD86-891D-59DB-9DBB3A007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D981-DEFE-3133-E5A7-8596B31F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C8F3-FEE2-CCB6-09F4-66CE8F60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6F8A-910D-A19E-0A47-BF8D6297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8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E09-4597-A13F-ABC6-98BE8A00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DE844-270E-D9A8-9C4A-1C9E49AF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4D52-2E8F-31F8-74A0-F7A35465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1EA4-6308-0FF2-B3A3-C9AA9555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E631-CC89-3828-E820-7FF9B90F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E290-AAF4-3EC2-ACFC-03A3E1B2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10E5-529B-3FC3-C0F5-22AD6F0B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AB8A-D879-F5AC-A658-B4650D62E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CBF67-7AB2-B099-29B1-08F178E4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12D1-CC4A-D399-662B-CC48A1A2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38C2D-FC8C-703B-B3F6-7144977B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20BC-5D8A-2FB1-3D8B-03E798844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A7C5-5B29-0CE9-588B-2A413778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21191-E25A-2170-F1A0-04202984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91565-276F-6BB7-AC4E-6451DF3AB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9AAFA-A7F7-E929-A1B5-C39C98AB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3A696-B558-180F-5C75-4CD4174D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584D3-D844-7C5C-6CD3-688B33D1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C031B-792F-EC80-AACB-33797339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F1D5-AA91-BC5A-1696-59F0DCFF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52F8-62DD-2A33-90E5-913F02AD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39FBD-4206-3496-15B9-08D53EA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9151-9071-5FB5-CAB4-D248B8CF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3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4CCC7-7728-50D1-DB36-588A8ABC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F93B7-A8A6-724B-C4F3-E29AB110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89064-B12F-DC5C-924E-59A517A6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3F1C-0A32-9F7F-1975-165C9BB6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6BFC-66D1-7ACE-CA9A-54173D2AA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670F1-BFD8-E45B-8323-D6B4D39E4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F7F9D-A437-F1E3-A780-9BE2F016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D634-0AAC-F3B8-329A-387F8B94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985EC-6FFF-5595-AEF8-E883886F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92B0-9304-559F-0E4F-D04D17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8CC79-3032-1691-7EC7-A0997B68E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1F211-84CD-A2CF-AC06-B24F8084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2F8D1-5C8C-B343-857E-DB355DD0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B3502-64C2-C589-FB5B-7D334701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440E-518D-3242-42A1-FFC3585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F763B-19FA-91F2-D8E2-A730D948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4690-63C3-D2BD-51F7-9B7FCFA1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C08C-23B6-08B1-9C50-F50AF3C30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ADCE8-25D7-496E-8440-B878C3DBC2F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F495-9BF3-F58A-5F07-24CA721C9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9BBE-4047-5243-7A25-4499268DA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11F8B-80CB-4987-809B-854BC0CAD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components/navbar/" TargetMode="External"/><Relationship Id="rId2" Type="http://schemas.openxmlformats.org/officeDocument/2006/relationships/hyperlink" Target="https://getbootstrap.com/docs/4.4/getting-started/introduc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components/aler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djangoproject.com/en/5.1/topics/db/querie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29889-C4A9-E52C-79D4-7F10A350C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90371-D281-5A8D-5EC8-0CDB41109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By Harsh Thakur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8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A0642-5743-D206-970F-5AAC83642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3512-2ACF-8F67-D0F3-537EE985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Template and static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67CA-E68D-0120-DC96-91997E17B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Static files can be accessed by </a:t>
            </a:r>
            <a:r>
              <a:rPr lang="en-US" dirty="0" err="1">
                <a:solidFill>
                  <a:schemeClr val="bg1"/>
                </a:solidFill>
              </a:rPr>
              <a:t>anoyone</a:t>
            </a:r>
            <a:r>
              <a:rPr lang="en-US" dirty="0">
                <a:solidFill>
                  <a:schemeClr val="bg1"/>
                </a:solidFill>
              </a:rPr>
              <a:t>. Go in settings.py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index.html in template and write code from bootstrap and link </a:t>
            </a:r>
            <a:r>
              <a:rPr lang="en-US" dirty="0" err="1">
                <a:solidFill>
                  <a:schemeClr val="bg1"/>
                </a:solidFill>
              </a:rPr>
              <a:t>ur</a:t>
            </a:r>
            <a:r>
              <a:rPr lang="en-US" dirty="0">
                <a:solidFill>
                  <a:schemeClr val="bg1"/>
                </a:solidFill>
              </a:rPr>
              <a:t> view.py definitions to the related buttons in nav bar.</a:t>
            </a:r>
          </a:p>
          <a:p>
            <a:r>
              <a:rPr lang="en-US" dirty="0">
                <a:solidFill>
                  <a:schemeClr val="bg1"/>
                </a:solidFill>
              </a:rPr>
              <a:t>Add context if u want to send variables while rendering.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FAEBF-5F84-B2EE-23BD-33480C62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476367"/>
            <a:ext cx="4143688" cy="7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0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6697F-4D2B-C8D9-894A-D02B8D71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14AD-0D98-BA91-23BF-A23CBC4E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0318-3A29-BD46-F19C-08CA05D9E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Cdn</a:t>
            </a:r>
            <a:r>
              <a:rPr lang="en-US" dirty="0">
                <a:solidFill>
                  <a:schemeClr val="bg1"/>
                </a:solidFill>
              </a:rPr>
              <a:t> -&gt; content delivery network (all from hosted bootstrap and we getting from there all the frontend)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https://getbootstrap.com/docs/4.4/getting-started/introduction/</a:t>
            </a:r>
            <a:r>
              <a:rPr lang="en-US" dirty="0">
                <a:solidFill>
                  <a:schemeClr val="bg1"/>
                </a:solidFill>
              </a:rPr>
              <a:t> -&gt; gives the starter template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https://getbootstrap.com/docs/4.4/components/navbar/</a:t>
            </a:r>
            <a:r>
              <a:rPr lang="en-US" dirty="0">
                <a:solidFill>
                  <a:schemeClr val="bg1"/>
                </a:solidFill>
              </a:rPr>
              <a:t> -&gt; gives </a:t>
            </a:r>
            <a:r>
              <a:rPr lang="en-US" dirty="0" err="1">
                <a:solidFill>
                  <a:schemeClr val="bg1"/>
                </a:solidFill>
              </a:rPr>
              <a:t>navi</a:t>
            </a:r>
            <a:r>
              <a:rPr lang="en-US" dirty="0">
                <a:solidFill>
                  <a:schemeClr val="bg1"/>
                </a:solidFill>
              </a:rPr>
              <a:t> bar</a:t>
            </a:r>
          </a:p>
          <a:p>
            <a:r>
              <a:rPr lang="en-US" dirty="0">
                <a:solidFill>
                  <a:schemeClr val="bg1"/>
                </a:solidFill>
              </a:rPr>
              <a:t>Html 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code here</a:t>
            </a:r>
          </a:p>
          <a:p>
            <a:r>
              <a:rPr lang="en-US" dirty="0">
                <a:solidFill>
                  <a:schemeClr val="bg1"/>
                </a:solidFill>
              </a:rPr>
              <a:t>Contact form- https://getbootstrap.com/docs/4.4/components/forms/</a:t>
            </a:r>
          </a:p>
        </p:txBody>
      </p:sp>
    </p:spTree>
    <p:extLst>
      <p:ext uri="{BB962C8B-B14F-4D97-AF65-F5344CB8AC3E}">
        <p14:creationId xmlns:p14="http://schemas.microsoft.com/office/powerpoint/2010/main" val="20843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3747D-9675-A904-30F7-D87CFBBB3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36A-0FB2-A328-F607-DEA318D4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Auto Logging in Django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0B3F-481D-CC91-1E57-5C6B9FB9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Manage.py </a:t>
            </a:r>
            <a:r>
              <a:rPr lang="en-US" dirty="0" err="1">
                <a:solidFill>
                  <a:schemeClr val="bg1"/>
                </a:solidFill>
              </a:rPr>
              <a:t>makemi</a:t>
            </a:r>
            <a:r>
              <a:rPr lang="en-US" dirty="0">
                <a:solidFill>
                  <a:schemeClr val="bg1"/>
                </a:solidFill>
              </a:rPr>
              <a:t> -&gt; checks any change in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 schema </a:t>
            </a:r>
          </a:p>
          <a:p>
            <a:r>
              <a:rPr lang="en-US" dirty="0">
                <a:solidFill>
                  <a:schemeClr val="bg1"/>
                </a:solidFill>
              </a:rPr>
              <a:t>Manage.py  Migrate –  </a:t>
            </a:r>
            <a:r>
              <a:rPr lang="en-US" dirty="0" err="1">
                <a:solidFill>
                  <a:schemeClr val="bg1"/>
                </a:solidFill>
              </a:rPr>
              <a:t>django</a:t>
            </a:r>
            <a:r>
              <a:rPr lang="en-US" dirty="0">
                <a:solidFill>
                  <a:schemeClr val="bg1"/>
                </a:solidFill>
              </a:rPr>
              <a:t> default tables used for authentication system.</a:t>
            </a:r>
          </a:p>
          <a:p>
            <a:r>
              <a:rPr lang="en-US" dirty="0">
                <a:solidFill>
                  <a:schemeClr val="bg1"/>
                </a:solidFill>
              </a:rPr>
              <a:t>We need to make user for authentication: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Superuser -&gt; can do many thing </a:t>
            </a:r>
            <a:r>
              <a:rPr lang="en-US" dirty="0" err="1">
                <a:solidFill>
                  <a:schemeClr val="bg1"/>
                </a:solidFill>
              </a:rPr>
              <a:t>rsther</a:t>
            </a:r>
            <a:r>
              <a:rPr lang="en-US" dirty="0">
                <a:solidFill>
                  <a:schemeClr val="bg1"/>
                </a:solidFill>
              </a:rPr>
              <a:t> than normal user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python manage.py </a:t>
            </a:r>
            <a:r>
              <a:rPr lang="en-US" dirty="0" err="1">
                <a:solidFill>
                  <a:schemeClr val="bg1"/>
                </a:solidFill>
              </a:rPr>
              <a:t>createsuperuser</a:t>
            </a:r>
            <a:r>
              <a:rPr lang="en-US" dirty="0">
                <a:solidFill>
                  <a:schemeClr val="bg1"/>
                </a:solidFill>
              </a:rPr>
              <a:t> -&gt;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/admin in the </a:t>
            </a:r>
            <a:r>
              <a:rPr lang="en-US" dirty="0" err="1">
                <a:solidFill>
                  <a:schemeClr val="bg1"/>
                </a:solidFill>
              </a:rPr>
              <a:t>url</a:t>
            </a:r>
            <a:r>
              <a:rPr lang="en-US" dirty="0">
                <a:solidFill>
                  <a:schemeClr val="bg1"/>
                </a:solidFill>
              </a:rPr>
              <a:t> or superuser helps in controlling the backend and db.</a:t>
            </a:r>
          </a:p>
        </p:txBody>
      </p:sp>
    </p:spTree>
    <p:extLst>
      <p:ext uri="{BB962C8B-B14F-4D97-AF65-F5344CB8AC3E}">
        <p14:creationId xmlns:p14="http://schemas.microsoft.com/office/powerpoint/2010/main" val="325416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C1DDB-A1A0-30A8-30CF-0257E4D5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0623-1D3A-6000-8376-20A5A205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Unsplash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 and bootstrap thumbnails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0605-A877-9BDD-CD36-32BA136A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need template inheritance as in all our pages we need the same header and footer. Add apart from the template we add content req.( we require blocks for that in </a:t>
            </a:r>
            <a:r>
              <a:rPr lang="en-US" dirty="0" err="1">
                <a:solidFill>
                  <a:schemeClr val="bg1"/>
                </a:solidFill>
              </a:rPr>
              <a:t>django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After creating common template(i.e. nav bar) for all we go to bootstrap carousel to design each page separately by providing it s body.</a:t>
            </a:r>
          </a:p>
          <a:p>
            <a:r>
              <a:rPr lang="en-US" dirty="0">
                <a:solidFill>
                  <a:schemeClr val="bg1"/>
                </a:solidFill>
              </a:rPr>
              <a:t>Now we can add image using </a:t>
            </a:r>
            <a:r>
              <a:rPr lang="en-US" dirty="0" err="1">
                <a:solidFill>
                  <a:schemeClr val="bg1"/>
                </a:solidFill>
              </a:rPr>
              <a:t>unsplash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(allows any type random of images to pull it). Or just save their image and add it.</a:t>
            </a:r>
          </a:p>
          <a:p>
            <a:r>
              <a:rPr lang="en-US" dirty="0">
                <a:solidFill>
                  <a:schemeClr val="bg1"/>
                </a:solidFill>
              </a:rPr>
              <a:t>Now add we add </a:t>
            </a:r>
            <a:r>
              <a:rPr lang="en-US" dirty="0" err="1">
                <a:solidFill>
                  <a:schemeClr val="bg1"/>
                </a:solidFill>
              </a:rPr>
              <a:t>thumnails</a:t>
            </a:r>
            <a:r>
              <a:rPr lang="en-US" dirty="0">
                <a:solidFill>
                  <a:schemeClr val="bg1"/>
                </a:solidFill>
              </a:rPr>
              <a:t>  from bootstrap </a:t>
            </a:r>
          </a:p>
        </p:txBody>
      </p:sp>
    </p:spTree>
    <p:extLst>
      <p:ext uri="{BB962C8B-B14F-4D97-AF65-F5344CB8AC3E}">
        <p14:creationId xmlns:p14="http://schemas.microsoft.com/office/powerpoint/2010/main" val="103119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C1AB0-5803-E340-CDEF-D7E4A822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8F2C-76D2-EF8C-E868-22ED0E63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Django Admin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AE44-FD42-6388-9B46-72901E26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Username-admin</a:t>
            </a:r>
          </a:p>
          <a:p>
            <a:r>
              <a:rPr lang="en-US" dirty="0" err="1">
                <a:solidFill>
                  <a:schemeClr val="bg1"/>
                </a:solidFill>
              </a:rPr>
              <a:t>Pwd</a:t>
            </a:r>
            <a:r>
              <a:rPr lang="en-US">
                <a:solidFill>
                  <a:schemeClr val="bg1"/>
                </a:solidFill>
              </a:rPr>
              <a:t>-admin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2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D07C6-B60D-B25D-B240-298FDDDA7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80C-29ED-A1C5-F7F5-74E25802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CSRF( cross site request </a:t>
            </a:r>
            <a:r>
              <a:rPr lang="en-US" dirty="0" err="1">
                <a:solidFill>
                  <a:schemeClr val="bg1"/>
                </a:solidFill>
              </a:rPr>
              <a:t>furgery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38F7-2F86-0615-7C24-37D044B8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hacker can also submit form but from his website not ours. </a:t>
            </a:r>
          </a:p>
          <a:p>
            <a:r>
              <a:rPr lang="en-US" dirty="0">
                <a:solidFill>
                  <a:schemeClr val="bg1"/>
                </a:solidFill>
              </a:rPr>
              <a:t>So to ensure that the form being submit is from our own website we use </a:t>
            </a:r>
            <a:r>
              <a:rPr lang="en-US" dirty="0" err="1">
                <a:solidFill>
                  <a:schemeClr val="bg1"/>
                </a:solidFill>
              </a:rPr>
              <a:t>csrf</a:t>
            </a:r>
            <a:r>
              <a:rPr lang="en-US" dirty="0">
                <a:solidFill>
                  <a:schemeClr val="bg1"/>
                </a:solidFill>
              </a:rPr>
              <a:t> token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How CSRF attacks work: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Google Sans"/>
              </a:rPr>
              <a:t>A malicious website, email, or other message tricks a user into clicking a link that sends a forged request to a server 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Google Sans"/>
              </a:rPr>
              <a:t>The user is already authenticated to the application, so the browser executes the request </a:t>
            </a:r>
          </a:p>
          <a:p>
            <a:pPr lvl="1"/>
            <a:r>
              <a:rPr lang="en-GB" b="0" i="0" dirty="0">
                <a:solidFill>
                  <a:schemeClr val="bg1"/>
                </a:solidFill>
                <a:effectLst/>
                <a:latin typeface="Google Sans"/>
              </a:rPr>
              <a:t>The attacker can now impersonate the user and perform actions like transferring 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"/>
              </a:rPr>
              <a:t>money or changing passwords.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51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2A11B-156A-660E-826C-7D87B255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8A29-4FD7-FC51-C81D-03D037FF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Contact page req on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 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A252-650E-AB3A-C08F-172F47A3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We have to write logic that if post req come store it in db.</a:t>
            </a:r>
          </a:p>
          <a:p>
            <a:r>
              <a:rPr lang="en-US" dirty="0">
                <a:solidFill>
                  <a:schemeClr val="bg1"/>
                </a:solidFill>
              </a:rPr>
              <a:t>Now Django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 has to be made to store these. So we will make a model named contact and import it to view and as soon as request come we save it and put it in the model.</a:t>
            </a:r>
          </a:p>
          <a:p>
            <a:r>
              <a:rPr lang="en-US" dirty="0">
                <a:solidFill>
                  <a:schemeClr val="bg1"/>
                </a:solidFill>
              </a:rPr>
              <a:t>Model defines </a:t>
            </a:r>
            <a:r>
              <a:rPr lang="en-US" dirty="0" err="1">
                <a:solidFill>
                  <a:schemeClr val="bg1"/>
                </a:solidFill>
              </a:rPr>
              <a:t>ur</a:t>
            </a:r>
            <a:r>
              <a:rPr lang="en-US" dirty="0">
                <a:solidFill>
                  <a:schemeClr val="bg1"/>
                </a:solidFill>
              </a:rPr>
              <a:t> db. So make a model contact in model.py and register it in admin.py before migration</a:t>
            </a:r>
          </a:p>
          <a:p>
            <a:r>
              <a:rPr lang="en-US" dirty="0">
                <a:solidFill>
                  <a:schemeClr val="bg1"/>
                </a:solidFill>
              </a:rPr>
              <a:t>Migration means to store or make a file of all the changes that have been done in the model after registration of the app or model</a:t>
            </a:r>
          </a:p>
          <a:p>
            <a:r>
              <a:rPr lang="en-US" dirty="0">
                <a:solidFill>
                  <a:schemeClr val="bg1"/>
                </a:solidFill>
              </a:rPr>
              <a:t>After registering model in admin.py and app in setting.py we run migration(import contact model in admin.py 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D030F-AF0B-AA22-0AC7-A4F96013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BA99-33AB-280C-FF23-0D45868F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Register and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28D0-95AD-D11F-1B83-CA4AE59C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093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register our model and apps </a:t>
            </a:r>
            <a:r>
              <a:rPr lang="en-US" dirty="0" err="1">
                <a:solidFill>
                  <a:schemeClr val="bg1"/>
                </a:solidFill>
              </a:rPr>
              <a:t>bcz</a:t>
            </a:r>
            <a:r>
              <a:rPr lang="en-US" dirty="0">
                <a:solidFill>
                  <a:schemeClr val="bg1"/>
                </a:solidFill>
              </a:rPr>
              <a:t> Django should know which all apps are active and which all models we have to show in admin panel(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 panel)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Every Django app must be added to INSTALLED_APPS in settings.py so that Django can detect it.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Registering models in </a:t>
            </a:r>
            <a:r>
              <a:rPr lang="en-GB" dirty="0">
                <a:solidFill>
                  <a:schemeClr val="bg1"/>
                </a:solidFill>
              </a:rPr>
              <a:t>models.py not required for migrations but allows us to manage them in the Django admin panel.(if u don’t do it wont be there in the Django panel)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Then we do: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Makemigrations</a:t>
            </a:r>
            <a:r>
              <a:rPr lang="en-US" dirty="0">
                <a:solidFill>
                  <a:schemeClr val="bg1"/>
                </a:solidFill>
              </a:rPr>
              <a:t> – create migration files based on changes made to model.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Migrate – </a:t>
            </a:r>
            <a:r>
              <a:rPr lang="en-GB" dirty="0">
                <a:solidFill>
                  <a:schemeClr val="bg1"/>
                </a:solidFill>
              </a:rPr>
              <a:t>applies migration files to the database, updating the schema.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4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FE892-89D0-8D16-6040-8C4F6A89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3FD7-8789-533E-C702-4F02ABF8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on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D7FAA-3E72-8D9C-1EE6-6A1B74E9E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061" y="1587696"/>
            <a:ext cx="10515600" cy="3040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5D443-62E0-3ACE-4448-4215DE624E48}"/>
              </a:ext>
            </a:extLst>
          </p:cNvPr>
          <p:cNvSpPr txBox="1"/>
          <p:nvPr/>
        </p:nvSpPr>
        <p:spPr>
          <a:xfrm>
            <a:off x="752111" y="4957321"/>
            <a:ext cx="8154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Now we write logic on view.py under def contact() to add contact in the db.</a:t>
            </a:r>
          </a:p>
        </p:txBody>
      </p:sp>
    </p:spTree>
    <p:extLst>
      <p:ext uri="{BB962C8B-B14F-4D97-AF65-F5344CB8AC3E}">
        <p14:creationId xmlns:p14="http://schemas.microsoft.com/office/powerpoint/2010/main" val="2574535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0C2D2-9468-4F06-DA97-536D0FBE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964F-CD29-E1CD-8BA0-59E0EC44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Submission confirmation msg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598D-A910-7189-8903-7B9FE548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use </a:t>
            </a:r>
            <a:r>
              <a:rPr lang="en-US" dirty="0" err="1">
                <a:solidFill>
                  <a:schemeClr val="bg1"/>
                </a:solidFill>
              </a:rPr>
              <a:t>django</a:t>
            </a:r>
            <a:r>
              <a:rPr lang="en-US" dirty="0">
                <a:solidFill>
                  <a:schemeClr val="bg1"/>
                </a:solidFill>
              </a:rPr>
              <a:t> message framework (type ad copy the import command in setting and view.py) 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https://docs.djangoproject.com/en/5.1/ref/contrib/messages/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https://getbootstrap.com/docs/4.4/components/alerts/</a:t>
            </a:r>
            <a:r>
              <a:rPr lang="en-US" dirty="0">
                <a:solidFill>
                  <a:schemeClr val="bg1"/>
                </a:solidFill>
              </a:rPr>
              <a:t> -&gt; alerts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Get the </a:t>
            </a:r>
            <a:r>
              <a:rPr lang="en-US" dirty="0" err="1">
                <a:solidFill>
                  <a:schemeClr val="bg1"/>
                </a:solidFill>
              </a:rPr>
              <a:t>dismissable</a:t>
            </a:r>
            <a:r>
              <a:rPr lang="en-US" dirty="0">
                <a:solidFill>
                  <a:schemeClr val="bg1"/>
                </a:solidFill>
              </a:rPr>
              <a:t> alert code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If required field empty show </a:t>
            </a:r>
            <a:r>
              <a:rPr lang="en-US" dirty="0" err="1">
                <a:solidFill>
                  <a:schemeClr val="bg1"/>
                </a:solidFill>
              </a:rPr>
              <a:t>wrror</a:t>
            </a:r>
            <a:r>
              <a:rPr lang="en-US" dirty="0">
                <a:solidFill>
                  <a:schemeClr val="bg1"/>
                </a:solidFill>
              </a:rPr>
              <a:t> msg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Else show success msg inbuilt in Django framework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64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C220-8257-CF09-909E-16CE9DDF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Why </a:t>
            </a:r>
            <a:r>
              <a:rPr lang="en-GB" dirty="0" err="1">
                <a:solidFill>
                  <a:schemeClr val="bg1"/>
                </a:solidFill>
              </a:rPr>
              <a:t>django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4E9BA-091B-EBEA-8D20-557E7B16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It helps in dividing our website into smaller apps e.g. main website then blog section of website, etc.</a:t>
            </a:r>
          </a:p>
          <a:p>
            <a:r>
              <a:rPr lang="en-GB" dirty="0">
                <a:solidFill>
                  <a:schemeClr val="bg1"/>
                </a:solidFill>
              </a:rPr>
              <a:t>If u use other backend framework </a:t>
            </a:r>
            <a:r>
              <a:rPr lang="en-GB" dirty="0" err="1">
                <a:solidFill>
                  <a:schemeClr val="bg1"/>
                </a:solidFill>
              </a:rPr>
              <a:t>php,flask</a:t>
            </a:r>
            <a:r>
              <a:rPr lang="en-GB" dirty="0">
                <a:solidFill>
                  <a:schemeClr val="bg1"/>
                </a:solidFill>
              </a:rPr>
              <a:t>  requires </a:t>
            </a:r>
            <a:r>
              <a:rPr lang="en-GB" dirty="0" err="1">
                <a:solidFill>
                  <a:schemeClr val="bg1"/>
                </a:solidFill>
              </a:rPr>
              <a:t>db</a:t>
            </a:r>
            <a:r>
              <a:rPr lang="en-GB" dirty="0">
                <a:solidFill>
                  <a:schemeClr val="bg1"/>
                </a:solidFill>
              </a:rPr>
              <a:t> connector to read pull write in db. But Django doesn’t require for </a:t>
            </a:r>
            <a:r>
              <a:rPr lang="en-GB" dirty="0" err="1">
                <a:solidFill>
                  <a:schemeClr val="bg1"/>
                </a:solidFill>
              </a:rPr>
              <a:t>sqlite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If your website has many web links in it and contains many processes then Django is used.</a:t>
            </a:r>
          </a:p>
          <a:p>
            <a:r>
              <a:rPr lang="en-GB" dirty="0">
                <a:solidFill>
                  <a:schemeClr val="bg1"/>
                </a:solidFill>
              </a:rPr>
              <a:t>If in future your website requires </a:t>
            </a:r>
            <a:r>
              <a:rPr lang="en-GB" dirty="0" err="1">
                <a:solidFill>
                  <a:schemeClr val="bg1"/>
                </a:solidFill>
              </a:rPr>
              <a:t>dsml</a:t>
            </a:r>
            <a:r>
              <a:rPr lang="en-GB" dirty="0">
                <a:solidFill>
                  <a:schemeClr val="bg1"/>
                </a:solidFill>
              </a:rPr>
              <a:t> then python </a:t>
            </a:r>
            <a:r>
              <a:rPr lang="en-GB" dirty="0" err="1">
                <a:solidFill>
                  <a:schemeClr val="bg1"/>
                </a:solidFill>
              </a:rPr>
              <a:t>req</a:t>
            </a:r>
            <a:r>
              <a:rPr lang="en-GB" dirty="0">
                <a:solidFill>
                  <a:schemeClr val="bg1"/>
                </a:solidFill>
              </a:rPr>
              <a:t> and Django is based on 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9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39F1C3-F412-DF24-2B05-08A4B494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8874-3359-5375-93AD-144634ED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shell to see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1B86-1276-1A62-17F4-1BE70753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Always we wont run server and manage </a:t>
            </a:r>
            <a:r>
              <a:rPr lang="en-US" dirty="0" err="1">
                <a:solidFill>
                  <a:schemeClr val="bg1"/>
                </a:solidFill>
              </a:rPr>
              <a:t>db</a:t>
            </a:r>
            <a:r>
              <a:rPr lang="en-US" dirty="0">
                <a:solidFill>
                  <a:schemeClr val="bg1"/>
                </a:solidFill>
              </a:rPr>
              <a:t> through admin\</a:t>
            </a:r>
          </a:p>
          <a:p>
            <a:r>
              <a:rPr lang="en-US" dirty="0">
                <a:solidFill>
                  <a:schemeClr val="bg1"/>
                </a:solidFill>
              </a:rPr>
              <a:t>Thus we use python shell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https://docs.djangoproject.com/en/5.1/topics/db/queries/</a:t>
            </a:r>
            <a:r>
              <a:rPr lang="en-US" dirty="0">
                <a:solidFill>
                  <a:schemeClr val="bg1"/>
                </a:solidFill>
              </a:rPr>
              <a:t> -refer this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93EC-288D-1936-EA8D-1E478009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43" y="4004833"/>
            <a:ext cx="8583261" cy="21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6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8953D-1D22-DCC3-514D-F2AF657C6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E4CE-0DF8-F326-E6F3-15DDE2B6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 more </a:t>
            </a:r>
            <a:r>
              <a:rPr lang="en-US" dirty="0" err="1">
                <a:solidFill>
                  <a:schemeClr val="bg1"/>
                </a:solidFill>
              </a:rPr>
              <a:t>cmds</a:t>
            </a:r>
            <a:r>
              <a:rPr lang="en-US" dirty="0">
                <a:solidFill>
                  <a:schemeClr val="bg1"/>
                </a:solidFill>
              </a:rPr>
              <a:t> of python shell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A8833-2810-8742-0B6B-092D256B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76" y="1853214"/>
            <a:ext cx="9343516" cy="3268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8AD36-67C3-E7A6-1743-13AD28F3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76" y="5121439"/>
            <a:ext cx="9343516" cy="62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7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9E805-3573-17D8-FB83-DCD2A305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A768-02E3-7F7C-A79D-98F0E93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D3C2-C12C-69B4-5F19-CD896B1F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https://docs.djangoproject.com/en/5.1/</a:t>
            </a:r>
            <a:r>
              <a:rPr lang="en-US" dirty="0">
                <a:solidFill>
                  <a:schemeClr val="bg1"/>
                </a:solidFill>
              </a:rPr>
              <a:t> -&gt; for further info refer this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>
                <a:solidFill>
                  <a:schemeClr val="bg1"/>
                </a:solidFill>
              </a:rPr>
              <a:t>				THANK </a:t>
            </a:r>
            <a:r>
              <a:rPr lang="en-US" sz="4000" dirty="0">
                <a:solidFill>
                  <a:schemeClr val="bg1"/>
                </a:solidFill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179304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1DC2-54D5-AC5B-F22B-0DF586CC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Helps in sending the html, </a:t>
            </a:r>
            <a:r>
              <a:rPr lang="en-GB" dirty="0" err="1">
                <a:solidFill>
                  <a:schemeClr val="bg1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, </a:t>
            </a:r>
            <a:r>
              <a:rPr lang="en-GB" dirty="0" err="1">
                <a:solidFill>
                  <a:schemeClr val="bg1"/>
                </a:solidFill>
              </a:rPr>
              <a:t>js</a:t>
            </a:r>
            <a:r>
              <a:rPr lang="en-GB" dirty="0">
                <a:solidFill>
                  <a:schemeClr val="bg1"/>
                </a:solidFill>
              </a:rPr>
              <a:t> file easily to the browser from the web server</a:t>
            </a:r>
          </a:p>
          <a:p>
            <a:r>
              <a:rPr lang="en-GB" dirty="0">
                <a:solidFill>
                  <a:schemeClr val="bg1"/>
                </a:solidFill>
              </a:rPr>
              <a:t>It has its own </a:t>
            </a:r>
            <a:r>
              <a:rPr lang="en-GB" dirty="0" err="1">
                <a:solidFill>
                  <a:schemeClr val="bg1"/>
                </a:solidFill>
              </a:rPr>
              <a:t>db</a:t>
            </a:r>
            <a:r>
              <a:rPr lang="en-GB" dirty="0">
                <a:solidFill>
                  <a:schemeClr val="bg1"/>
                </a:solidFill>
              </a:rPr>
              <a:t> connector and offers big modules.</a:t>
            </a:r>
          </a:p>
          <a:p>
            <a:r>
              <a:rPr lang="en-GB" dirty="0">
                <a:solidFill>
                  <a:schemeClr val="bg1"/>
                </a:solidFill>
              </a:rPr>
              <a:t>It has its own framework.</a:t>
            </a:r>
          </a:p>
          <a:p>
            <a:r>
              <a:rPr lang="en-GB" dirty="0">
                <a:solidFill>
                  <a:schemeClr val="bg1"/>
                </a:solidFill>
              </a:rPr>
              <a:t>It has automatic login system.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4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4E67-377A-A6A9-68F8-EB2F264D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MVT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EC55-6E03-2DCD-B314-9CB6F50F1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My website can have multiple apps to serve different concerns like blog shop cart, etc. so </a:t>
            </a:r>
            <a:r>
              <a:rPr lang="en-GB" dirty="0" err="1">
                <a:solidFill>
                  <a:schemeClr val="bg1"/>
                </a:solidFill>
              </a:rPr>
              <a:t>mvt</a:t>
            </a:r>
            <a:r>
              <a:rPr lang="en-GB" dirty="0">
                <a:solidFill>
                  <a:schemeClr val="bg1"/>
                </a:solidFill>
              </a:rPr>
              <a:t> used here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Matches URL → Calls View → Fetches Data(via model) → Renders Template → Sends Response</a:t>
            </a:r>
            <a:r>
              <a:rPr lang="en-GB" dirty="0"/>
              <a:t>.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Template: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Django’s </a:t>
            </a:r>
            <a:r>
              <a:rPr lang="en-GB" b="1" dirty="0">
                <a:solidFill>
                  <a:schemeClr val="bg1"/>
                </a:solidFill>
              </a:rPr>
              <a:t>Template Engine</a:t>
            </a:r>
            <a:r>
              <a:rPr lang="en-GB" dirty="0">
                <a:solidFill>
                  <a:schemeClr val="bg1"/>
                </a:solidFill>
              </a:rPr>
              <a:t> injects the data into the HTML.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 has placeholders for each requirement, basically it consist of html, </a:t>
            </a:r>
            <a:r>
              <a:rPr lang="en-GB" dirty="0" err="1">
                <a:solidFill>
                  <a:schemeClr val="bg1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js</a:t>
            </a:r>
            <a:r>
              <a:rPr lang="en-GB" dirty="0">
                <a:solidFill>
                  <a:schemeClr val="bg1"/>
                </a:solidFill>
              </a:rPr>
              <a:t> and renders the data on the html page.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View send the variables to template for rendering. Thus it handles </a:t>
            </a:r>
            <a:r>
              <a:rPr lang="en-GB" dirty="0" err="1">
                <a:solidFill>
                  <a:schemeClr val="bg1"/>
                </a:solidFill>
              </a:rPr>
              <a:t>ui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V – View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Retrieves necessary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>
                <a:solidFill>
                  <a:schemeClr val="bg1"/>
                </a:solidFill>
              </a:rPr>
              <a:t> from the </a:t>
            </a:r>
            <a:r>
              <a:rPr lang="en-GB" b="1" dirty="0">
                <a:solidFill>
                  <a:schemeClr val="bg1"/>
                </a:solidFill>
              </a:rPr>
              <a:t>database</a:t>
            </a:r>
            <a:r>
              <a:rPr lang="en-GB" dirty="0">
                <a:solidFill>
                  <a:schemeClr val="bg1"/>
                </a:solidFill>
              </a:rPr>
              <a:t> (via the Model).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Passes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>
                <a:solidFill>
                  <a:schemeClr val="bg1"/>
                </a:solidFill>
              </a:rPr>
              <a:t> to the </a:t>
            </a:r>
            <a:r>
              <a:rPr lang="en-GB" b="1" dirty="0">
                <a:solidFill>
                  <a:schemeClr val="bg1"/>
                </a:solidFill>
              </a:rPr>
              <a:t>template</a:t>
            </a:r>
            <a:r>
              <a:rPr lang="en-GB" dirty="0">
                <a:solidFill>
                  <a:schemeClr val="bg1"/>
                </a:solidFill>
              </a:rPr>
              <a:t> for rendering</a:t>
            </a:r>
          </a:p>
          <a:p>
            <a:r>
              <a:rPr lang="en-GB" dirty="0">
                <a:solidFill>
                  <a:schemeClr val="bg1"/>
                </a:solidFill>
              </a:rPr>
              <a:t>M - model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-&gt; class made to create table or </a:t>
            </a:r>
            <a:r>
              <a:rPr lang="en-GB" dirty="0" err="1">
                <a:solidFill>
                  <a:schemeClr val="bg1"/>
                </a:solidFill>
              </a:rPr>
              <a:t>db</a:t>
            </a:r>
            <a:r>
              <a:rPr lang="en-GB" dirty="0">
                <a:solidFill>
                  <a:schemeClr val="bg1"/>
                </a:solidFill>
              </a:rPr>
              <a:t> info: emp id, </a:t>
            </a:r>
            <a:r>
              <a:rPr lang="en-GB" dirty="0" err="1">
                <a:solidFill>
                  <a:schemeClr val="bg1"/>
                </a:solidFill>
              </a:rPr>
              <a:t>emp_name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phone_no</a:t>
            </a:r>
            <a:r>
              <a:rPr lang="en-GB" dirty="0">
                <a:solidFill>
                  <a:schemeClr val="bg1"/>
                </a:solidFill>
              </a:rPr>
              <a:t> -&gt; so we make a class and make it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01A84-2105-41C4-853D-C409DF3B3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C886EB-41E7-44CD-A131-CF8E6FAB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41CD4A-1F07-4DBE-BFC1-121B7465D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0399E4-AA22-46E2-80A1-1E28F9FE6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E9AE7D-3B3F-45F5-9EE3-37EF10AEB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DE6542-F6F9-4B7C-BD46-AE778335F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12FBE9A-6573-4F85-8994-2F774CB2E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51C45A-72CD-594A-AD7A-F8C8CBD3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0936"/>
            <a:ext cx="5297723" cy="2212175"/>
          </a:xfrm>
          <a:noFill/>
        </p:spPr>
        <p:txBody>
          <a:bodyPr anchor="t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placeholders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3F9270-1073-15C4-74AD-37BDEA9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7" y="817963"/>
            <a:ext cx="6776637" cy="1316028"/>
          </a:xfrm>
          <a:noFill/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Django </a:t>
            </a:r>
            <a:r>
              <a:rPr lang="en-GB" sz="1700" b="1" dirty="0">
                <a:solidFill>
                  <a:schemeClr val="bg1"/>
                </a:solidFill>
              </a:rPr>
              <a:t>templates use placeholders</a:t>
            </a:r>
            <a:r>
              <a:rPr lang="en-GB" sz="1700" dirty="0">
                <a:solidFill>
                  <a:schemeClr val="bg1"/>
                </a:solidFill>
              </a:rPr>
              <a:t> to inject dynamic content into HTML. </a:t>
            </a:r>
          </a:p>
          <a:p>
            <a:pPr marL="0" indent="0">
              <a:buNone/>
            </a:pPr>
            <a:r>
              <a:rPr lang="en-GB" sz="1700" dirty="0">
                <a:solidFill>
                  <a:schemeClr val="bg1"/>
                </a:solidFill>
              </a:rPr>
              <a:t>These placeholders are written using </a:t>
            </a:r>
            <a:r>
              <a:rPr lang="en-GB" sz="1700" b="1" dirty="0">
                <a:solidFill>
                  <a:schemeClr val="bg1"/>
                </a:solidFill>
              </a:rPr>
              <a:t>Django Template Language (DTL)</a:t>
            </a:r>
            <a:r>
              <a:rPr lang="en-GB" sz="1700" dirty="0">
                <a:solidFill>
                  <a:schemeClr val="bg1"/>
                </a:solidFill>
              </a:rPr>
              <a:t>, which allows us to embed Python-like logic into HTML files.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86BAA11-6570-5016-B18E-8C4DE1D7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5" y="2953405"/>
            <a:ext cx="3516933" cy="279511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3069202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916455-60F3-2C65-3224-0A882EC5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67" y="2930896"/>
            <a:ext cx="3516933" cy="1723297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9F695AEB-A42E-4CE8-81DB-7E702CA9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76800" y="2931742"/>
            <a:ext cx="304800" cy="429768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D81CDE5-5823-4B9F-BD9B-08DD09A72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A10BC7A-57E3-48A0-BA34-96CB71B37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C97B18E-4365-4E43-A028-D9A7BC3E1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CC25D0-76CC-47AE-93E2-6DCE87DC3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60BC0D-5A24-3BBD-7866-DA66508BB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569" y="2930896"/>
            <a:ext cx="3516933" cy="13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76B3-448D-A45E-BECA-AC6189BB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Get started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E064-2736-7231-077E-1798DCD8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Make a folder and Pip install Django</a:t>
            </a:r>
          </a:p>
          <a:p>
            <a:r>
              <a:rPr lang="en-GB" dirty="0">
                <a:solidFill>
                  <a:schemeClr val="bg1"/>
                </a:solidFill>
              </a:rPr>
              <a:t>In vs code get the Django extension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Now to start project : python -m </a:t>
            </a:r>
            <a:r>
              <a:rPr lang="en-GB" dirty="0" err="1">
                <a:solidFill>
                  <a:schemeClr val="bg1"/>
                </a:solidFill>
              </a:rPr>
              <a:t>django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startproject</a:t>
            </a:r>
            <a:r>
              <a:rPr lang="en-GB" dirty="0">
                <a:solidFill>
                  <a:schemeClr val="bg1"/>
                </a:solidFill>
              </a:rPr>
              <a:t> &lt;</a:t>
            </a:r>
            <a:r>
              <a:rPr lang="en-GB" dirty="0" err="1">
                <a:solidFill>
                  <a:schemeClr val="bg1"/>
                </a:solidFill>
              </a:rPr>
              <a:t>projectname</a:t>
            </a:r>
            <a:r>
              <a:rPr lang="en-GB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will get default files of Django shown in next slide</a:t>
            </a:r>
          </a:p>
          <a:p>
            <a:r>
              <a:rPr lang="en-GB" dirty="0">
                <a:solidFill>
                  <a:schemeClr val="bg1"/>
                </a:solidFill>
              </a:rPr>
              <a:t>To run server – python manage.py </a:t>
            </a:r>
            <a:r>
              <a:rPr lang="en-GB" dirty="0" err="1">
                <a:solidFill>
                  <a:schemeClr val="bg1"/>
                </a:solidFill>
              </a:rPr>
              <a:t>runserver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0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22C93-F4E5-36D7-7F9E-60C457DF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12F8C3E-900D-986D-555C-23BAF6262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23" y="1544402"/>
            <a:ext cx="7950770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projectname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folder contains the core Django project files.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__init__.py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Marks this directory as a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Python package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Needed for Python imports.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settings.py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 configuration file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the project.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Contains settings for: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connection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DATABASES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Installed apps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INSTALLED_APPS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Static files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STATIC_URL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Debug mode 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DEBUG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urls.py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 routing file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the project.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Defines which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will handle which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asgi.py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&amp;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wsgi.py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deploying Django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applications.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wsgi.py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for traditional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WSGI servers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Gunicorn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asgi.py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for modern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ASGI servers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Daphne,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Uvicorn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E46A39C-ADD7-17E9-A59B-A8A41F66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23" y="357646"/>
            <a:ext cx="81512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manage.py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command-line tool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manage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to run the server, migrate databases, create apps,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1FD94-D54F-8D15-3ECB-7671B948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0BD3-ECD4-882B-95BB-F2CE3BC6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 vs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8E78-CF5F-07C3-953F-CC6730F2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1️⃣ Django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b="1" dirty="0">
                <a:solidFill>
                  <a:schemeClr val="bg1"/>
                </a:solidFill>
              </a:rPr>
              <a:t>Django project</a:t>
            </a:r>
            <a:r>
              <a:rPr lang="en-GB" dirty="0">
                <a:solidFill>
                  <a:schemeClr val="bg1"/>
                </a:solidFill>
              </a:rPr>
              <a:t> is the entire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 is a </a:t>
            </a:r>
            <a:r>
              <a:rPr lang="en-GB" b="1" dirty="0">
                <a:solidFill>
                  <a:schemeClr val="bg1"/>
                </a:solidFill>
              </a:rPr>
              <a:t>container for multiple apps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 contains </a:t>
            </a:r>
            <a:r>
              <a:rPr lang="en-GB" b="1" dirty="0">
                <a:solidFill>
                  <a:schemeClr val="bg1"/>
                </a:solidFill>
              </a:rPr>
              <a:t>global settings, configurations, and the main URL routing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2️⃣ Django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b="1" dirty="0">
                <a:solidFill>
                  <a:schemeClr val="bg1"/>
                </a:solidFill>
              </a:rPr>
              <a:t>Django app</a:t>
            </a:r>
            <a:r>
              <a:rPr lang="en-GB" dirty="0">
                <a:solidFill>
                  <a:schemeClr val="bg1"/>
                </a:solidFill>
              </a:rPr>
              <a:t> is a </a:t>
            </a:r>
            <a:r>
              <a:rPr lang="en-GB" b="1" dirty="0">
                <a:solidFill>
                  <a:schemeClr val="bg1"/>
                </a:solidFill>
              </a:rPr>
              <a:t>modular component</a:t>
            </a:r>
            <a:r>
              <a:rPr lang="en-GB" dirty="0">
                <a:solidFill>
                  <a:schemeClr val="bg1"/>
                </a:solidFill>
              </a:rPr>
              <a:t> within 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It contains </a:t>
            </a:r>
            <a:r>
              <a:rPr lang="en-GB" b="1" dirty="0">
                <a:solidFill>
                  <a:schemeClr val="bg1"/>
                </a:solidFill>
              </a:rPr>
              <a:t>models, views, templates, and URLs</a:t>
            </a:r>
            <a:r>
              <a:rPr lang="en-GB" dirty="0">
                <a:solidFill>
                  <a:schemeClr val="bg1"/>
                </a:solidFill>
              </a:rPr>
              <a:t> for a specific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 </a:t>
            </a:r>
            <a:r>
              <a:rPr lang="en-GB" b="1" dirty="0">
                <a:solidFill>
                  <a:schemeClr val="bg1"/>
                </a:solidFill>
              </a:rPr>
              <a:t>project can have multiple apps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B5EB2-053F-0DD7-051A-5AE5156F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9DF-190E-FFC2-7ED2-CC863352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Make an 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4223-D368-CCED-A5B5-553F41E4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Req</a:t>
            </a:r>
            <a:r>
              <a:rPr lang="en-GB" dirty="0">
                <a:solidFill>
                  <a:schemeClr val="bg1"/>
                </a:solidFill>
              </a:rPr>
              <a:t> come to project urls.py and then its sent to app’s urls.py as requested.</a:t>
            </a:r>
          </a:p>
          <a:p>
            <a:r>
              <a:rPr lang="en-GB" dirty="0">
                <a:solidFill>
                  <a:schemeClr val="bg1"/>
                </a:solidFill>
              </a:rPr>
              <a:t>python manage.py </a:t>
            </a:r>
            <a:r>
              <a:rPr lang="en-GB" dirty="0" err="1">
                <a:solidFill>
                  <a:schemeClr val="bg1"/>
                </a:solidFill>
              </a:rPr>
              <a:t>startapp</a:t>
            </a:r>
            <a:r>
              <a:rPr lang="en-GB" dirty="0">
                <a:solidFill>
                  <a:schemeClr val="bg1"/>
                </a:solidFill>
              </a:rPr>
              <a:t> home -&gt; home app made</a:t>
            </a:r>
          </a:p>
          <a:p>
            <a:r>
              <a:rPr lang="en-GB" dirty="0">
                <a:solidFill>
                  <a:schemeClr val="bg1"/>
                </a:solidFill>
              </a:rPr>
              <a:t>We only have project specific settings which have template, </a:t>
            </a:r>
            <a:r>
              <a:rPr lang="en-GB" dirty="0" err="1">
                <a:solidFill>
                  <a:schemeClr val="bg1"/>
                </a:solidFill>
              </a:rPr>
              <a:t>db</a:t>
            </a:r>
            <a:r>
              <a:rPr lang="en-GB" dirty="0">
                <a:solidFill>
                  <a:schemeClr val="bg1"/>
                </a:solidFill>
              </a:rPr>
              <a:t>,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Make the </a:t>
            </a:r>
            <a:r>
              <a:rPr lang="en-GB" dirty="0" err="1">
                <a:solidFill>
                  <a:schemeClr val="bg1"/>
                </a:solidFill>
              </a:rPr>
              <a:t>url</a:t>
            </a:r>
            <a:r>
              <a:rPr lang="en-GB" dirty="0">
                <a:solidFill>
                  <a:schemeClr val="bg1"/>
                </a:solidFill>
              </a:rPr>
              <a:t> dispatcher from project(hello) to app(home)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08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1480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Aptos</vt:lpstr>
      <vt:lpstr>Aptos Display</vt:lpstr>
      <vt:lpstr>Arial</vt:lpstr>
      <vt:lpstr>Google Sans</vt:lpstr>
      <vt:lpstr>Office Theme</vt:lpstr>
      <vt:lpstr>DJANGO</vt:lpstr>
      <vt:lpstr>Why django</vt:lpstr>
      <vt:lpstr>PowerPoint Presentation</vt:lpstr>
      <vt:lpstr>MVT ARCHITECTURE</vt:lpstr>
      <vt:lpstr>placeholders</vt:lpstr>
      <vt:lpstr>Get started</vt:lpstr>
      <vt:lpstr>PowerPoint Presentation</vt:lpstr>
      <vt:lpstr>App vs project</vt:lpstr>
      <vt:lpstr>Make an app</vt:lpstr>
      <vt:lpstr>Template and static files</vt:lpstr>
      <vt:lpstr>bootstrap</vt:lpstr>
      <vt:lpstr>Auto Logging in Django </vt:lpstr>
      <vt:lpstr>Unsplash api and bootstrap thumbnails</vt:lpstr>
      <vt:lpstr>Django Admin </vt:lpstr>
      <vt:lpstr>CSRF( cross site request furgery)</vt:lpstr>
      <vt:lpstr>Contact page req on db and Model</vt:lpstr>
      <vt:lpstr>Register and migrations</vt:lpstr>
      <vt:lpstr>Table on db</vt:lpstr>
      <vt:lpstr>Submission confirmation msg</vt:lpstr>
      <vt:lpstr>Python shell to see db</vt:lpstr>
      <vt:lpstr>Some more cmds of python shell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Thakur</dc:creator>
  <cp:lastModifiedBy>Harsh Thakur</cp:lastModifiedBy>
  <cp:revision>54</cp:revision>
  <dcterms:created xsi:type="dcterms:W3CDTF">2025-02-10T11:21:24Z</dcterms:created>
  <dcterms:modified xsi:type="dcterms:W3CDTF">2025-02-16T13:37:46Z</dcterms:modified>
</cp:coreProperties>
</file>