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2"/>
  </p:handoutMasterIdLst>
  <p:sldIdLst>
    <p:sldId id="265" r:id="rId3"/>
    <p:sldId id="263" r:id="rId4"/>
    <p:sldId id="318" r:id="rId5"/>
    <p:sldId id="273" r:id="rId7"/>
    <p:sldId id="313" r:id="rId8"/>
    <p:sldId id="314" r:id="rId9"/>
    <p:sldId id="315" r:id="rId10"/>
    <p:sldId id="316" r:id="rId11"/>
    <p:sldId id="320" r:id="rId12"/>
    <p:sldId id="286" r:id="rId13"/>
    <p:sldId id="272" r:id="rId14"/>
    <p:sldId id="322" r:id="rId15"/>
    <p:sldId id="323" r:id="rId16"/>
    <p:sldId id="274" r:id="rId17"/>
    <p:sldId id="275" r:id="rId18"/>
    <p:sldId id="276" r:id="rId19"/>
    <p:sldId id="333" r:id="rId20"/>
    <p:sldId id="27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666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z="1200" smtClean="0">
                <a:sym typeface="+mn-ea"/>
              </a:rPr>
              <a:t>Click to edit Master text style</a:t>
            </a:r>
            <a:endParaRPr lang="zh-CN" altLang="en-US" sz="1200" smtClean="0"/>
          </a:p>
          <a:p>
            <a:pPr lvl="1"/>
            <a:r>
              <a:rPr lang="zh-CN" altLang="en-US" sz="1200" smtClean="0">
                <a:sym typeface="+mn-ea"/>
              </a:rPr>
              <a:t>Second level</a:t>
            </a:r>
            <a:endParaRPr lang="zh-CN" altLang="en-US" sz="1200" smtClean="0"/>
          </a:p>
          <a:p>
            <a:pPr lvl="2"/>
            <a:r>
              <a:rPr lang="zh-CN" altLang="en-US" sz="1200" smtClean="0">
                <a:sym typeface="+mn-ea"/>
              </a:rPr>
              <a:t>Third level</a:t>
            </a:r>
            <a:endParaRPr lang="zh-CN" altLang="en-US" sz="1200" smtClean="0"/>
          </a:p>
          <a:p>
            <a:pPr lvl="3"/>
            <a:r>
              <a:rPr lang="zh-CN" altLang="en-US" sz="1200" smtClean="0">
                <a:sym typeface="+mn-ea"/>
              </a:rPr>
              <a:t>Fourth level</a:t>
            </a:r>
            <a:endParaRPr lang="zh-CN" altLang="en-US" sz="1200" smtClean="0"/>
          </a:p>
          <a:p>
            <a:pPr lvl="4"/>
            <a:r>
              <a:rPr lang="zh-CN" altLang="en-US" sz="1200" smtClean="0">
                <a:sym typeface="+mn-ea"/>
              </a:rPr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7622" y="284887"/>
            <a:ext cx="7136757" cy="861008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rgbClr val="FE517E"/>
                </a:solidFill>
              </a:defRPr>
            </a:lvl1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2224268" y="1180618"/>
            <a:ext cx="7743464" cy="0"/>
          </a:xfrm>
          <a:prstGeom prst="line">
            <a:avLst/>
          </a:prstGeom>
          <a:ln>
            <a:solidFill>
              <a:srgbClr val="FE51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1BBB-1695-42D8-9491-D28DC7CFDE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6532C-EE3F-40F0-86BE-983BA5E621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3840" y="3446145"/>
            <a:ext cx="7594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4800" b="1" dirty="0" smtClean="0">
                <a:solidFill>
                  <a:srgbClr val="FE517E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Package - Myclass</a:t>
            </a:r>
            <a:endParaRPr lang="vi-VN" altLang="en-US" sz="4800" b="1" dirty="0" smtClean="0">
              <a:solidFill>
                <a:srgbClr val="FE517E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43840" y="5037990"/>
            <a:ext cx="5711986" cy="0"/>
          </a:xfrm>
          <a:prstGeom prst="line">
            <a:avLst/>
          </a:prstGeom>
          <a:ln w="28575">
            <a:solidFill>
              <a:srgbClr val="FE51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43840" y="5178683"/>
            <a:ext cx="5577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E517E"/>
                </a:solidFill>
                <a:sym typeface="+mn-ea"/>
              </a:rPr>
              <a:t>Giảng viên hỗ trợ: </a:t>
            </a:r>
            <a:r>
              <a:rPr lang="en-US" altLang="zh-CN" dirty="0" smtClean="0">
                <a:solidFill>
                  <a:srgbClr val="FE517E"/>
                </a:solidFill>
                <a:sym typeface="+mn-ea"/>
              </a:rPr>
              <a:t>Thầy Phan Thanh Nhuần</a:t>
            </a:r>
            <a:endParaRPr lang="zh-CN" altLang="en-US" dirty="0" smtClean="0">
              <a:solidFill>
                <a:srgbClr val="FE517E"/>
              </a:solidFill>
            </a:endParaRPr>
          </a:p>
          <a:p>
            <a:endParaRPr lang="en-US" altLang="zh-CN" dirty="0" smtClean="0">
              <a:solidFill>
                <a:srgbClr val="FE517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altLang="en-US" b="1" dirty="0"/>
              <a:t>Chức năng</a:t>
            </a:r>
            <a:endParaRPr lang="vi-VN" altLang="en-US" b="1" dirty="0"/>
          </a:p>
        </p:txBody>
      </p:sp>
      <p:sp>
        <p:nvSpPr>
          <p:cNvPr id="6" name="Freeform 5"/>
          <p:cNvSpPr/>
          <p:nvPr/>
        </p:nvSpPr>
        <p:spPr bwMode="auto">
          <a:xfrm>
            <a:off x="6900863" y="2968625"/>
            <a:ext cx="1233488" cy="1933575"/>
          </a:xfrm>
          <a:custGeom>
            <a:avLst/>
            <a:gdLst>
              <a:gd name="T0" fmla="*/ 111 w 731"/>
              <a:gd name="T1" fmla="*/ 870 h 1146"/>
              <a:gd name="T2" fmla="*/ 507 w 731"/>
              <a:gd name="T3" fmla="*/ 1086 h 1146"/>
              <a:gd name="T4" fmla="*/ 649 w 731"/>
              <a:gd name="T5" fmla="*/ 916 h 1146"/>
              <a:gd name="T6" fmla="*/ 617 w 731"/>
              <a:gd name="T7" fmla="*/ 140 h 1146"/>
              <a:gd name="T8" fmla="*/ 484 w 731"/>
              <a:gd name="T9" fmla="*/ 52 h 1146"/>
              <a:gd name="T10" fmla="*/ 74 w 731"/>
              <a:gd name="T11" fmla="*/ 302 h 1146"/>
              <a:gd name="T12" fmla="*/ 23 w 731"/>
              <a:gd name="T13" fmla="*/ 401 h 1146"/>
              <a:gd name="T14" fmla="*/ 41 w 731"/>
              <a:gd name="T15" fmla="*/ 692 h 1146"/>
              <a:gd name="T16" fmla="*/ 111 w 731"/>
              <a:gd name="T17" fmla="*/ 870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1" h="1146">
                <a:moveTo>
                  <a:pt x="111" y="870"/>
                </a:moveTo>
                <a:cubicBezTo>
                  <a:pt x="176" y="904"/>
                  <a:pt x="507" y="1086"/>
                  <a:pt x="507" y="1086"/>
                </a:cubicBezTo>
                <a:cubicBezTo>
                  <a:pt x="507" y="1086"/>
                  <a:pt x="584" y="1146"/>
                  <a:pt x="649" y="916"/>
                </a:cubicBezTo>
                <a:cubicBezTo>
                  <a:pt x="714" y="689"/>
                  <a:pt x="731" y="416"/>
                  <a:pt x="617" y="140"/>
                </a:cubicBezTo>
                <a:cubicBezTo>
                  <a:pt x="602" y="104"/>
                  <a:pt x="565" y="0"/>
                  <a:pt x="484" y="52"/>
                </a:cubicBezTo>
                <a:cubicBezTo>
                  <a:pt x="403" y="103"/>
                  <a:pt x="74" y="302"/>
                  <a:pt x="74" y="302"/>
                </a:cubicBezTo>
                <a:cubicBezTo>
                  <a:pt x="74" y="302"/>
                  <a:pt x="11" y="338"/>
                  <a:pt x="23" y="401"/>
                </a:cubicBezTo>
                <a:cubicBezTo>
                  <a:pt x="36" y="463"/>
                  <a:pt x="60" y="594"/>
                  <a:pt x="41" y="692"/>
                </a:cubicBezTo>
                <a:cubicBezTo>
                  <a:pt x="23" y="782"/>
                  <a:pt x="0" y="812"/>
                  <a:pt x="111" y="87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161088" y="1924050"/>
            <a:ext cx="1679575" cy="1519238"/>
          </a:xfrm>
          <a:custGeom>
            <a:avLst/>
            <a:gdLst>
              <a:gd name="T0" fmla="*/ 516 w 995"/>
              <a:gd name="T1" fmla="*/ 834 h 900"/>
              <a:gd name="T2" fmla="*/ 904 w 995"/>
              <a:gd name="T3" fmla="*/ 604 h 900"/>
              <a:gd name="T4" fmla="*/ 831 w 995"/>
              <a:gd name="T5" fmla="*/ 395 h 900"/>
              <a:gd name="T6" fmla="*/ 146 w 995"/>
              <a:gd name="T7" fmla="*/ 26 h 900"/>
              <a:gd name="T8" fmla="*/ 3 w 995"/>
              <a:gd name="T9" fmla="*/ 96 h 900"/>
              <a:gd name="T10" fmla="*/ 9 w 995"/>
              <a:gd name="T11" fmla="*/ 576 h 900"/>
              <a:gd name="T12" fmla="*/ 68 w 995"/>
              <a:gd name="T13" fmla="*/ 670 h 900"/>
              <a:gd name="T14" fmla="*/ 328 w 995"/>
              <a:gd name="T15" fmla="*/ 804 h 900"/>
              <a:gd name="T16" fmla="*/ 516 w 995"/>
              <a:gd name="T17" fmla="*/ 834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5" h="900">
                <a:moveTo>
                  <a:pt x="516" y="834"/>
                </a:moveTo>
                <a:cubicBezTo>
                  <a:pt x="579" y="796"/>
                  <a:pt x="904" y="604"/>
                  <a:pt x="904" y="604"/>
                </a:cubicBezTo>
                <a:cubicBezTo>
                  <a:pt x="904" y="604"/>
                  <a:pt x="995" y="568"/>
                  <a:pt x="831" y="395"/>
                </a:cubicBezTo>
                <a:cubicBezTo>
                  <a:pt x="668" y="223"/>
                  <a:pt x="442" y="70"/>
                  <a:pt x="146" y="26"/>
                </a:cubicBezTo>
                <a:cubicBezTo>
                  <a:pt x="108" y="21"/>
                  <a:pt x="0" y="0"/>
                  <a:pt x="3" y="96"/>
                </a:cubicBezTo>
                <a:cubicBezTo>
                  <a:pt x="6" y="192"/>
                  <a:pt x="9" y="576"/>
                  <a:pt x="9" y="576"/>
                </a:cubicBezTo>
                <a:cubicBezTo>
                  <a:pt x="9" y="576"/>
                  <a:pt x="8" y="649"/>
                  <a:pt x="68" y="670"/>
                </a:cubicBezTo>
                <a:cubicBezTo>
                  <a:pt x="128" y="692"/>
                  <a:pt x="253" y="737"/>
                  <a:pt x="328" y="804"/>
                </a:cubicBezTo>
                <a:cubicBezTo>
                  <a:pt x="396" y="865"/>
                  <a:pt x="410" y="900"/>
                  <a:pt x="516" y="8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6149975" y="4468813"/>
            <a:ext cx="1665288" cy="1527175"/>
          </a:xfrm>
          <a:custGeom>
            <a:avLst/>
            <a:gdLst>
              <a:gd name="T0" fmla="*/ 7 w 987"/>
              <a:gd name="T1" fmla="*/ 357 h 905"/>
              <a:gd name="T2" fmla="*/ 23 w 987"/>
              <a:gd name="T3" fmla="*/ 808 h 905"/>
              <a:gd name="T4" fmla="*/ 241 w 987"/>
              <a:gd name="T5" fmla="*/ 844 h 905"/>
              <a:gd name="T6" fmla="*/ 893 w 987"/>
              <a:gd name="T7" fmla="*/ 420 h 905"/>
              <a:gd name="T8" fmla="*/ 901 w 987"/>
              <a:gd name="T9" fmla="*/ 260 h 905"/>
              <a:gd name="T10" fmla="*/ 477 w 987"/>
              <a:gd name="T11" fmla="*/ 36 h 905"/>
              <a:gd name="T12" fmla="*/ 366 w 987"/>
              <a:gd name="T13" fmla="*/ 43 h 905"/>
              <a:gd name="T14" fmla="*/ 124 w 987"/>
              <a:gd name="T15" fmla="*/ 206 h 905"/>
              <a:gd name="T16" fmla="*/ 7 w 987"/>
              <a:gd name="T17" fmla="*/ 357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7" h="905">
                <a:moveTo>
                  <a:pt x="7" y="357"/>
                </a:moveTo>
                <a:cubicBezTo>
                  <a:pt x="11" y="430"/>
                  <a:pt x="23" y="808"/>
                  <a:pt x="23" y="808"/>
                </a:cubicBezTo>
                <a:cubicBezTo>
                  <a:pt x="23" y="808"/>
                  <a:pt x="11" y="905"/>
                  <a:pt x="241" y="844"/>
                </a:cubicBezTo>
                <a:cubicBezTo>
                  <a:pt x="470" y="783"/>
                  <a:pt x="714" y="658"/>
                  <a:pt x="893" y="420"/>
                </a:cubicBezTo>
                <a:cubicBezTo>
                  <a:pt x="917" y="389"/>
                  <a:pt x="987" y="304"/>
                  <a:pt x="901" y="260"/>
                </a:cubicBezTo>
                <a:cubicBezTo>
                  <a:pt x="815" y="217"/>
                  <a:pt x="477" y="36"/>
                  <a:pt x="477" y="36"/>
                </a:cubicBezTo>
                <a:cubicBezTo>
                  <a:pt x="477" y="36"/>
                  <a:pt x="413" y="0"/>
                  <a:pt x="366" y="43"/>
                </a:cubicBezTo>
                <a:cubicBezTo>
                  <a:pt x="318" y="85"/>
                  <a:pt x="219" y="172"/>
                  <a:pt x="124" y="206"/>
                </a:cubicBezTo>
                <a:cubicBezTo>
                  <a:pt x="38" y="237"/>
                  <a:pt x="0" y="232"/>
                  <a:pt x="7" y="3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357688" y="4446588"/>
            <a:ext cx="1684338" cy="1516063"/>
          </a:xfrm>
          <a:custGeom>
            <a:avLst/>
            <a:gdLst>
              <a:gd name="T0" fmla="*/ 477 w 998"/>
              <a:gd name="T1" fmla="*/ 67 h 898"/>
              <a:gd name="T2" fmla="*/ 90 w 998"/>
              <a:gd name="T3" fmla="*/ 299 h 898"/>
              <a:gd name="T4" fmla="*/ 165 w 998"/>
              <a:gd name="T5" fmla="*/ 508 h 898"/>
              <a:gd name="T6" fmla="*/ 851 w 998"/>
              <a:gd name="T7" fmla="*/ 873 h 898"/>
              <a:gd name="T8" fmla="*/ 995 w 998"/>
              <a:gd name="T9" fmla="*/ 802 h 898"/>
              <a:gd name="T10" fmla="*/ 985 w 998"/>
              <a:gd name="T11" fmla="*/ 323 h 898"/>
              <a:gd name="T12" fmla="*/ 926 w 998"/>
              <a:gd name="T13" fmla="*/ 229 h 898"/>
              <a:gd name="T14" fmla="*/ 665 w 998"/>
              <a:gd name="T15" fmla="*/ 96 h 898"/>
              <a:gd name="T16" fmla="*/ 477 w 998"/>
              <a:gd name="T17" fmla="*/ 67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8" h="898">
                <a:moveTo>
                  <a:pt x="477" y="67"/>
                </a:moveTo>
                <a:cubicBezTo>
                  <a:pt x="415" y="106"/>
                  <a:pt x="90" y="299"/>
                  <a:pt x="90" y="299"/>
                </a:cubicBezTo>
                <a:cubicBezTo>
                  <a:pt x="90" y="299"/>
                  <a:pt x="0" y="336"/>
                  <a:pt x="165" y="508"/>
                </a:cubicBezTo>
                <a:cubicBezTo>
                  <a:pt x="328" y="679"/>
                  <a:pt x="556" y="831"/>
                  <a:pt x="851" y="873"/>
                </a:cubicBezTo>
                <a:cubicBezTo>
                  <a:pt x="890" y="878"/>
                  <a:pt x="998" y="898"/>
                  <a:pt x="995" y="802"/>
                </a:cubicBezTo>
                <a:cubicBezTo>
                  <a:pt x="991" y="706"/>
                  <a:pt x="985" y="323"/>
                  <a:pt x="985" y="323"/>
                </a:cubicBezTo>
                <a:cubicBezTo>
                  <a:pt x="985" y="323"/>
                  <a:pt x="986" y="249"/>
                  <a:pt x="926" y="229"/>
                </a:cubicBezTo>
                <a:cubicBezTo>
                  <a:pt x="866" y="208"/>
                  <a:pt x="741" y="163"/>
                  <a:pt x="665" y="96"/>
                </a:cubicBezTo>
                <a:cubicBezTo>
                  <a:pt x="597" y="35"/>
                  <a:pt x="582" y="0"/>
                  <a:pt x="477" y="6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4060825" y="2973388"/>
            <a:ext cx="1231900" cy="1935163"/>
          </a:xfrm>
          <a:custGeom>
            <a:avLst/>
            <a:gdLst>
              <a:gd name="T0" fmla="*/ 620 w 730"/>
              <a:gd name="T1" fmla="*/ 276 h 1146"/>
              <a:gd name="T2" fmla="*/ 224 w 730"/>
              <a:gd name="T3" fmla="*/ 59 h 1146"/>
              <a:gd name="T4" fmla="*/ 81 w 730"/>
              <a:gd name="T5" fmla="*/ 229 h 1146"/>
              <a:gd name="T6" fmla="*/ 113 w 730"/>
              <a:gd name="T7" fmla="*/ 1006 h 1146"/>
              <a:gd name="T8" fmla="*/ 246 w 730"/>
              <a:gd name="T9" fmla="*/ 1094 h 1146"/>
              <a:gd name="T10" fmla="*/ 656 w 730"/>
              <a:gd name="T11" fmla="*/ 844 h 1146"/>
              <a:gd name="T12" fmla="*/ 707 w 730"/>
              <a:gd name="T13" fmla="*/ 745 h 1146"/>
              <a:gd name="T14" fmla="*/ 690 w 730"/>
              <a:gd name="T15" fmla="*/ 453 h 1146"/>
              <a:gd name="T16" fmla="*/ 620 w 730"/>
              <a:gd name="T17" fmla="*/ 276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0" h="1146">
                <a:moveTo>
                  <a:pt x="620" y="276"/>
                </a:moveTo>
                <a:cubicBezTo>
                  <a:pt x="554" y="242"/>
                  <a:pt x="224" y="59"/>
                  <a:pt x="224" y="59"/>
                </a:cubicBezTo>
                <a:cubicBezTo>
                  <a:pt x="224" y="59"/>
                  <a:pt x="146" y="0"/>
                  <a:pt x="81" y="229"/>
                </a:cubicBezTo>
                <a:cubicBezTo>
                  <a:pt x="16" y="456"/>
                  <a:pt x="0" y="730"/>
                  <a:pt x="113" y="1006"/>
                </a:cubicBezTo>
                <a:cubicBezTo>
                  <a:pt x="128" y="1042"/>
                  <a:pt x="165" y="1146"/>
                  <a:pt x="246" y="1094"/>
                </a:cubicBezTo>
                <a:cubicBezTo>
                  <a:pt x="327" y="1042"/>
                  <a:pt x="656" y="844"/>
                  <a:pt x="656" y="844"/>
                </a:cubicBezTo>
                <a:cubicBezTo>
                  <a:pt x="656" y="844"/>
                  <a:pt x="719" y="807"/>
                  <a:pt x="707" y="745"/>
                </a:cubicBezTo>
                <a:cubicBezTo>
                  <a:pt x="695" y="682"/>
                  <a:pt x="670" y="552"/>
                  <a:pt x="690" y="453"/>
                </a:cubicBezTo>
                <a:cubicBezTo>
                  <a:pt x="707" y="363"/>
                  <a:pt x="730" y="333"/>
                  <a:pt x="620" y="2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335588" y="3187700"/>
            <a:ext cx="1512888" cy="15144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id-ID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4371975" y="1914525"/>
            <a:ext cx="1679575" cy="1503363"/>
          </a:xfrm>
          <a:custGeom>
            <a:avLst/>
            <a:gdLst>
              <a:gd name="T0" fmla="*/ 981 w 996"/>
              <a:gd name="T1" fmla="*/ 547 h 890"/>
              <a:gd name="T2" fmla="*/ 981 w 996"/>
              <a:gd name="T3" fmla="*/ 96 h 890"/>
              <a:gd name="T4" fmla="*/ 764 w 996"/>
              <a:gd name="T5" fmla="*/ 53 h 890"/>
              <a:gd name="T6" fmla="*/ 98 w 996"/>
              <a:gd name="T7" fmla="*/ 453 h 890"/>
              <a:gd name="T8" fmla="*/ 84 w 996"/>
              <a:gd name="T9" fmla="*/ 613 h 890"/>
              <a:gd name="T10" fmla="*/ 500 w 996"/>
              <a:gd name="T11" fmla="*/ 852 h 890"/>
              <a:gd name="T12" fmla="*/ 612 w 996"/>
              <a:gd name="T13" fmla="*/ 849 h 890"/>
              <a:gd name="T14" fmla="*/ 859 w 996"/>
              <a:gd name="T15" fmla="*/ 694 h 890"/>
              <a:gd name="T16" fmla="*/ 981 w 996"/>
              <a:gd name="T17" fmla="*/ 547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6" h="890">
                <a:moveTo>
                  <a:pt x="981" y="547"/>
                </a:moveTo>
                <a:cubicBezTo>
                  <a:pt x="980" y="474"/>
                  <a:pt x="981" y="96"/>
                  <a:pt x="981" y="96"/>
                </a:cubicBezTo>
                <a:cubicBezTo>
                  <a:pt x="981" y="96"/>
                  <a:pt x="996" y="0"/>
                  <a:pt x="764" y="53"/>
                </a:cubicBezTo>
                <a:cubicBezTo>
                  <a:pt x="533" y="105"/>
                  <a:pt x="286" y="222"/>
                  <a:pt x="98" y="453"/>
                </a:cubicBezTo>
                <a:cubicBezTo>
                  <a:pt x="73" y="484"/>
                  <a:pt x="0" y="566"/>
                  <a:pt x="84" y="613"/>
                </a:cubicBezTo>
                <a:cubicBezTo>
                  <a:pt x="169" y="659"/>
                  <a:pt x="500" y="852"/>
                  <a:pt x="500" y="852"/>
                </a:cubicBezTo>
                <a:cubicBezTo>
                  <a:pt x="500" y="852"/>
                  <a:pt x="563" y="890"/>
                  <a:pt x="612" y="849"/>
                </a:cubicBezTo>
                <a:cubicBezTo>
                  <a:pt x="661" y="808"/>
                  <a:pt x="763" y="724"/>
                  <a:pt x="859" y="694"/>
                </a:cubicBezTo>
                <a:cubicBezTo>
                  <a:pt x="947" y="667"/>
                  <a:pt x="984" y="672"/>
                  <a:pt x="981" y="5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528750" y="2519722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528750" y="352492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528750" y="4610133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57004" y="2376433"/>
            <a:ext cx="10896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altLang="en-US" sz="1600" b="1" dirty="0" smtClean="0">
                <a:solidFill>
                  <a:schemeClr val="bg1"/>
                </a:solidFill>
                <a:latin typeface="+mj-lt"/>
              </a:rPr>
              <a:t>Add new</a:t>
            </a:r>
            <a:endParaRPr lang="vi-VN" altLang="en-US" sz="16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7004" y="3387011"/>
            <a:ext cx="7518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altLang="id-ID" sz="1600" b="1" dirty="0">
                <a:solidFill>
                  <a:schemeClr val="bg1"/>
                </a:solidFill>
                <a:latin typeface="+mj-lt"/>
              </a:rPr>
              <a:t>Items</a:t>
            </a:r>
            <a:endParaRPr lang="vi-VN" altLang="id-ID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57004" y="4487905"/>
            <a:ext cx="11182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sz="1600" b="1" dirty="0" smtClean="0">
                <a:solidFill>
                  <a:schemeClr val="bg1"/>
                </a:solidFill>
                <a:latin typeface="+mj-lt"/>
                <a:sym typeface="+mn-ea"/>
              </a:rPr>
              <a:t>Category</a:t>
            </a:r>
            <a:endParaRPr lang="vi-VN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8743296" y="253349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743296" y="3538696"/>
            <a:ext cx="180000" cy="18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8743296" y="4623908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71550" y="2390208"/>
            <a:ext cx="8623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altLang="id-ID" sz="1600" b="1" dirty="0" smtClean="0">
                <a:solidFill>
                  <a:schemeClr val="bg1"/>
                </a:solidFill>
                <a:latin typeface="+mj-lt"/>
                <a:sym typeface="+mn-ea"/>
              </a:rPr>
              <a:t>Search</a:t>
            </a:r>
            <a:endParaRPr lang="vi-VN" altLang="id-ID" sz="1600" b="1" dirty="0" smtClean="0">
              <a:solidFill>
                <a:schemeClr val="bg1"/>
              </a:solidFill>
              <a:latin typeface="+mj-lt"/>
              <a:sym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71550" y="3400786"/>
            <a:ext cx="8623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altLang="id-ID" sz="1600" b="1" dirty="0" smtClean="0">
                <a:solidFill>
                  <a:schemeClr val="bg1"/>
                </a:solidFill>
                <a:latin typeface="+mj-lt"/>
                <a:sym typeface="+mn-ea"/>
              </a:rPr>
              <a:t>Config</a:t>
            </a:r>
            <a:endParaRPr lang="vi-VN" altLang="id-ID" sz="1600" b="1" dirty="0" smtClean="0">
              <a:solidFill>
                <a:schemeClr val="bg1"/>
              </a:solidFill>
              <a:latin typeface="+mj-lt"/>
              <a:sym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71550" y="4501680"/>
            <a:ext cx="11804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altLang="id-ID" sz="1600" b="1" dirty="0" smtClean="0">
                <a:solidFill>
                  <a:schemeClr val="bg1"/>
                </a:solidFill>
                <a:latin typeface="+mj-lt"/>
                <a:sym typeface="+mn-ea"/>
              </a:rPr>
              <a:t>Language</a:t>
            </a:r>
            <a:endParaRPr lang="vi-VN" altLang="id-ID" sz="1600" b="1" dirty="0" smtClean="0">
              <a:solidFill>
                <a:schemeClr val="bg1"/>
              </a:solidFill>
              <a:latin typeface="+mj-lt"/>
              <a:sym typeface="+mn-ea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080895" y="2508097"/>
            <a:ext cx="509385" cy="374680"/>
            <a:chOff x="5775325" y="3484563"/>
            <a:chExt cx="714376" cy="525462"/>
          </a:xfrm>
          <a:solidFill>
            <a:schemeClr val="bg1"/>
          </a:solidFill>
        </p:grpSpPr>
        <p:sp>
          <p:nvSpPr>
            <p:cNvPr id="34" name="Freeform 5"/>
            <p:cNvSpPr/>
            <p:nvPr/>
          </p:nvSpPr>
          <p:spPr bwMode="auto">
            <a:xfrm>
              <a:off x="5775325" y="3662363"/>
              <a:ext cx="350838" cy="314325"/>
            </a:xfrm>
            <a:custGeom>
              <a:avLst/>
              <a:gdLst>
                <a:gd name="T0" fmla="*/ 0 w 52"/>
                <a:gd name="T1" fmla="*/ 3 h 46"/>
                <a:gd name="T2" fmla="*/ 13 w 52"/>
                <a:gd name="T3" fmla="*/ 12 h 46"/>
                <a:gd name="T4" fmla="*/ 23 w 52"/>
                <a:gd name="T5" fmla="*/ 34 h 46"/>
                <a:gd name="T6" fmla="*/ 42 w 52"/>
                <a:gd name="T7" fmla="*/ 45 h 46"/>
                <a:gd name="T8" fmla="*/ 27 w 52"/>
                <a:gd name="T9" fmla="*/ 17 h 46"/>
                <a:gd name="T10" fmla="*/ 45 w 52"/>
                <a:gd name="T11" fmla="*/ 44 h 46"/>
                <a:gd name="T12" fmla="*/ 50 w 52"/>
                <a:gd name="T13" fmla="*/ 29 h 46"/>
                <a:gd name="T14" fmla="*/ 0 w 52"/>
                <a:gd name="T15" fmla="*/ 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46">
                  <a:moveTo>
                    <a:pt x="0" y="3"/>
                  </a:moveTo>
                  <a:cubicBezTo>
                    <a:pt x="6" y="5"/>
                    <a:pt x="10" y="7"/>
                    <a:pt x="13" y="12"/>
                  </a:cubicBezTo>
                  <a:cubicBezTo>
                    <a:pt x="18" y="20"/>
                    <a:pt x="19" y="26"/>
                    <a:pt x="23" y="34"/>
                  </a:cubicBezTo>
                  <a:cubicBezTo>
                    <a:pt x="28" y="44"/>
                    <a:pt x="38" y="46"/>
                    <a:pt x="42" y="45"/>
                  </a:cubicBezTo>
                  <a:cubicBezTo>
                    <a:pt x="42" y="36"/>
                    <a:pt x="36" y="24"/>
                    <a:pt x="27" y="17"/>
                  </a:cubicBezTo>
                  <a:cubicBezTo>
                    <a:pt x="38" y="24"/>
                    <a:pt x="44" y="33"/>
                    <a:pt x="45" y="44"/>
                  </a:cubicBezTo>
                  <a:cubicBezTo>
                    <a:pt x="45" y="44"/>
                    <a:pt x="52" y="39"/>
                    <a:pt x="50" y="29"/>
                  </a:cubicBezTo>
                  <a:cubicBezTo>
                    <a:pt x="46" y="5"/>
                    <a:pt x="18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6072188" y="3484563"/>
              <a:ext cx="417513" cy="525462"/>
            </a:xfrm>
            <a:custGeom>
              <a:avLst/>
              <a:gdLst>
                <a:gd name="T0" fmla="*/ 0 w 62"/>
                <a:gd name="T1" fmla="*/ 38 h 77"/>
                <a:gd name="T2" fmla="*/ 8 w 62"/>
                <a:gd name="T3" fmla="*/ 56 h 77"/>
                <a:gd name="T4" fmla="*/ 5 w 62"/>
                <a:gd name="T5" fmla="*/ 70 h 77"/>
                <a:gd name="T6" fmla="*/ 10 w 62"/>
                <a:gd name="T7" fmla="*/ 74 h 77"/>
                <a:gd name="T8" fmla="*/ 29 w 62"/>
                <a:gd name="T9" fmla="*/ 29 h 77"/>
                <a:gd name="T10" fmla="*/ 13 w 62"/>
                <a:gd name="T11" fmla="*/ 75 h 77"/>
                <a:gd name="T12" fmla="*/ 39 w 62"/>
                <a:gd name="T13" fmla="*/ 52 h 77"/>
                <a:gd name="T14" fmla="*/ 46 w 62"/>
                <a:gd name="T15" fmla="*/ 18 h 77"/>
                <a:gd name="T16" fmla="*/ 62 w 62"/>
                <a:gd name="T17" fmla="*/ 0 h 77"/>
                <a:gd name="T18" fmla="*/ 0 w 62"/>
                <a:gd name="T19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77">
                  <a:moveTo>
                    <a:pt x="0" y="38"/>
                  </a:moveTo>
                  <a:cubicBezTo>
                    <a:pt x="5" y="43"/>
                    <a:pt x="7" y="48"/>
                    <a:pt x="8" y="56"/>
                  </a:cubicBezTo>
                  <a:cubicBezTo>
                    <a:pt x="9" y="61"/>
                    <a:pt x="7" y="66"/>
                    <a:pt x="5" y="70"/>
                  </a:cubicBezTo>
                  <a:cubicBezTo>
                    <a:pt x="6" y="73"/>
                    <a:pt x="10" y="74"/>
                    <a:pt x="10" y="74"/>
                  </a:cubicBezTo>
                  <a:cubicBezTo>
                    <a:pt x="11" y="56"/>
                    <a:pt x="14" y="42"/>
                    <a:pt x="29" y="29"/>
                  </a:cubicBezTo>
                  <a:cubicBezTo>
                    <a:pt x="17" y="42"/>
                    <a:pt x="12" y="62"/>
                    <a:pt x="13" y="75"/>
                  </a:cubicBezTo>
                  <a:cubicBezTo>
                    <a:pt x="21" y="77"/>
                    <a:pt x="35" y="69"/>
                    <a:pt x="39" y="52"/>
                  </a:cubicBezTo>
                  <a:cubicBezTo>
                    <a:pt x="43" y="39"/>
                    <a:pt x="41" y="30"/>
                    <a:pt x="46" y="18"/>
                  </a:cubicBezTo>
                  <a:cubicBezTo>
                    <a:pt x="50" y="9"/>
                    <a:pt x="55" y="5"/>
                    <a:pt x="62" y="0"/>
                  </a:cubicBezTo>
                  <a:cubicBezTo>
                    <a:pt x="40" y="1"/>
                    <a:pt x="8" y="13"/>
                    <a:pt x="0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73575" y="3753218"/>
            <a:ext cx="371937" cy="351888"/>
            <a:chOff x="8493125" y="2289175"/>
            <a:chExt cx="854075" cy="808038"/>
          </a:xfrm>
          <a:solidFill>
            <a:schemeClr val="bg1"/>
          </a:solidFill>
        </p:grpSpPr>
        <p:sp>
          <p:nvSpPr>
            <p:cNvPr id="37" name="Freeform 24"/>
            <p:cNvSpPr>
              <a:spLocks noEditPoints="1"/>
            </p:cNvSpPr>
            <p:nvPr/>
          </p:nvSpPr>
          <p:spPr bwMode="auto">
            <a:xfrm>
              <a:off x="8493125" y="2762250"/>
              <a:ext cx="854075" cy="334963"/>
            </a:xfrm>
            <a:custGeom>
              <a:avLst/>
              <a:gdLst>
                <a:gd name="T0" fmla="*/ 517 w 538"/>
                <a:gd name="T1" fmla="*/ 57 h 211"/>
                <a:gd name="T2" fmla="*/ 335 w 538"/>
                <a:gd name="T3" fmla="*/ 0 h 211"/>
                <a:gd name="T4" fmla="*/ 299 w 538"/>
                <a:gd name="T5" fmla="*/ 161 h 211"/>
                <a:gd name="T6" fmla="*/ 278 w 538"/>
                <a:gd name="T7" fmla="*/ 33 h 211"/>
                <a:gd name="T8" fmla="*/ 287 w 538"/>
                <a:gd name="T9" fmla="*/ 24 h 211"/>
                <a:gd name="T10" fmla="*/ 304 w 538"/>
                <a:gd name="T11" fmla="*/ 5 h 211"/>
                <a:gd name="T12" fmla="*/ 235 w 538"/>
                <a:gd name="T13" fmla="*/ 5 h 211"/>
                <a:gd name="T14" fmla="*/ 251 w 538"/>
                <a:gd name="T15" fmla="*/ 24 h 211"/>
                <a:gd name="T16" fmla="*/ 261 w 538"/>
                <a:gd name="T17" fmla="*/ 33 h 211"/>
                <a:gd name="T18" fmla="*/ 239 w 538"/>
                <a:gd name="T19" fmla="*/ 161 h 211"/>
                <a:gd name="T20" fmla="*/ 204 w 538"/>
                <a:gd name="T21" fmla="*/ 0 h 211"/>
                <a:gd name="T22" fmla="*/ 20 w 538"/>
                <a:gd name="T23" fmla="*/ 57 h 211"/>
                <a:gd name="T24" fmla="*/ 0 w 538"/>
                <a:gd name="T25" fmla="*/ 211 h 211"/>
                <a:gd name="T26" fmla="*/ 538 w 538"/>
                <a:gd name="T27" fmla="*/ 211 h 211"/>
                <a:gd name="T28" fmla="*/ 517 w 538"/>
                <a:gd name="T29" fmla="*/ 57 h 211"/>
                <a:gd name="T30" fmla="*/ 459 w 538"/>
                <a:gd name="T31" fmla="*/ 156 h 211"/>
                <a:gd name="T32" fmla="*/ 366 w 538"/>
                <a:gd name="T33" fmla="*/ 156 h 211"/>
                <a:gd name="T34" fmla="*/ 366 w 538"/>
                <a:gd name="T35" fmla="*/ 129 h 211"/>
                <a:gd name="T36" fmla="*/ 412 w 538"/>
                <a:gd name="T37" fmla="*/ 122 h 211"/>
                <a:gd name="T38" fmla="*/ 459 w 538"/>
                <a:gd name="T39" fmla="*/ 129 h 211"/>
                <a:gd name="T40" fmla="*/ 459 w 538"/>
                <a:gd name="T41" fmla="*/ 15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8" h="211">
                  <a:moveTo>
                    <a:pt x="517" y="57"/>
                  </a:moveTo>
                  <a:lnTo>
                    <a:pt x="335" y="0"/>
                  </a:lnTo>
                  <a:lnTo>
                    <a:pt x="299" y="161"/>
                  </a:lnTo>
                  <a:lnTo>
                    <a:pt x="278" y="33"/>
                  </a:lnTo>
                  <a:lnTo>
                    <a:pt x="287" y="24"/>
                  </a:lnTo>
                  <a:lnTo>
                    <a:pt x="304" y="5"/>
                  </a:lnTo>
                  <a:lnTo>
                    <a:pt x="235" y="5"/>
                  </a:lnTo>
                  <a:lnTo>
                    <a:pt x="251" y="24"/>
                  </a:lnTo>
                  <a:lnTo>
                    <a:pt x="261" y="33"/>
                  </a:lnTo>
                  <a:lnTo>
                    <a:pt x="239" y="161"/>
                  </a:lnTo>
                  <a:lnTo>
                    <a:pt x="204" y="0"/>
                  </a:lnTo>
                  <a:lnTo>
                    <a:pt x="20" y="57"/>
                  </a:lnTo>
                  <a:lnTo>
                    <a:pt x="0" y="211"/>
                  </a:lnTo>
                  <a:lnTo>
                    <a:pt x="538" y="211"/>
                  </a:lnTo>
                  <a:lnTo>
                    <a:pt x="517" y="57"/>
                  </a:lnTo>
                  <a:close/>
                  <a:moveTo>
                    <a:pt x="459" y="156"/>
                  </a:moveTo>
                  <a:lnTo>
                    <a:pt x="366" y="156"/>
                  </a:lnTo>
                  <a:lnTo>
                    <a:pt x="366" y="129"/>
                  </a:lnTo>
                  <a:lnTo>
                    <a:pt x="412" y="122"/>
                  </a:lnTo>
                  <a:lnTo>
                    <a:pt x="459" y="129"/>
                  </a:lnTo>
                  <a:lnTo>
                    <a:pt x="45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38" name="Oval 25"/>
            <p:cNvSpPr>
              <a:spLocks noChangeArrowheads="1"/>
            </p:cNvSpPr>
            <p:nvPr/>
          </p:nvSpPr>
          <p:spPr bwMode="auto">
            <a:xfrm>
              <a:off x="8729663" y="2289175"/>
              <a:ext cx="382588" cy="427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39" name="Freeform 9"/>
          <p:cNvSpPr>
            <a:spLocks noEditPoints="1"/>
          </p:cNvSpPr>
          <p:nvPr/>
        </p:nvSpPr>
        <p:spPr bwMode="auto">
          <a:xfrm>
            <a:off x="5254473" y="4938854"/>
            <a:ext cx="214619" cy="525051"/>
          </a:xfrm>
          <a:custGeom>
            <a:avLst/>
            <a:gdLst>
              <a:gd name="T0" fmla="*/ 229 w 280"/>
              <a:gd name="T1" fmla="*/ 44 h 685"/>
              <a:gd name="T2" fmla="*/ 206 w 280"/>
              <a:gd name="T3" fmla="*/ 0 h 685"/>
              <a:gd name="T4" fmla="*/ 75 w 280"/>
              <a:gd name="T5" fmla="*/ 0 h 685"/>
              <a:gd name="T6" fmla="*/ 49 w 280"/>
              <a:gd name="T7" fmla="*/ 42 h 685"/>
              <a:gd name="T8" fmla="*/ 79 w 280"/>
              <a:gd name="T9" fmla="*/ 140 h 685"/>
              <a:gd name="T10" fmla="*/ 0 w 280"/>
              <a:gd name="T11" fmla="*/ 534 h 685"/>
              <a:gd name="T12" fmla="*/ 140 w 280"/>
              <a:gd name="T13" fmla="*/ 685 h 685"/>
              <a:gd name="T14" fmla="*/ 280 w 280"/>
              <a:gd name="T15" fmla="*/ 534 h 685"/>
              <a:gd name="T16" fmla="*/ 199 w 280"/>
              <a:gd name="T17" fmla="*/ 139 h 685"/>
              <a:gd name="T18" fmla="*/ 229 w 280"/>
              <a:gd name="T19" fmla="*/ 44 h 685"/>
              <a:gd name="T20" fmla="*/ 95 w 280"/>
              <a:gd name="T21" fmla="*/ 35 h 685"/>
              <a:gd name="T22" fmla="*/ 185 w 280"/>
              <a:gd name="T23" fmla="*/ 35 h 685"/>
              <a:gd name="T24" fmla="*/ 192 w 280"/>
              <a:gd name="T25" fmla="*/ 47 h 685"/>
              <a:gd name="T26" fmla="*/ 168 w 280"/>
              <a:gd name="T27" fmla="*/ 122 h 685"/>
              <a:gd name="T28" fmla="*/ 110 w 280"/>
              <a:gd name="T29" fmla="*/ 122 h 685"/>
              <a:gd name="T30" fmla="*/ 86 w 280"/>
              <a:gd name="T31" fmla="*/ 47 h 685"/>
              <a:gd name="T32" fmla="*/ 95 w 280"/>
              <a:gd name="T33" fmla="*/ 35 h 685"/>
              <a:gd name="T34" fmla="*/ 61 w 280"/>
              <a:gd name="T35" fmla="*/ 406 h 685"/>
              <a:gd name="T36" fmla="*/ 209 w 280"/>
              <a:gd name="T37" fmla="*/ 559 h 685"/>
              <a:gd name="T38" fmla="*/ 181 w 280"/>
              <a:gd name="T39" fmla="*/ 589 h 685"/>
              <a:gd name="T40" fmla="*/ 50 w 280"/>
              <a:gd name="T41" fmla="*/ 459 h 685"/>
              <a:gd name="T42" fmla="*/ 61 w 280"/>
              <a:gd name="T43" fmla="*/ 406 h 685"/>
              <a:gd name="T44" fmla="*/ 65 w 280"/>
              <a:gd name="T45" fmla="*/ 386 h 685"/>
              <a:gd name="T46" fmla="*/ 76 w 280"/>
              <a:gd name="T47" fmla="*/ 331 h 685"/>
              <a:gd name="T48" fmla="*/ 238 w 280"/>
              <a:gd name="T49" fmla="*/ 500 h 685"/>
              <a:gd name="T50" fmla="*/ 242 w 280"/>
              <a:gd name="T51" fmla="*/ 523 h 685"/>
              <a:gd name="T52" fmla="*/ 221 w 280"/>
              <a:gd name="T53" fmla="*/ 546 h 685"/>
              <a:gd name="T54" fmla="*/ 65 w 280"/>
              <a:gd name="T55" fmla="*/ 386 h 685"/>
              <a:gd name="T56" fmla="*/ 80 w 280"/>
              <a:gd name="T57" fmla="*/ 311 h 685"/>
              <a:gd name="T58" fmla="*/ 90 w 280"/>
              <a:gd name="T59" fmla="*/ 262 h 685"/>
              <a:gd name="T60" fmla="*/ 214 w 280"/>
              <a:gd name="T61" fmla="*/ 385 h 685"/>
              <a:gd name="T62" fmla="*/ 231 w 280"/>
              <a:gd name="T63" fmla="*/ 468 h 685"/>
              <a:gd name="T64" fmla="*/ 80 w 280"/>
              <a:gd name="T65" fmla="*/ 311 h 685"/>
              <a:gd name="T66" fmla="*/ 94 w 280"/>
              <a:gd name="T67" fmla="*/ 242 h 685"/>
              <a:gd name="T68" fmla="*/ 105 w 280"/>
              <a:gd name="T69" fmla="*/ 187 h 685"/>
              <a:gd name="T70" fmla="*/ 192 w 280"/>
              <a:gd name="T71" fmla="*/ 278 h 685"/>
              <a:gd name="T72" fmla="*/ 208 w 280"/>
              <a:gd name="T73" fmla="*/ 355 h 685"/>
              <a:gd name="T74" fmla="*/ 94 w 280"/>
              <a:gd name="T75" fmla="*/ 242 h 685"/>
              <a:gd name="T76" fmla="*/ 46 w 280"/>
              <a:gd name="T77" fmla="*/ 479 h 685"/>
              <a:gd name="T78" fmla="*/ 169 w 280"/>
              <a:gd name="T79" fmla="*/ 602 h 685"/>
              <a:gd name="T80" fmla="*/ 140 w 280"/>
              <a:gd name="T81" fmla="*/ 634 h 685"/>
              <a:gd name="T82" fmla="*/ 37 w 280"/>
              <a:gd name="T83" fmla="*/ 523 h 685"/>
              <a:gd name="T84" fmla="*/ 46 w 280"/>
              <a:gd name="T85" fmla="*/ 479 h 685"/>
              <a:gd name="T86" fmla="*/ 168 w 280"/>
              <a:gd name="T87" fmla="*/ 156 h 685"/>
              <a:gd name="T88" fmla="*/ 185 w 280"/>
              <a:gd name="T89" fmla="*/ 246 h 685"/>
              <a:gd name="T90" fmla="*/ 109 w 280"/>
              <a:gd name="T91" fmla="*/ 166 h 685"/>
              <a:gd name="T92" fmla="*/ 111 w 280"/>
              <a:gd name="T93" fmla="*/ 156 h 685"/>
              <a:gd name="T94" fmla="*/ 168 w 280"/>
              <a:gd name="T95" fmla="*/ 156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0" h="685">
                <a:moveTo>
                  <a:pt x="229" y="44"/>
                </a:moveTo>
                <a:lnTo>
                  <a:pt x="206" y="0"/>
                </a:lnTo>
                <a:lnTo>
                  <a:pt x="75" y="0"/>
                </a:lnTo>
                <a:lnTo>
                  <a:pt x="49" y="42"/>
                </a:lnTo>
                <a:lnTo>
                  <a:pt x="79" y="140"/>
                </a:lnTo>
                <a:lnTo>
                  <a:pt x="0" y="534"/>
                </a:lnTo>
                <a:lnTo>
                  <a:pt x="140" y="685"/>
                </a:lnTo>
                <a:lnTo>
                  <a:pt x="280" y="534"/>
                </a:lnTo>
                <a:lnTo>
                  <a:pt x="199" y="139"/>
                </a:lnTo>
                <a:lnTo>
                  <a:pt x="229" y="44"/>
                </a:lnTo>
                <a:close/>
                <a:moveTo>
                  <a:pt x="95" y="35"/>
                </a:moveTo>
                <a:lnTo>
                  <a:pt x="185" y="35"/>
                </a:lnTo>
                <a:lnTo>
                  <a:pt x="192" y="47"/>
                </a:lnTo>
                <a:lnTo>
                  <a:pt x="168" y="122"/>
                </a:lnTo>
                <a:lnTo>
                  <a:pt x="110" y="122"/>
                </a:lnTo>
                <a:lnTo>
                  <a:pt x="86" y="47"/>
                </a:lnTo>
                <a:lnTo>
                  <a:pt x="95" y="35"/>
                </a:lnTo>
                <a:close/>
                <a:moveTo>
                  <a:pt x="61" y="406"/>
                </a:moveTo>
                <a:lnTo>
                  <a:pt x="209" y="559"/>
                </a:lnTo>
                <a:lnTo>
                  <a:pt x="181" y="589"/>
                </a:lnTo>
                <a:lnTo>
                  <a:pt x="50" y="459"/>
                </a:lnTo>
                <a:lnTo>
                  <a:pt x="61" y="406"/>
                </a:lnTo>
                <a:close/>
                <a:moveTo>
                  <a:pt x="65" y="386"/>
                </a:moveTo>
                <a:lnTo>
                  <a:pt x="76" y="331"/>
                </a:lnTo>
                <a:lnTo>
                  <a:pt x="238" y="500"/>
                </a:lnTo>
                <a:lnTo>
                  <a:pt x="242" y="523"/>
                </a:lnTo>
                <a:lnTo>
                  <a:pt x="221" y="546"/>
                </a:lnTo>
                <a:lnTo>
                  <a:pt x="65" y="386"/>
                </a:lnTo>
                <a:close/>
                <a:moveTo>
                  <a:pt x="80" y="311"/>
                </a:moveTo>
                <a:lnTo>
                  <a:pt x="90" y="262"/>
                </a:lnTo>
                <a:lnTo>
                  <a:pt x="214" y="385"/>
                </a:lnTo>
                <a:lnTo>
                  <a:pt x="231" y="468"/>
                </a:lnTo>
                <a:lnTo>
                  <a:pt x="80" y="311"/>
                </a:lnTo>
                <a:close/>
                <a:moveTo>
                  <a:pt x="94" y="242"/>
                </a:moveTo>
                <a:lnTo>
                  <a:pt x="105" y="187"/>
                </a:lnTo>
                <a:lnTo>
                  <a:pt x="192" y="278"/>
                </a:lnTo>
                <a:lnTo>
                  <a:pt x="208" y="355"/>
                </a:lnTo>
                <a:lnTo>
                  <a:pt x="94" y="242"/>
                </a:lnTo>
                <a:close/>
                <a:moveTo>
                  <a:pt x="46" y="479"/>
                </a:moveTo>
                <a:lnTo>
                  <a:pt x="169" y="602"/>
                </a:lnTo>
                <a:lnTo>
                  <a:pt x="140" y="634"/>
                </a:lnTo>
                <a:lnTo>
                  <a:pt x="37" y="523"/>
                </a:lnTo>
                <a:lnTo>
                  <a:pt x="46" y="479"/>
                </a:lnTo>
                <a:close/>
                <a:moveTo>
                  <a:pt x="168" y="156"/>
                </a:moveTo>
                <a:lnTo>
                  <a:pt x="185" y="246"/>
                </a:lnTo>
                <a:lnTo>
                  <a:pt x="109" y="166"/>
                </a:lnTo>
                <a:lnTo>
                  <a:pt x="111" y="156"/>
                </a:lnTo>
                <a:lnTo>
                  <a:pt x="168" y="1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619700" y="4943840"/>
            <a:ext cx="457375" cy="438390"/>
            <a:chOff x="5151438" y="2524125"/>
            <a:chExt cx="1262063" cy="1209676"/>
          </a:xfrm>
          <a:solidFill>
            <a:schemeClr val="bg1"/>
          </a:solidFill>
        </p:grpSpPr>
        <p:sp>
          <p:nvSpPr>
            <p:cNvPr id="47" name="Freeform 11"/>
            <p:cNvSpPr/>
            <p:nvPr/>
          </p:nvSpPr>
          <p:spPr bwMode="auto">
            <a:xfrm>
              <a:off x="5545138" y="2524125"/>
              <a:ext cx="482600" cy="457200"/>
            </a:xfrm>
            <a:custGeom>
              <a:avLst/>
              <a:gdLst>
                <a:gd name="T0" fmla="*/ 100 w 192"/>
                <a:gd name="T1" fmla="*/ 150 h 182"/>
                <a:gd name="T2" fmla="*/ 93 w 192"/>
                <a:gd name="T3" fmla="*/ 150 h 182"/>
                <a:gd name="T4" fmla="*/ 40 w 192"/>
                <a:gd name="T5" fmla="*/ 181 h 182"/>
                <a:gd name="T6" fmla="*/ 37 w 192"/>
                <a:gd name="T7" fmla="*/ 179 h 182"/>
                <a:gd name="T8" fmla="*/ 51 w 192"/>
                <a:gd name="T9" fmla="*/ 119 h 182"/>
                <a:gd name="T10" fmla="*/ 48 w 192"/>
                <a:gd name="T11" fmla="*/ 113 h 182"/>
                <a:gd name="T12" fmla="*/ 2 w 192"/>
                <a:gd name="T13" fmla="*/ 72 h 182"/>
                <a:gd name="T14" fmla="*/ 3 w 192"/>
                <a:gd name="T15" fmla="*/ 69 h 182"/>
                <a:gd name="T16" fmla="*/ 64 w 192"/>
                <a:gd name="T17" fmla="*/ 63 h 182"/>
                <a:gd name="T18" fmla="*/ 70 w 192"/>
                <a:gd name="T19" fmla="*/ 59 h 182"/>
                <a:gd name="T20" fmla="*/ 95 w 192"/>
                <a:gd name="T21" fmla="*/ 2 h 182"/>
                <a:gd name="T22" fmla="*/ 98 w 192"/>
                <a:gd name="T23" fmla="*/ 2 h 182"/>
                <a:gd name="T24" fmla="*/ 122 w 192"/>
                <a:gd name="T25" fmla="*/ 59 h 182"/>
                <a:gd name="T26" fmla="*/ 128 w 192"/>
                <a:gd name="T27" fmla="*/ 63 h 182"/>
                <a:gd name="T28" fmla="*/ 189 w 192"/>
                <a:gd name="T29" fmla="*/ 69 h 182"/>
                <a:gd name="T30" fmla="*/ 190 w 192"/>
                <a:gd name="T31" fmla="*/ 72 h 182"/>
                <a:gd name="T32" fmla="*/ 144 w 192"/>
                <a:gd name="T33" fmla="*/ 113 h 182"/>
                <a:gd name="T34" fmla="*/ 142 w 192"/>
                <a:gd name="T35" fmla="*/ 119 h 182"/>
                <a:gd name="T36" fmla="*/ 155 w 192"/>
                <a:gd name="T37" fmla="*/ 179 h 182"/>
                <a:gd name="T38" fmla="*/ 153 w 192"/>
                <a:gd name="T39" fmla="*/ 181 h 182"/>
                <a:gd name="T40" fmla="*/ 100 w 192"/>
                <a:gd name="T41" fmla="*/ 15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2" h="182">
                  <a:moveTo>
                    <a:pt x="100" y="150"/>
                  </a:moveTo>
                  <a:cubicBezTo>
                    <a:pt x="98" y="149"/>
                    <a:pt x="95" y="149"/>
                    <a:pt x="93" y="150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38" y="182"/>
                    <a:pt x="37" y="182"/>
                    <a:pt x="37" y="17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7"/>
                    <a:pt x="50" y="114"/>
                    <a:pt x="48" y="113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1" y="69"/>
                    <a:pt x="3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7" y="63"/>
                    <a:pt x="69" y="61"/>
                    <a:pt x="70" y="59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5" y="0"/>
                    <a:pt x="97" y="0"/>
                    <a:pt x="98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6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2" y="69"/>
                    <a:pt x="192" y="70"/>
                    <a:pt x="190" y="72"/>
                  </a:cubicBezTo>
                  <a:cubicBezTo>
                    <a:pt x="144" y="113"/>
                    <a:pt x="144" y="113"/>
                    <a:pt x="144" y="113"/>
                  </a:cubicBezTo>
                  <a:cubicBezTo>
                    <a:pt x="142" y="114"/>
                    <a:pt x="141" y="117"/>
                    <a:pt x="142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2"/>
                    <a:pt x="155" y="182"/>
                    <a:pt x="153" y="181"/>
                  </a:cubicBezTo>
                  <a:lnTo>
                    <a:pt x="100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48" name="Freeform 12"/>
            <p:cNvSpPr/>
            <p:nvPr/>
          </p:nvSpPr>
          <p:spPr bwMode="auto">
            <a:xfrm>
              <a:off x="5932488" y="2805113"/>
              <a:ext cx="481013" cy="457200"/>
            </a:xfrm>
            <a:custGeom>
              <a:avLst/>
              <a:gdLst>
                <a:gd name="T0" fmla="*/ 100 w 192"/>
                <a:gd name="T1" fmla="*/ 150 h 182"/>
                <a:gd name="T2" fmla="*/ 93 w 192"/>
                <a:gd name="T3" fmla="*/ 150 h 182"/>
                <a:gd name="T4" fmla="*/ 40 w 192"/>
                <a:gd name="T5" fmla="*/ 181 h 182"/>
                <a:gd name="T6" fmla="*/ 37 w 192"/>
                <a:gd name="T7" fmla="*/ 179 h 182"/>
                <a:gd name="T8" fmla="*/ 51 w 192"/>
                <a:gd name="T9" fmla="*/ 119 h 182"/>
                <a:gd name="T10" fmla="*/ 48 w 192"/>
                <a:gd name="T11" fmla="*/ 112 h 182"/>
                <a:gd name="T12" fmla="*/ 2 w 192"/>
                <a:gd name="T13" fmla="*/ 72 h 182"/>
                <a:gd name="T14" fmla="*/ 3 w 192"/>
                <a:gd name="T15" fmla="*/ 69 h 182"/>
                <a:gd name="T16" fmla="*/ 65 w 192"/>
                <a:gd name="T17" fmla="*/ 63 h 182"/>
                <a:gd name="T18" fmla="*/ 70 w 192"/>
                <a:gd name="T19" fmla="*/ 59 h 182"/>
                <a:gd name="T20" fmla="*/ 95 w 192"/>
                <a:gd name="T21" fmla="*/ 2 h 182"/>
                <a:gd name="T22" fmla="*/ 98 w 192"/>
                <a:gd name="T23" fmla="*/ 2 h 182"/>
                <a:gd name="T24" fmla="*/ 122 w 192"/>
                <a:gd name="T25" fmla="*/ 59 h 182"/>
                <a:gd name="T26" fmla="*/ 128 w 192"/>
                <a:gd name="T27" fmla="*/ 63 h 182"/>
                <a:gd name="T28" fmla="*/ 189 w 192"/>
                <a:gd name="T29" fmla="*/ 69 h 182"/>
                <a:gd name="T30" fmla="*/ 190 w 192"/>
                <a:gd name="T31" fmla="*/ 72 h 182"/>
                <a:gd name="T32" fmla="*/ 144 w 192"/>
                <a:gd name="T33" fmla="*/ 112 h 182"/>
                <a:gd name="T34" fmla="*/ 142 w 192"/>
                <a:gd name="T35" fmla="*/ 119 h 182"/>
                <a:gd name="T36" fmla="*/ 155 w 192"/>
                <a:gd name="T37" fmla="*/ 179 h 182"/>
                <a:gd name="T38" fmla="*/ 153 w 192"/>
                <a:gd name="T39" fmla="*/ 181 h 182"/>
                <a:gd name="T40" fmla="*/ 100 w 192"/>
                <a:gd name="T41" fmla="*/ 15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2" h="182">
                  <a:moveTo>
                    <a:pt x="100" y="150"/>
                  </a:moveTo>
                  <a:cubicBezTo>
                    <a:pt x="98" y="148"/>
                    <a:pt x="95" y="148"/>
                    <a:pt x="93" y="150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38" y="182"/>
                    <a:pt x="37" y="181"/>
                    <a:pt x="37" y="17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7"/>
                    <a:pt x="50" y="114"/>
                    <a:pt x="48" y="11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1" y="69"/>
                    <a:pt x="3" y="69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67" y="63"/>
                    <a:pt x="69" y="61"/>
                    <a:pt x="70" y="59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6" y="0"/>
                    <a:pt x="97" y="0"/>
                    <a:pt x="98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6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2" y="69"/>
                    <a:pt x="192" y="70"/>
                    <a:pt x="190" y="72"/>
                  </a:cubicBezTo>
                  <a:cubicBezTo>
                    <a:pt x="144" y="112"/>
                    <a:pt x="144" y="112"/>
                    <a:pt x="144" y="112"/>
                  </a:cubicBezTo>
                  <a:cubicBezTo>
                    <a:pt x="142" y="114"/>
                    <a:pt x="141" y="117"/>
                    <a:pt x="142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1"/>
                    <a:pt x="155" y="182"/>
                    <a:pt x="153" y="181"/>
                  </a:cubicBezTo>
                  <a:lnTo>
                    <a:pt x="100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49" name="Freeform 13"/>
            <p:cNvSpPr/>
            <p:nvPr/>
          </p:nvSpPr>
          <p:spPr bwMode="auto">
            <a:xfrm>
              <a:off x="5151438" y="2805113"/>
              <a:ext cx="481013" cy="457200"/>
            </a:xfrm>
            <a:custGeom>
              <a:avLst/>
              <a:gdLst>
                <a:gd name="T0" fmla="*/ 100 w 192"/>
                <a:gd name="T1" fmla="*/ 150 h 182"/>
                <a:gd name="T2" fmla="*/ 93 w 192"/>
                <a:gd name="T3" fmla="*/ 150 h 182"/>
                <a:gd name="T4" fmla="*/ 40 w 192"/>
                <a:gd name="T5" fmla="*/ 181 h 182"/>
                <a:gd name="T6" fmla="*/ 37 w 192"/>
                <a:gd name="T7" fmla="*/ 179 h 182"/>
                <a:gd name="T8" fmla="*/ 51 w 192"/>
                <a:gd name="T9" fmla="*/ 119 h 182"/>
                <a:gd name="T10" fmla="*/ 48 w 192"/>
                <a:gd name="T11" fmla="*/ 112 h 182"/>
                <a:gd name="T12" fmla="*/ 2 w 192"/>
                <a:gd name="T13" fmla="*/ 72 h 182"/>
                <a:gd name="T14" fmla="*/ 3 w 192"/>
                <a:gd name="T15" fmla="*/ 69 h 182"/>
                <a:gd name="T16" fmla="*/ 64 w 192"/>
                <a:gd name="T17" fmla="*/ 63 h 182"/>
                <a:gd name="T18" fmla="*/ 70 w 192"/>
                <a:gd name="T19" fmla="*/ 59 h 182"/>
                <a:gd name="T20" fmla="*/ 95 w 192"/>
                <a:gd name="T21" fmla="*/ 2 h 182"/>
                <a:gd name="T22" fmla="*/ 98 w 192"/>
                <a:gd name="T23" fmla="*/ 2 h 182"/>
                <a:gd name="T24" fmla="*/ 122 w 192"/>
                <a:gd name="T25" fmla="*/ 59 h 182"/>
                <a:gd name="T26" fmla="*/ 128 w 192"/>
                <a:gd name="T27" fmla="*/ 63 h 182"/>
                <a:gd name="T28" fmla="*/ 189 w 192"/>
                <a:gd name="T29" fmla="*/ 69 h 182"/>
                <a:gd name="T30" fmla="*/ 190 w 192"/>
                <a:gd name="T31" fmla="*/ 72 h 182"/>
                <a:gd name="T32" fmla="*/ 144 w 192"/>
                <a:gd name="T33" fmla="*/ 112 h 182"/>
                <a:gd name="T34" fmla="*/ 142 w 192"/>
                <a:gd name="T35" fmla="*/ 119 h 182"/>
                <a:gd name="T36" fmla="*/ 155 w 192"/>
                <a:gd name="T37" fmla="*/ 179 h 182"/>
                <a:gd name="T38" fmla="*/ 153 w 192"/>
                <a:gd name="T39" fmla="*/ 181 h 182"/>
                <a:gd name="T40" fmla="*/ 100 w 192"/>
                <a:gd name="T41" fmla="*/ 15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2" h="182">
                  <a:moveTo>
                    <a:pt x="100" y="150"/>
                  </a:moveTo>
                  <a:cubicBezTo>
                    <a:pt x="98" y="148"/>
                    <a:pt x="95" y="148"/>
                    <a:pt x="93" y="150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38" y="182"/>
                    <a:pt x="36" y="181"/>
                    <a:pt x="37" y="17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7"/>
                    <a:pt x="50" y="114"/>
                    <a:pt x="48" y="11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1" y="69"/>
                    <a:pt x="3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7" y="63"/>
                    <a:pt x="69" y="61"/>
                    <a:pt x="70" y="59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5" y="0"/>
                    <a:pt x="97" y="0"/>
                    <a:pt x="98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6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2" y="69"/>
                    <a:pt x="192" y="70"/>
                    <a:pt x="190" y="72"/>
                  </a:cubicBezTo>
                  <a:cubicBezTo>
                    <a:pt x="144" y="112"/>
                    <a:pt x="144" y="112"/>
                    <a:pt x="144" y="112"/>
                  </a:cubicBezTo>
                  <a:cubicBezTo>
                    <a:pt x="142" y="114"/>
                    <a:pt x="141" y="117"/>
                    <a:pt x="142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1"/>
                    <a:pt x="155" y="182"/>
                    <a:pt x="153" y="181"/>
                  </a:cubicBezTo>
                  <a:lnTo>
                    <a:pt x="100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50" name="Freeform 14"/>
            <p:cNvSpPr/>
            <p:nvPr/>
          </p:nvSpPr>
          <p:spPr bwMode="auto">
            <a:xfrm>
              <a:off x="5788026" y="3275013"/>
              <a:ext cx="482600" cy="458788"/>
            </a:xfrm>
            <a:custGeom>
              <a:avLst/>
              <a:gdLst>
                <a:gd name="T0" fmla="*/ 99 w 192"/>
                <a:gd name="T1" fmla="*/ 150 h 183"/>
                <a:gd name="T2" fmla="*/ 92 w 192"/>
                <a:gd name="T3" fmla="*/ 150 h 183"/>
                <a:gd name="T4" fmla="*/ 39 w 192"/>
                <a:gd name="T5" fmla="*/ 181 h 183"/>
                <a:gd name="T6" fmla="*/ 37 w 192"/>
                <a:gd name="T7" fmla="*/ 179 h 183"/>
                <a:gd name="T8" fmla="*/ 50 w 192"/>
                <a:gd name="T9" fmla="*/ 119 h 183"/>
                <a:gd name="T10" fmla="*/ 48 w 192"/>
                <a:gd name="T11" fmla="*/ 113 h 183"/>
                <a:gd name="T12" fmla="*/ 2 w 192"/>
                <a:gd name="T13" fmla="*/ 72 h 183"/>
                <a:gd name="T14" fmla="*/ 3 w 192"/>
                <a:gd name="T15" fmla="*/ 69 h 183"/>
                <a:gd name="T16" fmla="*/ 64 w 192"/>
                <a:gd name="T17" fmla="*/ 63 h 183"/>
                <a:gd name="T18" fmla="*/ 70 w 192"/>
                <a:gd name="T19" fmla="*/ 59 h 183"/>
                <a:gd name="T20" fmla="*/ 94 w 192"/>
                <a:gd name="T21" fmla="*/ 2 h 183"/>
                <a:gd name="T22" fmla="*/ 97 w 192"/>
                <a:gd name="T23" fmla="*/ 2 h 183"/>
                <a:gd name="T24" fmla="*/ 122 w 192"/>
                <a:gd name="T25" fmla="*/ 59 h 183"/>
                <a:gd name="T26" fmla="*/ 128 w 192"/>
                <a:gd name="T27" fmla="*/ 63 h 183"/>
                <a:gd name="T28" fmla="*/ 189 w 192"/>
                <a:gd name="T29" fmla="*/ 69 h 183"/>
                <a:gd name="T30" fmla="*/ 190 w 192"/>
                <a:gd name="T31" fmla="*/ 72 h 183"/>
                <a:gd name="T32" fmla="*/ 144 w 192"/>
                <a:gd name="T33" fmla="*/ 113 h 183"/>
                <a:gd name="T34" fmla="*/ 141 w 192"/>
                <a:gd name="T35" fmla="*/ 119 h 183"/>
                <a:gd name="T36" fmla="*/ 155 w 192"/>
                <a:gd name="T37" fmla="*/ 179 h 183"/>
                <a:gd name="T38" fmla="*/ 152 w 192"/>
                <a:gd name="T39" fmla="*/ 181 h 183"/>
                <a:gd name="T40" fmla="*/ 99 w 192"/>
                <a:gd name="T41" fmla="*/ 15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2" h="183">
                  <a:moveTo>
                    <a:pt x="99" y="150"/>
                  </a:moveTo>
                  <a:cubicBezTo>
                    <a:pt x="97" y="149"/>
                    <a:pt x="94" y="149"/>
                    <a:pt x="92" y="15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7" y="183"/>
                    <a:pt x="36" y="182"/>
                    <a:pt x="37" y="17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1" y="117"/>
                    <a:pt x="50" y="114"/>
                    <a:pt x="48" y="113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0" y="69"/>
                    <a:pt x="3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6" y="63"/>
                    <a:pt x="69" y="61"/>
                    <a:pt x="70" y="59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0"/>
                    <a:pt x="97" y="0"/>
                    <a:pt x="97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5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1" y="69"/>
                    <a:pt x="192" y="70"/>
                    <a:pt x="190" y="72"/>
                  </a:cubicBezTo>
                  <a:cubicBezTo>
                    <a:pt x="144" y="113"/>
                    <a:pt x="144" y="113"/>
                    <a:pt x="144" y="113"/>
                  </a:cubicBezTo>
                  <a:cubicBezTo>
                    <a:pt x="142" y="114"/>
                    <a:pt x="141" y="117"/>
                    <a:pt x="141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2"/>
                    <a:pt x="154" y="183"/>
                    <a:pt x="152" y="181"/>
                  </a:cubicBezTo>
                  <a:lnTo>
                    <a:pt x="99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51" name="Freeform 15"/>
            <p:cNvSpPr/>
            <p:nvPr/>
          </p:nvSpPr>
          <p:spPr bwMode="auto">
            <a:xfrm>
              <a:off x="5303838" y="3275013"/>
              <a:ext cx="479425" cy="458788"/>
            </a:xfrm>
            <a:custGeom>
              <a:avLst/>
              <a:gdLst>
                <a:gd name="T0" fmla="*/ 99 w 191"/>
                <a:gd name="T1" fmla="*/ 150 h 183"/>
                <a:gd name="T2" fmla="*/ 92 w 191"/>
                <a:gd name="T3" fmla="*/ 150 h 183"/>
                <a:gd name="T4" fmla="*/ 39 w 191"/>
                <a:gd name="T5" fmla="*/ 181 h 183"/>
                <a:gd name="T6" fmla="*/ 36 w 191"/>
                <a:gd name="T7" fmla="*/ 179 h 183"/>
                <a:gd name="T8" fmla="*/ 50 w 191"/>
                <a:gd name="T9" fmla="*/ 119 h 183"/>
                <a:gd name="T10" fmla="*/ 48 w 191"/>
                <a:gd name="T11" fmla="*/ 113 h 183"/>
                <a:gd name="T12" fmla="*/ 1 w 191"/>
                <a:gd name="T13" fmla="*/ 72 h 183"/>
                <a:gd name="T14" fmla="*/ 2 w 191"/>
                <a:gd name="T15" fmla="*/ 69 h 183"/>
                <a:gd name="T16" fmla="*/ 64 w 191"/>
                <a:gd name="T17" fmla="*/ 63 h 183"/>
                <a:gd name="T18" fmla="*/ 70 w 191"/>
                <a:gd name="T19" fmla="*/ 59 h 183"/>
                <a:gd name="T20" fmla="*/ 94 w 191"/>
                <a:gd name="T21" fmla="*/ 2 h 183"/>
                <a:gd name="T22" fmla="*/ 97 w 191"/>
                <a:gd name="T23" fmla="*/ 2 h 183"/>
                <a:gd name="T24" fmla="*/ 122 w 191"/>
                <a:gd name="T25" fmla="*/ 59 h 183"/>
                <a:gd name="T26" fmla="*/ 127 w 191"/>
                <a:gd name="T27" fmla="*/ 63 h 183"/>
                <a:gd name="T28" fmla="*/ 189 w 191"/>
                <a:gd name="T29" fmla="*/ 69 h 183"/>
                <a:gd name="T30" fmla="*/ 190 w 191"/>
                <a:gd name="T31" fmla="*/ 72 h 183"/>
                <a:gd name="T32" fmla="*/ 143 w 191"/>
                <a:gd name="T33" fmla="*/ 113 h 183"/>
                <a:gd name="T34" fmla="*/ 141 w 191"/>
                <a:gd name="T35" fmla="*/ 119 h 183"/>
                <a:gd name="T36" fmla="*/ 155 w 191"/>
                <a:gd name="T37" fmla="*/ 179 h 183"/>
                <a:gd name="T38" fmla="*/ 152 w 191"/>
                <a:gd name="T39" fmla="*/ 181 h 183"/>
                <a:gd name="T40" fmla="*/ 99 w 191"/>
                <a:gd name="T41" fmla="*/ 15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1" h="183">
                  <a:moveTo>
                    <a:pt x="99" y="150"/>
                  </a:moveTo>
                  <a:cubicBezTo>
                    <a:pt x="97" y="149"/>
                    <a:pt x="94" y="149"/>
                    <a:pt x="92" y="15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7" y="183"/>
                    <a:pt x="36" y="182"/>
                    <a:pt x="36" y="17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7"/>
                    <a:pt x="49" y="114"/>
                    <a:pt x="48" y="113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70"/>
                    <a:pt x="0" y="69"/>
                    <a:pt x="2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6" y="63"/>
                    <a:pt x="69" y="61"/>
                    <a:pt x="70" y="59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0"/>
                    <a:pt x="96" y="0"/>
                    <a:pt x="97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5" y="63"/>
                    <a:pt x="127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1" y="69"/>
                    <a:pt x="191" y="70"/>
                    <a:pt x="190" y="72"/>
                  </a:cubicBezTo>
                  <a:cubicBezTo>
                    <a:pt x="143" y="113"/>
                    <a:pt x="143" y="113"/>
                    <a:pt x="143" y="113"/>
                  </a:cubicBezTo>
                  <a:cubicBezTo>
                    <a:pt x="142" y="114"/>
                    <a:pt x="141" y="117"/>
                    <a:pt x="141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82"/>
                    <a:pt x="154" y="183"/>
                    <a:pt x="152" y="181"/>
                  </a:cubicBezTo>
                  <a:lnTo>
                    <a:pt x="99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303620" y="3632216"/>
            <a:ext cx="453373" cy="453372"/>
            <a:chOff x="9634538" y="2209800"/>
            <a:chExt cx="920751" cy="920750"/>
          </a:xfrm>
          <a:solidFill>
            <a:schemeClr val="bg1"/>
          </a:solidFill>
        </p:grpSpPr>
        <p:sp>
          <p:nvSpPr>
            <p:cNvPr id="53" name="Freeform 34"/>
            <p:cNvSpPr>
              <a:spLocks noEditPoints="1"/>
            </p:cNvSpPr>
            <p:nvPr/>
          </p:nvSpPr>
          <p:spPr bwMode="auto">
            <a:xfrm>
              <a:off x="9740901" y="2968625"/>
              <a:ext cx="161925" cy="161925"/>
            </a:xfrm>
            <a:custGeom>
              <a:avLst/>
              <a:gdLst>
                <a:gd name="T0" fmla="*/ 112 w 225"/>
                <a:gd name="T1" fmla="*/ 225 h 225"/>
                <a:gd name="T2" fmla="*/ 0 w 225"/>
                <a:gd name="T3" fmla="*/ 113 h 225"/>
                <a:gd name="T4" fmla="*/ 112 w 225"/>
                <a:gd name="T5" fmla="*/ 0 h 225"/>
                <a:gd name="T6" fmla="*/ 225 w 225"/>
                <a:gd name="T7" fmla="*/ 113 h 225"/>
                <a:gd name="T8" fmla="*/ 112 w 225"/>
                <a:gd name="T9" fmla="*/ 225 h 225"/>
                <a:gd name="T10" fmla="*/ 112 w 225"/>
                <a:gd name="T11" fmla="*/ 56 h 225"/>
                <a:gd name="T12" fmla="*/ 56 w 225"/>
                <a:gd name="T13" fmla="*/ 113 h 225"/>
                <a:gd name="T14" fmla="*/ 112 w 225"/>
                <a:gd name="T15" fmla="*/ 169 h 225"/>
                <a:gd name="T16" fmla="*/ 169 w 225"/>
                <a:gd name="T17" fmla="*/ 113 h 225"/>
                <a:gd name="T18" fmla="*/ 112 w 225"/>
                <a:gd name="T19" fmla="*/ 5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" h="225">
                  <a:moveTo>
                    <a:pt x="112" y="225"/>
                  </a:moveTo>
                  <a:cubicBezTo>
                    <a:pt x="50" y="225"/>
                    <a:pt x="0" y="175"/>
                    <a:pt x="0" y="113"/>
                  </a:cubicBezTo>
                  <a:cubicBezTo>
                    <a:pt x="0" y="51"/>
                    <a:pt x="50" y="0"/>
                    <a:pt x="112" y="0"/>
                  </a:cubicBezTo>
                  <a:cubicBezTo>
                    <a:pt x="174" y="0"/>
                    <a:pt x="225" y="51"/>
                    <a:pt x="225" y="113"/>
                  </a:cubicBezTo>
                  <a:cubicBezTo>
                    <a:pt x="225" y="175"/>
                    <a:pt x="174" y="225"/>
                    <a:pt x="112" y="225"/>
                  </a:cubicBezTo>
                  <a:close/>
                  <a:moveTo>
                    <a:pt x="112" y="56"/>
                  </a:moveTo>
                  <a:cubicBezTo>
                    <a:pt x="81" y="56"/>
                    <a:pt x="56" y="81"/>
                    <a:pt x="56" y="113"/>
                  </a:cubicBezTo>
                  <a:cubicBezTo>
                    <a:pt x="56" y="144"/>
                    <a:pt x="81" y="169"/>
                    <a:pt x="112" y="169"/>
                  </a:cubicBezTo>
                  <a:cubicBezTo>
                    <a:pt x="143" y="169"/>
                    <a:pt x="169" y="144"/>
                    <a:pt x="169" y="113"/>
                  </a:cubicBezTo>
                  <a:cubicBezTo>
                    <a:pt x="169" y="81"/>
                    <a:pt x="143" y="56"/>
                    <a:pt x="1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54" name="Freeform 35"/>
            <p:cNvSpPr>
              <a:spLocks noEditPoints="1"/>
            </p:cNvSpPr>
            <p:nvPr/>
          </p:nvSpPr>
          <p:spPr bwMode="auto">
            <a:xfrm>
              <a:off x="10150476" y="2968625"/>
              <a:ext cx="161925" cy="161925"/>
            </a:xfrm>
            <a:custGeom>
              <a:avLst/>
              <a:gdLst>
                <a:gd name="T0" fmla="*/ 112 w 224"/>
                <a:gd name="T1" fmla="*/ 225 h 225"/>
                <a:gd name="T2" fmla="*/ 0 w 224"/>
                <a:gd name="T3" fmla="*/ 113 h 225"/>
                <a:gd name="T4" fmla="*/ 112 w 224"/>
                <a:gd name="T5" fmla="*/ 0 h 225"/>
                <a:gd name="T6" fmla="*/ 224 w 224"/>
                <a:gd name="T7" fmla="*/ 113 h 225"/>
                <a:gd name="T8" fmla="*/ 112 w 224"/>
                <a:gd name="T9" fmla="*/ 225 h 225"/>
                <a:gd name="T10" fmla="*/ 112 w 224"/>
                <a:gd name="T11" fmla="*/ 56 h 225"/>
                <a:gd name="T12" fmla="*/ 56 w 224"/>
                <a:gd name="T13" fmla="*/ 113 h 225"/>
                <a:gd name="T14" fmla="*/ 112 w 224"/>
                <a:gd name="T15" fmla="*/ 169 h 225"/>
                <a:gd name="T16" fmla="*/ 168 w 224"/>
                <a:gd name="T17" fmla="*/ 113 h 225"/>
                <a:gd name="T18" fmla="*/ 112 w 224"/>
                <a:gd name="T19" fmla="*/ 5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225">
                  <a:moveTo>
                    <a:pt x="112" y="225"/>
                  </a:moveTo>
                  <a:cubicBezTo>
                    <a:pt x="50" y="225"/>
                    <a:pt x="0" y="175"/>
                    <a:pt x="0" y="113"/>
                  </a:cubicBezTo>
                  <a:cubicBezTo>
                    <a:pt x="0" y="51"/>
                    <a:pt x="50" y="0"/>
                    <a:pt x="112" y="0"/>
                  </a:cubicBezTo>
                  <a:cubicBezTo>
                    <a:pt x="174" y="0"/>
                    <a:pt x="224" y="51"/>
                    <a:pt x="224" y="113"/>
                  </a:cubicBezTo>
                  <a:cubicBezTo>
                    <a:pt x="224" y="175"/>
                    <a:pt x="174" y="225"/>
                    <a:pt x="112" y="225"/>
                  </a:cubicBezTo>
                  <a:close/>
                  <a:moveTo>
                    <a:pt x="112" y="56"/>
                  </a:moveTo>
                  <a:cubicBezTo>
                    <a:pt x="81" y="56"/>
                    <a:pt x="56" y="81"/>
                    <a:pt x="56" y="113"/>
                  </a:cubicBezTo>
                  <a:cubicBezTo>
                    <a:pt x="56" y="144"/>
                    <a:pt x="81" y="169"/>
                    <a:pt x="112" y="169"/>
                  </a:cubicBezTo>
                  <a:cubicBezTo>
                    <a:pt x="143" y="169"/>
                    <a:pt x="168" y="144"/>
                    <a:pt x="168" y="113"/>
                  </a:cubicBezTo>
                  <a:cubicBezTo>
                    <a:pt x="168" y="81"/>
                    <a:pt x="143" y="56"/>
                    <a:pt x="1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55" name="Freeform 36"/>
            <p:cNvSpPr/>
            <p:nvPr/>
          </p:nvSpPr>
          <p:spPr bwMode="auto">
            <a:xfrm>
              <a:off x="9801226" y="2330450"/>
              <a:ext cx="754063" cy="677863"/>
            </a:xfrm>
            <a:custGeom>
              <a:avLst/>
              <a:gdLst>
                <a:gd name="T0" fmla="*/ 619 w 1048"/>
                <a:gd name="T1" fmla="*/ 942 h 942"/>
                <a:gd name="T2" fmla="*/ 28 w 1048"/>
                <a:gd name="T3" fmla="*/ 942 h 942"/>
                <a:gd name="T4" fmla="*/ 0 w 1048"/>
                <a:gd name="T5" fmla="*/ 914 h 942"/>
                <a:gd name="T6" fmla="*/ 28 w 1048"/>
                <a:gd name="T7" fmla="*/ 886 h 942"/>
                <a:gd name="T8" fmla="*/ 597 w 1048"/>
                <a:gd name="T9" fmla="*/ 886 h 942"/>
                <a:gd name="T10" fmla="*/ 807 w 1048"/>
                <a:gd name="T11" fmla="*/ 21 h 942"/>
                <a:gd name="T12" fmla="*/ 834 w 1048"/>
                <a:gd name="T13" fmla="*/ 0 h 942"/>
                <a:gd name="T14" fmla="*/ 1020 w 1048"/>
                <a:gd name="T15" fmla="*/ 0 h 942"/>
                <a:gd name="T16" fmla="*/ 1048 w 1048"/>
                <a:gd name="T17" fmla="*/ 28 h 942"/>
                <a:gd name="T18" fmla="*/ 1020 w 1048"/>
                <a:gd name="T19" fmla="*/ 56 h 942"/>
                <a:gd name="T20" fmla="*/ 856 w 1048"/>
                <a:gd name="T21" fmla="*/ 56 h 942"/>
                <a:gd name="T22" fmla="*/ 646 w 1048"/>
                <a:gd name="T23" fmla="*/ 921 h 942"/>
                <a:gd name="T24" fmla="*/ 619 w 1048"/>
                <a:gd name="T25" fmla="*/ 942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8" h="942">
                  <a:moveTo>
                    <a:pt x="619" y="942"/>
                  </a:moveTo>
                  <a:cubicBezTo>
                    <a:pt x="28" y="942"/>
                    <a:pt x="28" y="942"/>
                    <a:pt x="28" y="942"/>
                  </a:cubicBezTo>
                  <a:cubicBezTo>
                    <a:pt x="13" y="942"/>
                    <a:pt x="0" y="930"/>
                    <a:pt x="0" y="914"/>
                  </a:cubicBezTo>
                  <a:cubicBezTo>
                    <a:pt x="0" y="899"/>
                    <a:pt x="13" y="886"/>
                    <a:pt x="28" y="886"/>
                  </a:cubicBezTo>
                  <a:cubicBezTo>
                    <a:pt x="597" y="886"/>
                    <a:pt x="597" y="886"/>
                    <a:pt x="597" y="886"/>
                  </a:cubicBezTo>
                  <a:cubicBezTo>
                    <a:pt x="807" y="21"/>
                    <a:pt x="807" y="21"/>
                    <a:pt x="807" y="21"/>
                  </a:cubicBezTo>
                  <a:cubicBezTo>
                    <a:pt x="810" y="9"/>
                    <a:pt x="821" y="0"/>
                    <a:pt x="834" y="0"/>
                  </a:cubicBezTo>
                  <a:cubicBezTo>
                    <a:pt x="1020" y="0"/>
                    <a:pt x="1020" y="0"/>
                    <a:pt x="1020" y="0"/>
                  </a:cubicBezTo>
                  <a:cubicBezTo>
                    <a:pt x="1035" y="0"/>
                    <a:pt x="1048" y="12"/>
                    <a:pt x="1048" y="28"/>
                  </a:cubicBezTo>
                  <a:cubicBezTo>
                    <a:pt x="1048" y="43"/>
                    <a:pt x="1035" y="56"/>
                    <a:pt x="1020" y="56"/>
                  </a:cubicBezTo>
                  <a:cubicBezTo>
                    <a:pt x="856" y="56"/>
                    <a:pt x="856" y="56"/>
                    <a:pt x="856" y="56"/>
                  </a:cubicBezTo>
                  <a:cubicBezTo>
                    <a:pt x="646" y="921"/>
                    <a:pt x="646" y="921"/>
                    <a:pt x="646" y="921"/>
                  </a:cubicBezTo>
                  <a:cubicBezTo>
                    <a:pt x="643" y="933"/>
                    <a:pt x="632" y="942"/>
                    <a:pt x="619" y="9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56" name="Freeform 37"/>
            <p:cNvSpPr/>
            <p:nvPr/>
          </p:nvSpPr>
          <p:spPr bwMode="auto">
            <a:xfrm>
              <a:off x="9634538" y="2543175"/>
              <a:ext cx="735013" cy="404813"/>
            </a:xfrm>
            <a:custGeom>
              <a:avLst/>
              <a:gdLst>
                <a:gd name="T0" fmla="*/ 873 w 1023"/>
                <a:gd name="T1" fmla="*/ 563 h 563"/>
                <a:gd name="T2" fmla="*/ 189 w 1023"/>
                <a:gd name="T3" fmla="*/ 563 h 563"/>
                <a:gd name="T4" fmla="*/ 162 w 1023"/>
                <a:gd name="T5" fmla="*/ 543 h 563"/>
                <a:gd name="T6" fmla="*/ 2 w 1023"/>
                <a:gd name="T7" fmla="*/ 37 h 563"/>
                <a:gd name="T8" fmla="*/ 6 w 1023"/>
                <a:gd name="T9" fmla="*/ 12 h 563"/>
                <a:gd name="T10" fmla="*/ 29 w 1023"/>
                <a:gd name="T11" fmla="*/ 0 h 563"/>
                <a:gd name="T12" fmla="*/ 995 w 1023"/>
                <a:gd name="T13" fmla="*/ 0 h 563"/>
                <a:gd name="T14" fmla="*/ 1023 w 1023"/>
                <a:gd name="T15" fmla="*/ 28 h 563"/>
                <a:gd name="T16" fmla="*/ 995 w 1023"/>
                <a:gd name="T17" fmla="*/ 56 h 563"/>
                <a:gd name="T18" fmla="*/ 67 w 1023"/>
                <a:gd name="T19" fmla="*/ 56 h 563"/>
                <a:gd name="T20" fmla="*/ 209 w 1023"/>
                <a:gd name="T21" fmla="*/ 507 h 563"/>
                <a:gd name="T22" fmla="*/ 873 w 1023"/>
                <a:gd name="T23" fmla="*/ 507 h 563"/>
                <a:gd name="T24" fmla="*/ 901 w 1023"/>
                <a:gd name="T25" fmla="*/ 535 h 563"/>
                <a:gd name="T26" fmla="*/ 873 w 1023"/>
                <a:gd name="T27" fmla="*/ 5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3" h="563">
                  <a:moveTo>
                    <a:pt x="873" y="563"/>
                  </a:moveTo>
                  <a:cubicBezTo>
                    <a:pt x="189" y="563"/>
                    <a:pt x="189" y="563"/>
                    <a:pt x="189" y="563"/>
                  </a:cubicBezTo>
                  <a:cubicBezTo>
                    <a:pt x="176" y="563"/>
                    <a:pt x="166" y="555"/>
                    <a:pt x="162" y="543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28"/>
                    <a:pt x="1" y="19"/>
                    <a:pt x="6" y="12"/>
                  </a:cubicBezTo>
                  <a:cubicBezTo>
                    <a:pt x="12" y="5"/>
                    <a:pt x="20" y="0"/>
                    <a:pt x="29" y="0"/>
                  </a:cubicBezTo>
                  <a:cubicBezTo>
                    <a:pt x="995" y="0"/>
                    <a:pt x="995" y="0"/>
                    <a:pt x="995" y="0"/>
                  </a:cubicBezTo>
                  <a:cubicBezTo>
                    <a:pt x="1011" y="0"/>
                    <a:pt x="1023" y="13"/>
                    <a:pt x="1023" y="28"/>
                  </a:cubicBezTo>
                  <a:cubicBezTo>
                    <a:pt x="1023" y="44"/>
                    <a:pt x="1011" y="56"/>
                    <a:pt x="995" y="56"/>
                  </a:cubicBezTo>
                  <a:cubicBezTo>
                    <a:pt x="67" y="56"/>
                    <a:pt x="67" y="56"/>
                    <a:pt x="67" y="56"/>
                  </a:cubicBezTo>
                  <a:cubicBezTo>
                    <a:pt x="209" y="507"/>
                    <a:pt x="209" y="507"/>
                    <a:pt x="209" y="507"/>
                  </a:cubicBezTo>
                  <a:cubicBezTo>
                    <a:pt x="873" y="507"/>
                    <a:pt x="873" y="507"/>
                    <a:pt x="873" y="507"/>
                  </a:cubicBezTo>
                  <a:cubicBezTo>
                    <a:pt x="889" y="507"/>
                    <a:pt x="901" y="519"/>
                    <a:pt x="901" y="535"/>
                  </a:cubicBezTo>
                  <a:cubicBezTo>
                    <a:pt x="901" y="550"/>
                    <a:pt x="889" y="563"/>
                    <a:pt x="873" y="5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57" name="Freeform 38"/>
            <p:cNvSpPr/>
            <p:nvPr/>
          </p:nvSpPr>
          <p:spPr bwMode="auto">
            <a:xfrm>
              <a:off x="9998076" y="2209800"/>
              <a:ext cx="39688" cy="312738"/>
            </a:xfrm>
            <a:custGeom>
              <a:avLst/>
              <a:gdLst>
                <a:gd name="T0" fmla="*/ 28 w 56"/>
                <a:gd name="T1" fmla="*/ 436 h 436"/>
                <a:gd name="T2" fmla="*/ 0 w 56"/>
                <a:gd name="T3" fmla="*/ 408 h 436"/>
                <a:gd name="T4" fmla="*/ 0 w 56"/>
                <a:gd name="T5" fmla="*/ 28 h 436"/>
                <a:gd name="T6" fmla="*/ 28 w 56"/>
                <a:gd name="T7" fmla="*/ 0 h 436"/>
                <a:gd name="T8" fmla="*/ 56 w 56"/>
                <a:gd name="T9" fmla="*/ 28 h 436"/>
                <a:gd name="T10" fmla="*/ 56 w 56"/>
                <a:gd name="T11" fmla="*/ 408 h 436"/>
                <a:gd name="T12" fmla="*/ 28 w 56"/>
                <a:gd name="T13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36">
                  <a:moveTo>
                    <a:pt x="28" y="436"/>
                  </a:moveTo>
                  <a:cubicBezTo>
                    <a:pt x="13" y="436"/>
                    <a:pt x="0" y="423"/>
                    <a:pt x="0" y="40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ubicBezTo>
                    <a:pt x="56" y="408"/>
                    <a:pt x="56" y="408"/>
                    <a:pt x="56" y="408"/>
                  </a:cubicBezTo>
                  <a:cubicBezTo>
                    <a:pt x="56" y="423"/>
                    <a:pt x="44" y="436"/>
                    <a:pt x="28" y="4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9890126" y="2359025"/>
              <a:ext cx="257175" cy="163513"/>
            </a:xfrm>
            <a:custGeom>
              <a:avLst/>
              <a:gdLst>
                <a:gd name="T0" fmla="*/ 178 w 357"/>
                <a:gd name="T1" fmla="*/ 228 h 228"/>
                <a:gd name="T2" fmla="*/ 157 w 357"/>
                <a:gd name="T3" fmla="*/ 218 h 228"/>
                <a:gd name="T4" fmla="*/ 10 w 357"/>
                <a:gd name="T5" fmla="*/ 49 h 228"/>
                <a:gd name="T6" fmla="*/ 12 w 357"/>
                <a:gd name="T7" fmla="*/ 10 h 228"/>
                <a:gd name="T8" fmla="*/ 52 w 357"/>
                <a:gd name="T9" fmla="*/ 13 h 228"/>
                <a:gd name="T10" fmla="*/ 178 w 357"/>
                <a:gd name="T11" fmla="*/ 157 h 228"/>
                <a:gd name="T12" fmla="*/ 305 w 357"/>
                <a:gd name="T13" fmla="*/ 13 h 228"/>
                <a:gd name="T14" fmla="*/ 345 w 357"/>
                <a:gd name="T15" fmla="*/ 10 h 228"/>
                <a:gd name="T16" fmla="*/ 347 w 357"/>
                <a:gd name="T17" fmla="*/ 49 h 228"/>
                <a:gd name="T18" fmla="*/ 200 w 357"/>
                <a:gd name="T19" fmla="*/ 218 h 228"/>
                <a:gd name="T20" fmla="*/ 178 w 357"/>
                <a:gd name="T2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7" h="228">
                  <a:moveTo>
                    <a:pt x="178" y="228"/>
                  </a:moveTo>
                  <a:cubicBezTo>
                    <a:pt x="170" y="228"/>
                    <a:pt x="163" y="224"/>
                    <a:pt x="157" y="218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0" y="38"/>
                    <a:pt x="1" y="20"/>
                    <a:pt x="12" y="10"/>
                  </a:cubicBezTo>
                  <a:cubicBezTo>
                    <a:pt x="24" y="0"/>
                    <a:pt x="42" y="1"/>
                    <a:pt x="52" y="13"/>
                  </a:cubicBezTo>
                  <a:cubicBezTo>
                    <a:pt x="178" y="157"/>
                    <a:pt x="178" y="157"/>
                    <a:pt x="178" y="157"/>
                  </a:cubicBezTo>
                  <a:cubicBezTo>
                    <a:pt x="305" y="13"/>
                    <a:pt x="305" y="13"/>
                    <a:pt x="305" y="13"/>
                  </a:cubicBezTo>
                  <a:cubicBezTo>
                    <a:pt x="315" y="1"/>
                    <a:pt x="333" y="0"/>
                    <a:pt x="345" y="10"/>
                  </a:cubicBezTo>
                  <a:cubicBezTo>
                    <a:pt x="356" y="20"/>
                    <a:pt x="357" y="38"/>
                    <a:pt x="347" y="49"/>
                  </a:cubicBezTo>
                  <a:cubicBezTo>
                    <a:pt x="200" y="218"/>
                    <a:pt x="200" y="218"/>
                    <a:pt x="200" y="218"/>
                  </a:cubicBezTo>
                  <a:cubicBezTo>
                    <a:pt x="194" y="224"/>
                    <a:pt x="187" y="228"/>
                    <a:pt x="178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639456" y="2510791"/>
            <a:ext cx="392640" cy="391555"/>
            <a:chOff x="8521700" y="4130676"/>
            <a:chExt cx="574675" cy="573087"/>
          </a:xfrm>
          <a:solidFill>
            <a:schemeClr val="bg1"/>
          </a:solidFill>
        </p:grpSpPr>
        <p:sp>
          <p:nvSpPr>
            <p:cNvPr id="60" name="Freeform 32"/>
            <p:cNvSpPr/>
            <p:nvPr/>
          </p:nvSpPr>
          <p:spPr bwMode="auto">
            <a:xfrm>
              <a:off x="8521700" y="4322763"/>
              <a:ext cx="360363" cy="381000"/>
            </a:xfrm>
            <a:custGeom>
              <a:avLst/>
              <a:gdLst>
                <a:gd name="T0" fmla="*/ 47 w 121"/>
                <a:gd name="T1" fmla="*/ 128 h 128"/>
                <a:gd name="T2" fmla="*/ 22 w 121"/>
                <a:gd name="T3" fmla="*/ 118 h 128"/>
                <a:gd name="T4" fmla="*/ 14 w 121"/>
                <a:gd name="T5" fmla="*/ 110 h 128"/>
                <a:gd name="T6" fmla="*/ 14 w 121"/>
                <a:gd name="T7" fmla="*/ 58 h 128"/>
                <a:gd name="T8" fmla="*/ 58 w 121"/>
                <a:gd name="T9" fmla="*/ 14 h 128"/>
                <a:gd name="T10" fmla="*/ 89 w 121"/>
                <a:gd name="T11" fmla="*/ 0 h 128"/>
                <a:gd name="T12" fmla="*/ 119 w 121"/>
                <a:gd name="T13" fmla="*/ 18 h 128"/>
                <a:gd name="T14" fmla="*/ 118 w 121"/>
                <a:gd name="T15" fmla="*/ 27 h 128"/>
                <a:gd name="T16" fmla="*/ 109 w 121"/>
                <a:gd name="T17" fmla="*/ 26 h 128"/>
                <a:gd name="T18" fmla="*/ 88 w 121"/>
                <a:gd name="T19" fmla="*/ 12 h 128"/>
                <a:gd name="T20" fmla="*/ 66 w 121"/>
                <a:gd name="T21" fmla="*/ 22 h 128"/>
                <a:gd name="T22" fmla="*/ 22 w 121"/>
                <a:gd name="T23" fmla="*/ 66 h 128"/>
                <a:gd name="T24" fmla="*/ 22 w 121"/>
                <a:gd name="T25" fmla="*/ 102 h 128"/>
                <a:gd name="T26" fmla="*/ 30 w 121"/>
                <a:gd name="T27" fmla="*/ 110 h 128"/>
                <a:gd name="T28" fmla="*/ 48 w 121"/>
                <a:gd name="T29" fmla="*/ 116 h 128"/>
                <a:gd name="T30" fmla="*/ 70 w 121"/>
                <a:gd name="T31" fmla="*/ 106 h 128"/>
                <a:gd name="T32" fmla="*/ 102 w 121"/>
                <a:gd name="T33" fmla="*/ 74 h 128"/>
                <a:gd name="T34" fmla="*/ 110 w 121"/>
                <a:gd name="T35" fmla="*/ 74 h 128"/>
                <a:gd name="T36" fmla="*/ 110 w 121"/>
                <a:gd name="T37" fmla="*/ 82 h 128"/>
                <a:gd name="T38" fmla="*/ 78 w 121"/>
                <a:gd name="T39" fmla="*/ 114 h 128"/>
                <a:gd name="T40" fmla="*/ 49 w 121"/>
                <a:gd name="T41" fmla="*/ 128 h 128"/>
                <a:gd name="T42" fmla="*/ 47 w 121"/>
                <a:gd name="T4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1" h="128">
                  <a:moveTo>
                    <a:pt x="47" y="128"/>
                  </a:moveTo>
                  <a:cubicBezTo>
                    <a:pt x="37" y="128"/>
                    <a:pt x="28" y="125"/>
                    <a:pt x="22" y="118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0" y="96"/>
                    <a:pt x="0" y="72"/>
                    <a:pt x="14" y="58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70" y="2"/>
                    <a:pt x="81" y="0"/>
                    <a:pt x="89" y="0"/>
                  </a:cubicBezTo>
                  <a:cubicBezTo>
                    <a:pt x="100" y="1"/>
                    <a:pt x="111" y="7"/>
                    <a:pt x="119" y="18"/>
                  </a:cubicBezTo>
                  <a:cubicBezTo>
                    <a:pt x="121" y="21"/>
                    <a:pt x="120" y="25"/>
                    <a:pt x="118" y="27"/>
                  </a:cubicBezTo>
                  <a:cubicBezTo>
                    <a:pt x="115" y="29"/>
                    <a:pt x="111" y="28"/>
                    <a:pt x="109" y="26"/>
                  </a:cubicBezTo>
                  <a:cubicBezTo>
                    <a:pt x="103" y="17"/>
                    <a:pt x="96" y="13"/>
                    <a:pt x="88" y="12"/>
                  </a:cubicBezTo>
                  <a:cubicBezTo>
                    <a:pt x="81" y="12"/>
                    <a:pt x="73" y="15"/>
                    <a:pt x="66" y="22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13" y="76"/>
                    <a:pt x="13" y="92"/>
                    <a:pt x="22" y="102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35" y="114"/>
                    <a:pt x="41" y="117"/>
                    <a:pt x="48" y="116"/>
                  </a:cubicBezTo>
                  <a:cubicBezTo>
                    <a:pt x="56" y="116"/>
                    <a:pt x="63" y="112"/>
                    <a:pt x="70" y="106"/>
                  </a:cubicBezTo>
                  <a:cubicBezTo>
                    <a:pt x="102" y="74"/>
                    <a:pt x="102" y="74"/>
                    <a:pt x="102" y="74"/>
                  </a:cubicBezTo>
                  <a:cubicBezTo>
                    <a:pt x="104" y="71"/>
                    <a:pt x="108" y="71"/>
                    <a:pt x="110" y="74"/>
                  </a:cubicBezTo>
                  <a:cubicBezTo>
                    <a:pt x="113" y="76"/>
                    <a:pt x="113" y="80"/>
                    <a:pt x="110" y="82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0" y="123"/>
                    <a:pt x="59" y="128"/>
                    <a:pt x="49" y="128"/>
                  </a:cubicBezTo>
                  <a:cubicBezTo>
                    <a:pt x="48" y="128"/>
                    <a:pt x="47" y="128"/>
                    <a:pt x="47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61" name="Freeform 33"/>
            <p:cNvSpPr/>
            <p:nvPr/>
          </p:nvSpPr>
          <p:spPr bwMode="auto">
            <a:xfrm>
              <a:off x="8769350" y="4130676"/>
              <a:ext cx="327025" cy="392113"/>
            </a:xfrm>
            <a:custGeom>
              <a:avLst/>
              <a:gdLst>
                <a:gd name="T0" fmla="*/ 29 w 110"/>
                <a:gd name="T1" fmla="*/ 132 h 132"/>
                <a:gd name="T2" fmla="*/ 26 w 110"/>
                <a:gd name="T3" fmla="*/ 132 h 132"/>
                <a:gd name="T4" fmla="*/ 2 w 110"/>
                <a:gd name="T5" fmla="*/ 118 h 132"/>
                <a:gd name="T6" fmla="*/ 4 w 110"/>
                <a:gd name="T7" fmla="*/ 110 h 132"/>
                <a:gd name="T8" fmla="*/ 12 w 110"/>
                <a:gd name="T9" fmla="*/ 112 h 132"/>
                <a:gd name="T10" fmla="*/ 27 w 110"/>
                <a:gd name="T11" fmla="*/ 120 h 132"/>
                <a:gd name="T12" fmla="*/ 43 w 110"/>
                <a:gd name="T13" fmla="*/ 115 h 132"/>
                <a:gd name="T14" fmla="*/ 91 w 110"/>
                <a:gd name="T15" fmla="*/ 67 h 132"/>
                <a:gd name="T16" fmla="*/ 98 w 110"/>
                <a:gd name="T17" fmla="*/ 51 h 132"/>
                <a:gd name="T18" fmla="*/ 91 w 110"/>
                <a:gd name="T19" fmla="*/ 35 h 132"/>
                <a:gd name="T20" fmla="*/ 83 w 110"/>
                <a:gd name="T21" fmla="*/ 27 h 132"/>
                <a:gd name="T22" fmla="*/ 47 w 110"/>
                <a:gd name="T23" fmla="*/ 23 h 132"/>
                <a:gd name="T24" fmla="*/ 11 w 110"/>
                <a:gd name="T25" fmla="*/ 59 h 132"/>
                <a:gd name="T26" fmla="*/ 3 w 110"/>
                <a:gd name="T27" fmla="*/ 59 h 132"/>
                <a:gd name="T28" fmla="*/ 3 w 110"/>
                <a:gd name="T29" fmla="*/ 51 h 132"/>
                <a:gd name="T30" fmla="*/ 39 w 110"/>
                <a:gd name="T31" fmla="*/ 15 h 132"/>
                <a:gd name="T32" fmla="*/ 91 w 110"/>
                <a:gd name="T33" fmla="*/ 19 h 132"/>
                <a:gd name="T34" fmla="*/ 99 w 110"/>
                <a:gd name="T35" fmla="*/ 27 h 132"/>
                <a:gd name="T36" fmla="*/ 110 w 110"/>
                <a:gd name="T37" fmla="*/ 51 h 132"/>
                <a:gd name="T38" fmla="*/ 99 w 110"/>
                <a:gd name="T39" fmla="*/ 75 h 132"/>
                <a:gd name="T40" fmla="*/ 51 w 110"/>
                <a:gd name="T41" fmla="*/ 123 h 132"/>
                <a:gd name="T42" fmla="*/ 29 w 110"/>
                <a:gd name="T43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" h="132">
                  <a:moveTo>
                    <a:pt x="29" y="132"/>
                  </a:moveTo>
                  <a:cubicBezTo>
                    <a:pt x="28" y="132"/>
                    <a:pt x="27" y="132"/>
                    <a:pt x="26" y="132"/>
                  </a:cubicBezTo>
                  <a:cubicBezTo>
                    <a:pt x="16" y="131"/>
                    <a:pt x="7" y="126"/>
                    <a:pt x="2" y="118"/>
                  </a:cubicBezTo>
                  <a:cubicBezTo>
                    <a:pt x="0" y="116"/>
                    <a:pt x="1" y="112"/>
                    <a:pt x="4" y="110"/>
                  </a:cubicBezTo>
                  <a:cubicBezTo>
                    <a:pt x="6" y="108"/>
                    <a:pt x="10" y="109"/>
                    <a:pt x="12" y="112"/>
                  </a:cubicBezTo>
                  <a:cubicBezTo>
                    <a:pt x="15" y="116"/>
                    <a:pt x="21" y="120"/>
                    <a:pt x="27" y="120"/>
                  </a:cubicBezTo>
                  <a:cubicBezTo>
                    <a:pt x="33" y="121"/>
                    <a:pt x="39" y="119"/>
                    <a:pt x="43" y="115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95" y="62"/>
                    <a:pt x="98" y="57"/>
                    <a:pt x="98" y="51"/>
                  </a:cubicBezTo>
                  <a:cubicBezTo>
                    <a:pt x="98" y="45"/>
                    <a:pt x="95" y="40"/>
                    <a:pt x="91" y="35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73" y="18"/>
                    <a:pt x="57" y="14"/>
                    <a:pt x="47" y="23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62"/>
                    <a:pt x="5" y="62"/>
                    <a:pt x="3" y="59"/>
                  </a:cubicBezTo>
                  <a:cubicBezTo>
                    <a:pt x="0" y="57"/>
                    <a:pt x="0" y="53"/>
                    <a:pt x="3" y="51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53" y="0"/>
                    <a:pt x="78" y="5"/>
                    <a:pt x="91" y="19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106" y="34"/>
                    <a:pt x="110" y="42"/>
                    <a:pt x="110" y="51"/>
                  </a:cubicBezTo>
                  <a:cubicBezTo>
                    <a:pt x="110" y="60"/>
                    <a:pt x="106" y="68"/>
                    <a:pt x="99" y="75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45" y="129"/>
                    <a:pt x="38" y="132"/>
                    <a:pt x="29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bldLvl="0" animBg="1"/>
      <p:bldP spid="16" grpId="0" bldLvl="0" animBg="1"/>
      <p:bldP spid="17" grpId="0" bldLvl="0" animBg="1"/>
      <p:bldP spid="18" grpId="0"/>
      <p:bldP spid="20" grpId="0"/>
      <p:bldP spid="22" grpId="0"/>
      <p:bldP spid="24" grpId="0" animBg="1"/>
      <p:bldP spid="25" grpId="0" animBg="1"/>
      <p:bldP spid="26" grpId="0" animBg="1"/>
      <p:bldP spid="27" grpId="0"/>
      <p:bldP spid="29" grpId="0"/>
      <p:bldP spid="31" grpId="0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622" y="427127"/>
            <a:ext cx="7136757" cy="861008"/>
          </a:xfrm>
        </p:spPr>
        <p:txBody>
          <a:bodyPr>
            <a:normAutofit fontScale="90000"/>
          </a:bodyPr>
          <a:lstStyle/>
          <a:p>
            <a:r>
              <a:rPr lang="vi-VN" sz="355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Add new - giao diện</a:t>
            </a:r>
            <a:br>
              <a:rPr lang="en-US" sz="3555" dirty="0"/>
            </a:br>
            <a:endParaRPr lang="en-US" altLang="id-ID" sz="3555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" y="1457325"/>
            <a:ext cx="10913745" cy="508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Add new - giao diện</a:t>
            </a:r>
            <a:endParaRPr lang="vi-V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275" y="1329055"/>
            <a:ext cx="10118090" cy="4434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Add new - giao diện</a:t>
            </a:r>
            <a:endParaRPr lang="vi-V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1525905"/>
            <a:ext cx="11307445" cy="44348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b="1" dirty="0" smtClean="0"/>
              <a:t>Items</a:t>
            </a:r>
            <a:endParaRPr lang="vi-VN" altLang="en-US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9724390" y="2780665"/>
            <a:ext cx="22358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2000" dirty="0">
                <a:solidFill>
                  <a:schemeClr val="bg1"/>
                </a:solidFill>
              </a:rPr>
              <a:t>Giao diện</a:t>
            </a:r>
            <a:endParaRPr lang="vi-VN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840" y="1471295"/>
            <a:ext cx="9057005" cy="4442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b="1" dirty="0" smtClean="0"/>
              <a:t>Config </a:t>
            </a:r>
            <a:endParaRPr lang="vi-VN" altLang="en-US" b="1" dirty="0" smtClean="0"/>
          </a:p>
        </p:txBody>
      </p:sp>
      <p:sp>
        <p:nvSpPr>
          <p:cNvPr id="86" name="Rectangle 85"/>
          <p:cNvSpPr/>
          <p:nvPr/>
        </p:nvSpPr>
        <p:spPr>
          <a:xfrm>
            <a:off x="9335770" y="2906395"/>
            <a:ext cx="184086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Giao diện</a:t>
            </a:r>
            <a:endParaRPr lang="vi-VN" sz="24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1760855"/>
            <a:ext cx="9047480" cy="4640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b="1" dirty="0" smtClean="0"/>
              <a:t>Language</a:t>
            </a:r>
            <a:endParaRPr lang="vi-VN" altLang="en-US" b="1" dirty="0" smtClean="0"/>
          </a:p>
        </p:txBody>
      </p:sp>
      <p:sp>
        <p:nvSpPr>
          <p:cNvPr id="86" name="Rectangle 85"/>
          <p:cNvSpPr/>
          <p:nvPr/>
        </p:nvSpPr>
        <p:spPr>
          <a:xfrm>
            <a:off x="10137140" y="3018155"/>
            <a:ext cx="184086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vi-VN" sz="24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Giao diện</a:t>
            </a:r>
            <a:endParaRPr lang="vi-VN" sz="24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" y="1407795"/>
            <a:ext cx="9595485" cy="4691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Search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2110" y="1259205"/>
            <a:ext cx="2895600" cy="5455920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8585200" y="3322320"/>
            <a:ext cx="184086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vi-VN" sz="24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Giao diện</a:t>
            </a:r>
            <a:endParaRPr lang="vi-VN" sz="24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24600" y="2577355"/>
            <a:ext cx="52425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solidFill>
                  <a:srgbClr val="FE517E"/>
                </a:solidFill>
              </a:rPr>
              <a:t>THANK</a:t>
            </a:r>
            <a:endParaRPr lang="en-US" altLang="zh-CN" sz="9600" b="1" dirty="0" smtClean="0">
              <a:solidFill>
                <a:srgbClr val="FE517E"/>
              </a:solidFill>
            </a:endParaRPr>
          </a:p>
          <a:p>
            <a:r>
              <a:rPr lang="en-US" altLang="zh-CN" sz="9600" b="1" dirty="0" smtClean="0">
                <a:solidFill>
                  <a:srgbClr val="FE517E"/>
                </a:solidFill>
              </a:rPr>
              <a:t>YOU</a:t>
            </a:r>
            <a:endParaRPr lang="zh-CN" altLang="en-US" sz="9600" b="1" dirty="0">
              <a:solidFill>
                <a:srgbClr val="FE517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60814" y="2844934"/>
            <a:ext cx="407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E517E"/>
                </a:solidFill>
              </a:rPr>
              <a:t>Lê Anh Vũ</a:t>
            </a:r>
            <a:endParaRPr lang="en-US" altLang="zh-CN" sz="3200" dirty="0">
              <a:solidFill>
                <a:srgbClr val="FE517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60814" y="3605850"/>
            <a:ext cx="407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E517E"/>
                </a:solidFill>
              </a:rPr>
              <a:t>Trần Thị Hoài Trang</a:t>
            </a:r>
            <a:endParaRPr lang="en-US" altLang="zh-CN" sz="3200" dirty="0">
              <a:solidFill>
                <a:srgbClr val="FE517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60814" y="4366766"/>
            <a:ext cx="407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E517E"/>
                </a:solidFill>
              </a:rPr>
              <a:t>Thái Thị Mỹ Tiên</a:t>
            </a:r>
            <a:endParaRPr lang="zh-CN" altLang="en-US" sz="3200" dirty="0">
              <a:solidFill>
                <a:srgbClr val="FE517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60814" y="5127682"/>
            <a:ext cx="407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E517E"/>
                </a:solidFill>
              </a:rPr>
              <a:t>Lê Tuấn Liêm</a:t>
            </a:r>
            <a:endParaRPr lang="en-US" altLang="zh-CN" sz="3200" dirty="0">
              <a:solidFill>
                <a:srgbClr val="FE517E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 rot="3580622">
            <a:off x="5951450" y="2432812"/>
            <a:ext cx="4895896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solidFill>
                  <a:srgbClr val="FE517E"/>
                </a:solidFill>
              </a:rPr>
              <a:t>GROUP: E</a:t>
            </a:r>
            <a:endParaRPr lang="zh-CN" altLang="en-US" sz="6600" b="1" dirty="0">
              <a:solidFill>
                <a:srgbClr val="FE517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2877934" y="2783974"/>
            <a:ext cx="407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3200" dirty="0">
                <a:solidFill>
                  <a:srgbClr val="FE517E"/>
                </a:solidFill>
              </a:rPr>
              <a:t>Giới thiệu đồ án</a:t>
            </a:r>
            <a:endParaRPr lang="vi-VN" altLang="en-US" sz="3200" dirty="0">
              <a:solidFill>
                <a:srgbClr val="FE517E"/>
              </a:solidFill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2877820" y="3550920"/>
            <a:ext cx="42849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3200" dirty="0">
                <a:solidFill>
                  <a:srgbClr val="FE517E"/>
                </a:solidFill>
              </a:rPr>
              <a:t>Phân công công việc</a:t>
            </a:r>
            <a:endParaRPr lang="vi-VN" altLang="en-US" sz="3200" dirty="0">
              <a:solidFill>
                <a:srgbClr val="FE517E"/>
              </a:solidFill>
            </a:endParaRPr>
          </a:p>
        </p:txBody>
      </p:sp>
      <p:sp>
        <p:nvSpPr>
          <p:cNvPr id="7" name="文本框 4"/>
          <p:cNvSpPr txBox="1"/>
          <p:nvPr/>
        </p:nvSpPr>
        <p:spPr>
          <a:xfrm>
            <a:off x="2877934" y="4318506"/>
            <a:ext cx="407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3200" dirty="0" smtClean="0">
                <a:solidFill>
                  <a:srgbClr val="FE517E"/>
                </a:solidFill>
              </a:rPr>
              <a:t>Khó khăn</a:t>
            </a:r>
            <a:endParaRPr lang="vi-VN" altLang="en-US" sz="3200" dirty="0" smtClean="0">
              <a:solidFill>
                <a:srgbClr val="FE517E"/>
              </a:solidFill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2877934" y="5026717"/>
            <a:ext cx="407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3200" dirty="0">
                <a:solidFill>
                  <a:srgbClr val="FE517E"/>
                </a:solidFill>
              </a:rPr>
              <a:t>Cách giải quyết</a:t>
            </a:r>
            <a:endParaRPr lang="vi-VN" altLang="en-US" sz="3200" dirty="0">
              <a:solidFill>
                <a:srgbClr val="FE517E"/>
              </a:solidFill>
            </a:endParaRPr>
          </a:p>
        </p:txBody>
      </p:sp>
      <p:sp>
        <p:nvSpPr>
          <p:cNvPr id="9" name="文本框 6"/>
          <p:cNvSpPr txBox="1"/>
          <p:nvPr/>
        </p:nvSpPr>
        <p:spPr>
          <a:xfrm rot="3580622">
            <a:off x="6321425" y="2665095"/>
            <a:ext cx="47155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b="1" dirty="0">
                <a:solidFill>
                  <a:srgbClr val="FE517E"/>
                </a:solidFill>
              </a:rPr>
              <a:t>PROJECT</a:t>
            </a:r>
            <a:endParaRPr lang="en-US" altLang="zh-CN" sz="6600" b="1" dirty="0">
              <a:solidFill>
                <a:srgbClr val="FE517E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2877934" y="5853487"/>
            <a:ext cx="407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3200" dirty="0">
                <a:solidFill>
                  <a:srgbClr val="FE517E"/>
                </a:solidFill>
              </a:rPr>
              <a:t>Các lần họp</a:t>
            </a:r>
            <a:endParaRPr lang="vi-VN" altLang="en-US" sz="3200" dirty="0">
              <a:solidFill>
                <a:srgbClr val="FE517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b="1" dirty="0" smtClean="0"/>
              <a:t>Giới thiệu đồ án</a:t>
            </a:r>
            <a:endParaRPr lang="en-US" altLang="id-ID" b="1" dirty="0" smtClean="0"/>
          </a:p>
        </p:txBody>
      </p:sp>
      <p:sp>
        <p:nvSpPr>
          <p:cNvPr id="10" name="Text Placeholder 24"/>
          <p:cNvSpPr txBox="1"/>
          <p:nvPr/>
        </p:nvSpPr>
        <p:spPr>
          <a:xfrm>
            <a:off x="1432560" y="1988820"/>
            <a:ext cx="3375025" cy="4330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Thời gian làm.</a:t>
            </a:r>
            <a:endParaRPr lang="en-US" sz="2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Text Placeholder 24"/>
          <p:cNvSpPr txBox="1"/>
          <p:nvPr/>
        </p:nvSpPr>
        <p:spPr>
          <a:xfrm>
            <a:off x="6560820" y="1988820"/>
            <a:ext cx="3375025" cy="4330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Thời gian hoàn thiện.</a:t>
            </a:r>
            <a:endParaRPr lang="en-US" sz="2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Text Placeholder 24"/>
          <p:cNvSpPr txBox="1"/>
          <p:nvPr/>
        </p:nvSpPr>
        <p:spPr>
          <a:xfrm>
            <a:off x="6955790" y="3212465"/>
            <a:ext cx="3375025" cy="4330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List thời gian.</a:t>
            </a:r>
            <a:endParaRPr lang="en-US" sz="2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Text Placeholder 24"/>
          <p:cNvSpPr txBox="1"/>
          <p:nvPr/>
        </p:nvSpPr>
        <p:spPr>
          <a:xfrm>
            <a:off x="2168525" y="3106420"/>
            <a:ext cx="3375025" cy="4330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List thời gian.</a:t>
            </a:r>
            <a:endParaRPr lang="en-US" sz="2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Phân công công việc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Khó khăn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Cách giải quyết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Các lần họp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US"/>
              <a:t>Composer.json</a:t>
            </a:r>
            <a:endParaRPr lang="vi-V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3170" y="1350645"/>
            <a:ext cx="4808220" cy="5090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054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BD0078"/>
      </a:accent1>
      <a:accent2>
        <a:srgbClr val="FF3789"/>
      </a:accent2>
      <a:accent3>
        <a:srgbClr val="FF5A96"/>
      </a:accent3>
      <a:accent4>
        <a:srgbClr val="FF77B0"/>
      </a:accent4>
      <a:accent5>
        <a:srgbClr val="FF9EC7"/>
      </a:accent5>
      <a:accent6>
        <a:srgbClr val="FFB8D7"/>
      </a:accent6>
      <a:hlink>
        <a:srgbClr val="F59E00"/>
      </a:hlink>
      <a:folHlink>
        <a:srgbClr val="B2B2B2"/>
      </a:folHlink>
    </a:clrScheme>
    <a:fontScheme name="微软雅黑">
      <a:majorFont>
        <a:latin typeface="微软雅黑"/>
        <a:ea typeface="Microsoft YaHei UI"/>
        <a:cs typeface=""/>
      </a:majorFont>
      <a:minorFont>
        <a:latin typeface="微软雅黑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WPS Presentation</Application>
  <PresentationFormat>宽屏</PresentationFormat>
  <Paragraphs>86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Giới thiệu đồ án</vt:lpstr>
      <vt:lpstr>Phân công công việc</vt:lpstr>
      <vt:lpstr>Khó khăn</vt:lpstr>
      <vt:lpstr>Cách giải quyết</vt:lpstr>
      <vt:lpstr>Các lần họp </vt:lpstr>
      <vt:lpstr>Composer.json</vt:lpstr>
      <vt:lpstr>Chức năng</vt:lpstr>
      <vt:lpstr>Add new - giao diện </vt:lpstr>
      <vt:lpstr>Add new - giao diện</vt:lpstr>
      <vt:lpstr>Add new - giao diện</vt:lpstr>
      <vt:lpstr>Items</vt:lpstr>
      <vt:lpstr>Config </vt:lpstr>
      <vt:lpstr>Language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32</cp:revision>
  <dcterms:created xsi:type="dcterms:W3CDTF">2015-12-24T07:33:00Z</dcterms:created>
  <dcterms:modified xsi:type="dcterms:W3CDTF">2021-07-11T10:26:09Z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1033-11.2.0.10200</vt:lpwstr>
  </property>
</Properties>
</file>