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le" initials="vl" lastIdx="1" clrIdx="0">
    <p:extLst>
      <p:ext uri="{19B8F6BF-5375-455C-9EA6-DF929625EA0E}">
        <p15:presenceInfo xmlns:p15="http://schemas.microsoft.com/office/powerpoint/2012/main" userId="f140fb54f0e43f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78152" autoAdjust="0"/>
  </p:normalViewPr>
  <p:slideViewPr>
    <p:cSldViewPr snapToGrid="0">
      <p:cViewPr varScale="1">
        <p:scale>
          <a:sx n="64" d="100"/>
          <a:sy n="64" d="100"/>
        </p:scale>
        <p:origin x="1176" y="62"/>
      </p:cViewPr>
      <p:guideLst/>
    </p:cSldViewPr>
  </p:slideViewPr>
  <p:outlineViewPr>
    <p:cViewPr>
      <p:scale>
        <a:sx n="33" d="100"/>
        <a:sy n="33" d="100"/>
      </p:scale>
      <p:origin x="0" y="-154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02450-DA70-442A-9201-D00EF5FAD1C1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4FDD0-4D45-4039-B356-5E49661EC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91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4FDD0-4D45-4039-B356-5E49661ECB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4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vi-VN" b="1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componentWillMount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 Thực thi </a:t>
            </a:r>
            <a:r>
              <a:rPr lang="vi-VN" b="0" i="0" u="sng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trước khi component được render 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trên cả server side và client side.</a:t>
            </a:r>
          </a:p>
          <a:p>
            <a:pPr algn="l"/>
            <a:endParaRPr lang="vi-VN" b="0" i="0" dirty="0">
              <a:solidFill>
                <a:srgbClr val="1B1B1B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vi-VN" b="1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componentDidMount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 Tthực thi khi </a:t>
            </a:r>
            <a:r>
              <a:rPr lang="vi-VN" b="0" i="0" u="sng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component được render trên client side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. Đây là nơi các hàm AJAX requests, DOM or update state được thực thi.</a:t>
            </a:r>
          </a:p>
          <a:p>
            <a:pPr algn="l"/>
            <a:endParaRPr lang="vi-VN" b="0" i="0" dirty="0">
              <a:solidFill>
                <a:srgbClr val="1B1B1B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vi-VN" b="1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componentWillReceiveProps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 Thực thi ngay khi </a:t>
            </a:r>
            <a:r>
              <a:rPr lang="vi-VN" b="0" i="0" u="sng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props update 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và trước khi component render lại</a:t>
            </a:r>
          </a:p>
          <a:p>
            <a:pPr algn="l"/>
            <a:endParaRPr lang="vi-VN" b="0" i="0" dirty="0">
              <a:solidFill>
                <a:srgbClr val="1B1B1B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vi-VN" b="1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shouldComponentUpdate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 Trả về kết quả </a:t>
            </a:r>
            <a:r>
              <a:rPr lang="vi-VN" b="0" i="0" u="sng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true or false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. Xác định 1 component có được update hay không. Mặc định true. Không muốn component render lại sau khi update state hay props thì return giá trị thành false. </a:t>
            </a:r>
          </a:p>
          <a:p>
            <a:pPr algn="l"/>
            <a:endParaRPr lang="vi-VN" b="0" i="0" dirty="0">
              <a:solidFill>
                <a:srgbClr val="1B1B1B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vi-VN" b="1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componentWillUpdate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 Thực thi khi </a:t>
            </a:r>
            <a:r>
              <a:rPr lang="vi-VN" b="0" i="0" u="sng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update state 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component trước khi component render lại.</a:t>
            </a:r>
          </a:p>
          <a:p>
            <a:pPr algn="l"/>
            <a:endParaRPr lang="vi-VN" b="0" i="0" dirty="0">
              <a:solidFill>
                <a:srgbClr val="1B1B1B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vi-VN" b="1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componentDidUpdate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 Thực thi sau khi </a:t>
            </a:r>
            <a:r>
              <a:rPr lang="vi-VN" b="1" i="0" u="sng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componentWillUpdate</a:t>
            </a:r>
          </a:p>
          <a:p>
            <a:pPr algn="l"/>
            <a:endParaRPr lang="vi-VN" b="1" i="0" dirty="0">
              <a:solidFill>
                <a:srgbClr val="1B1B1B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vi-VN" b="1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componentWillUnmount</a:t>
            </a:r>
            <a:r>
              <a:rPr lang="vi-VN" b="0" i="0" dirty="0">
                <a:solidFill>
                  <a:srgbClr val="1B1B1B"/>
                </a:solidFill>
                <a:effectLst/>
                <a:latin typeface="Open Sans" panose="020B0604020202020204" pitchFamily="34" charset="0"/>
              </a:rPr>
              <a:t> được gọi khi unmout (bỏ đi) 1 component kiểu như xóa nó khỏi react.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4FDD0-4D45-4039-B356-5E49661ECB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4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1" dirty="0"/>
              <a:t>Hooks </a:t>
            </a:r>
            <a:r>
              <a:rPr lang="vi-VN" dirty="0"/>
              <a:t>là một bổ sung mới trong React bảng 16.8, </a:t>
            </a:r>
            <a:r>
              <a:rPr lang="vi-VN" b="1" dirty="0"/>
              <a:t>hooks </a:t>
            </a:r>
            <a:r>
              <a:rPr lang="vi-VN" dirty="0"/>
              <a:t>cho phép lập trình viên sử dụng </a:t>
            </a:r>
            <a:r>
              <a:rPr lang="vi-VN" b="1" dirty="0"/>
              <a:t>state, props</a:t>
            </a:r>
            <a:r>
              <a:rPr lang="vi-VN" dirty="0"/>
              <a:t>, hay nhiều tính năng cho một </a:t>
            </a:r>
            <a:r>
              <a:rPr lang="vi-VN" b="1" dirty="0"/>
              <a:t>component</a:t>
            </a:r>
            <a:r>
              <a:rPr lang="vi-VN" dirty="0"/>
              <a:t> mà không cần tạo một </a:t>
            </a:r>
            <a:r>
              <a:rPr lang="vi-VN" b="1" dirty="0"/>
              <a:t>class</a:t>
            </a:r>
          </a:p>
          <a:p>
            <a:r>
              <a:rPr lang="vi-VN" b="1" dirty="0"/>
              <a:t>Hooks </a:t>
            </a:r>
            <a:r>
              <a:rPr lang="vi-VN" b="0" dirty="0"/>
              <a:t>sinh ra để thay đổi hướng tiếp cận của người dùng khi tìm hiểu về reactjs, về cơ bản</a:t>
            </a:r>
            <a:r>
              <a:rPr lang="en-US" b="0" dirty="0"/>
              <a:t> </a:t>
            </a:r>
            <a:r>
              <a:rPr lang="vi-VN" b="0" dirty="0"/>
              <a:t>ta có thể tạo componets bằng hook hoặc class trong project mà không có vấn đề xảy ra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4FDD0-4D45-4039-B356-5E49661ECB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8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3262-567B-4CF4-9F85-392345430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5B693-2CDD-4CFF-B86F-3068E65D5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DBED-AA03-40AE-BF4B-4A6B2625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374F6-E777-466B-90C0-2C002FFA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F2CFA-4B27-438C-9D2A-3FA65DFA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3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C70A-9E3B-4C84-88C5-04B796B9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547BC-8042-465D-ABBD-1653C36F5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A6DEB-77BD-46F0-BC0D-E561C595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0A5C0-3B50-4AAA-9B6B-90BD73CE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796FE-8C2E-4D5F-91D7-B5C8C990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1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9A01-2982-452A-B289-E6CBCD590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10CAC-20E7-40B6-A02B-A747197BA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7CA85-6BFE-475B-8AAE-F4D5CE66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6D9C3-F1A3-408B-800A-FF56E0E0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4BB9-8BEF-4435-8147-6133897F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3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2BFF-F835-4BC2-BE32-15F87D33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2C58-642B-4488-98C7-8109F9AD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80C58-9F7F-4C89-B7AF-497D3053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CDDC3-2B51-4ACB-BAB2-DB3C069B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7E8CB-E68E-4892-AB51-F0F6EA00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3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B8CA-4B91-44D8-847E-9D5CE560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6328D-A64F-4ED1-94B2-4D05EBEE8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BDB51-CBC5-4856-AEE1-ED03D628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B33E-FAF8-462D-AFC0-88343C45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CCA9A-052E-4119-8DBE-B1F15508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2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374C-3755-4A42-B00B-4CA44F6B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B0F0-DBA8-4896-B984-F16E0B9B5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EE9B5-736E-4084-8889-EFF2379E1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3C115-3B14-4015-A2E8-5FDFF78E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4008E-D454-4D64-B81E-2DABC8B5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2C764-9A42-4035-9A20-62D106CA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1083-55C5-4205-81C6-A68147BF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870FC-024B-40C0-8463-4C8BB66C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098B3-78E2-480F-9A40-1272F3FCF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C7E96-7E78-4A54-BC98-2DAC1FE0A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EAAA5-CCCD-4173-B9E6-8915F371D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BBF63-6690-4ACA-BFC6-CAB5707F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8D01A-3E1D-46D2-B9B3-8E60C968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88D0D-C75E-43C9-9574-720154B8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3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74C7-5588-4F22-A888-3631CF60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D04B4-C54F-4EFE-A547-8A6E897C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F1340-C35B-44D9-84C7-C5F836B6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6EE21-BBB9-4910-96F0-CF8E5605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5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0526D-2B06-418E-8044-29AF7BCC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310F3-62BD-4868-962A-40C466C1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C4D68-7B7E-4769-9C20-F32324E1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6894-01D1-493A-8F44-E8405BE1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EEA87-9DBC-4C70-84E7-1AC4F5FA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8BDDE-3313-47F2-85BC-10ECB7148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CC482-81A3-47CA-B38F-C15D9B2F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738AD-924E-423E-A7D4-F8C3A429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27B22-EF75-4BE8-AE71-CFC5D757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4C98-9EE1-415F-BE38-15CDC212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E38A9-B060-4724-A21E-51857205F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972EB-B1DC-4673-9D52-364205907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6FA91-BE0F-4E7D-B27A-713FEE3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FD6B-B25A-4A1F-88C0-07589ACE3EC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DCAE7-74DA-4B26-9189-F6B49075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31E25-C106-4D1E-8845-71FB02BF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3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FD874-FD61-4F91-BB9E-83F6BFEB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9334D-3AE6-4BCC-BF14-79E3A7707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F1D0-C1C7-4E84-A945-6B7BB28E0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EFD6B-B25A-4A1F-88C0-07589ACE3EC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1117-5244-4D72-AB5A-4B075BF79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D858-78AF-4055-93D7-F6FF7CA30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D444A-65EE-4AA3-963A-4B623196E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1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D3F0-D64B-4DD4-9D4F-CACE6AEEF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Nhóm 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14CA8-58FC-4D13-BEDF-A6DFFFF28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Giáo viên hướng dẫn: Nguyễn Huy Hoàng</a:t>
            </a:r>
          </a:p>
          <a:p>
            <a:r>
              <a:rPr lang="vi-VN" dirty="0"/>
              <a:t>Đề tài: </a:t>
            </a:r>
            <a:r>
              <a:rPr lang="en-US" dirty="0"/>
              <a:t>C</a:t>
            </a:r>
            <a:r>
              <a:rPr lang="vi-VN" dirty="0"/>
              <a:t>ông thức món ăn.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992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2779-F93B-4AFB-B5A9-F92415AF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Components and Props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A245-057C-4445-8F3B-606EFABF8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Props:</a:t>
            </a:r>
          </a:p>
          <a:p>
            <a:pPr lvl="1"/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Tuyền giá trị cho Components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ED626-A71B-4687-A7C2-EDB9E8D6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55" y="2715490"/>
            <a:ext cx="7548898" cy="39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2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09E2-3CD6-4959-BA70-B72F30F0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CC4F16-D9F0-4008-BA80-3042A59F8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55343"/>
            <a:ext cx="8453582" cy="4802187"/>
          </a:xfrm>
        </p:spPr>
      </p:pic>
    </p:spTree>
    <p:extLst>
      <p:ext uri="{BB962C8B-B14F-4D97-AF65-F5344CB8AC3E}">
        <p14:creationId xmlns:p14="http://schemas.microsoft.com/office/powerpoint/2010/main" val="50751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80F9-6D42-4499-A90B-8008A898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A9F0-2FBD-4549-96CD-78EB705C1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185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componentWillMount</a:t>
            </a:r>
            <a:endParaRPr lang="en-US" b="1" i="0" dirty="0">
              <a:solidFill>
                <a:srgbClr val="1B1B1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</a:t>
            </a:r>
            <a:r>
              <a:rPr lang="vi-VN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ntDidMount</a:t>
            </a:r>
            <a:endParaRPr lang="en-US" b="1" i="0" dirty="0">
              <a:solidFill>
                <a:srgbClr val="1B1B1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componentWillRe</a:t>
            </a:r>
            <a:r>
              <a:rPr lang="vi-VN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ceiveProps</a:t>
            </a:r>
            <a:endParaRPr lang="en-US" b="1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shouldCompo</a:t>
            </a:r>
            <a:r>
              <a:rPr lang="vi-VN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nentUpdate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componentWillUpdate</a:t>
            </a:r>
            <a:endParaRPr lang="en-US" b="1" dirty="0">
              <a:solidFill>
                <a:srgbClr val="1B1B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componentDidUpdate</a:t>
            </a:r>
            <a:r>
              <a:rPr lang="en-US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 err="1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componentWillUnmount</a:t>
            </a:r>
            <a:r>
              <a:rPr lang="en-US" b="1" i="0" dirty="0"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65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2F9B-9308-4CBA-97DA-D0DC06D0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673A-E7E2-416B-AABC-39739FB93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 dirty="0"/>
              <a:t>Ví dụ: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DDFCB-3F8B-49F9-B31A-ABE015C0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401"/>
            <a:ext cx="10515600" cy="40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93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9391-CDC1-417E-8500-B59C4523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85391-01E8-47B6-99EE-EA7ABD35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AD496-1289-4471-9730-2CE6A4C59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02455" cy="491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18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5A6C5-56BF-4563-86BA-43DD0339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and Keys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3B8F5D-BE7B-444A-8EAD-03D04BD16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1703"/>
            <a:ext cx="10515600" cy="3419182"/>
          </a:xfrm>
        </p:spPr>
      </p:pic>
    </p:spTree>
    <p:extLst>
      <p:ext uri="{BB962C8B-B14F-4D97-AF65-F5344CB8AC3E}">
        <p14:creationId xmlns:p14="http://schemas.microsoft.com/office/powerpoint/2010/main" val="75995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0BE3-C145-4AD6-841A-32334C03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AFAB-0314-4DBC-B2DC-1228AF266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21149-9903-4467-B60B-272A1E87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39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22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D95F-D741-4C8C-928D-5CE1E2F9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6565-7BF0-4DE1-923C-557BD58FF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Hook </a:t>
            </a:r>
            <a:r>
              <a:rPr lang="vi-VN" dirty="0"/>
              <a:t>là gì ?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0097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93A0-F32B-449B-8290-3DD58BEA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Thành viên nhóm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4F2C3-82D2-49F8-83B3-76054AAB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Trần Thị Hoài Trang</a:t>
            </a:r>
          </a:p>
          <a:p>
            <a:r>
              <a:rPr lang="vi-VN" dirty="0"/>
              <a:t>Thái Thị Mỹ Tiên</a:t>
            </a:r>
          </a:p>
          <a:p>
            <a:r>
              <a:rPr lang="en-US" dirty="0"/>
              <a:t>Lê Anh</a:t>
            </a:r>
            <a:r>
              <a:rPr lang="vi-VN" dirty="0"/>
              <a:t> Vũ</a:t>
            </a:r>
          </a:p>
          <a:p>
            <a:r>
              <a:rPr lang="vi-VN" dirty="0"/>
              <a:t>Nguyễn Ngọc Trường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7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7691-0FB4-467E-A120-317C86D8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Ngôn ngữ và công nghệ sữ dụng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4734-88B9-46B6-8D6F-550C1D80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Back end: PHP</a:t>
            </a:r>
          </a:p>
          <a:p>
            <a:r>
              <a:rPr lang="vi-VN" dirty="0"/>
              <a:t>Front end: ReactJS, Bootstrap 5, Typewriter, ...</a:t>
            </a:r>
          </a:p>
          <a:p>
            <a:r>
              <a:rPr lang="vi-VN" dirty="0"/>
              <a:t>CSDL: MySQL</a:t>
            </a:r>
          </a:p>
          <a:p>
            <a:r>
              <a:rPr lang="vi-VN" dirty="0"/>
              <a:t>Công cụ: VSCode; Chrome DevTools</a:t>
            </a:r>
            <a:r>
              <a:rPr lang="en-US" dirty="0"/>
              <a:t> E</a:t>
            </a:r>
            <a:r>
              <a:rPr lang="vi-VN" dirty="0"/>
              <a:t>xtension React Developer tools, ... </a:t>
            </a:r>
          </a:p>
          <a:p>
            <a:r>
              <a:rPr lang="vi-VN" dirty="0"/>
              <a:t>Lưu trữ và quản lý: Git, Github, SmartGit,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5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9F9A-CDB1-4643-B931-F617F483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F6D5F-E10A-44CC-9E8C-F981E2A50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ReactJS</a:t>
            </a:r>
            <a:r>
              <a:rPr lang="vi-VN" dirty="0"/>
              <a:t> là một thư viện JavaScript mã nguồn mở được thiết kế bởi Facebook</a:t>
            </a:r>
            <a:r>
              <a:rPr lang="en-US" dirty="0"/>
              <a:t>, t</a:t>
            </a:r>
            <a:r>
              <a:rPr lang="vi-VN" dirty="0"/>
              <a:t>hư viện xây dựng giao diện người dùng, thiết kế các components có khả năng tái sử dụng và hiệu suất cao</a:t>
            </a:r>
          </a:p>
        </p:txBody>
      </p:sp>
    </p:spTree>
    <p:extLst>
      <p:ext uri="{BB962C8B-B14F-4D97-AF65-F5344CB8AC3E}">
        <p14:creationId xmlns:p14="http://schemas.microsoft.com/office/powerpoint/2010/main" val="248935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AA81-F89C-4838-958B-380E00F6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concepts ReactJS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94E1-2AE7-49D4-9A5E-12E12BD0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JSX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Rendering Elements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Components and props</a:t>
            </a: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State and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lifecycle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Handing Events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Conditional Rendering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Lists and Keys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30721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9509-7646-449D-8E25-3963BD8F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3F65D-75EC-42A8-828F-2E9105E1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Buộc dùng JSX cho ReactJS ?</a:t>
            </a: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Gần gủi</a:t>
            </a: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Mạnh mẽ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3467C6-6F6A-4C55-9E46-B6004819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6"/>
            <a:ext cx="9521142" cy="8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3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36B2-4CE0-41F3-BD96-80973FC1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B88858-0764-4709-A183-0098BA27E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9542"/>
            <a:ext cx="7441618" cy="388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3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F66D-7C4C-41C4-9B1B-51B50B5D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9227C-CE0A-472F-9BDC-0055A15BE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ReactDOM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dựa trên HTML DOM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6D31D-9606-4344-BCD3-7C0F98967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5950"/>
            <a:ext cx="105156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9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7C96-DCB6-44ED-952F-28F6DDE2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Components and Props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AC4B-28AD-4DCD-8AD9-9B62AB07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Components</a:t>
            </a:r>
            <a:r>
              <a:rPr lang="vi-VN" dirty="0"/>
              <a:t>: </a:t>
            </a:r>
          </a:p>
          <a:p>
            <a:pPr lvl="1"/>
            <a:r>
              <a:rPr lang="vi-VN" dirty="0"/>
              <a:t>Chia giao diện thành nhiều phần độc lập, tái sữ dụng, riêng biệt.</a:t>
            </a:r>
          </a:p>
          <a:p>
            <a:pPr lvl="1"/>
            <a:r>
              <a:rPr lang="vi-VN" dirty="0"/>
              <a:t>Funtion and Class Components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FC5BE-722D-4EDA-994B-A63921AA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368800"/>
            <a:ext cx="10515598" cy="2124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62C755-1C26-41BA-A79E-F4543B79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54290"/>
            <a:ext cx="10515600" cy="14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7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448</Words>
  <Application>Microsoft Office PowerPoint</Application>
  <PresentationFormat>Widescreen</PresentationFormat>
  <Paragraphs>81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Times New Roman</vt:lpstr>
      <vt:lpstr>Wingdings</vt:lpstr>
      <vt:lpstr>Office Theme</vt:lpstr>
      <vt:lpstr>Nhóm 7</vt:lpstr>
      <vt:lpstr>Thành viên nhóm</vt:lpstr>
      <vt:lpstr>Ngôn ngữ và công nghệ sữ dụng</vt:lpstr>
      <vt:lpstr>ReactJS</vt:lpstr>
      <vt:lpstr>Main concepts ReactJS</vt:lpstr>
      <vt:lpstr>JSX</vt:lpstr>
      <vt:lpstr>JSX</vt:lpstr>
      <vt:lpstr>Rendering Elements</vt:lpstr>
      <vt:lpstr>Components and Props</vt:lpstr>
      <vt:lpstr>Components and Props</vt:lpstr>
      <vt:lpstr>State and Lifecycle</vt:lpstr>
      <vt:lpstr>State and Lifecycle</vt:lpstr>
      <vt:lpstr>Handing Events</vt:lpstr>
      <vt:lpstr>Conditional Rendering</vt:lpstr>
      <vt:lpstr>Lists and Keys</vt:lpstr>
      <vt:lpstr>Forms</vt:lpstr>
      <vt:lpstr>HOOKS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le</dc:creator>
  <cp:lastModifiedBy>vu le</cp:lastModifiedBy>
  <cp:revision>35</cp:revision>
  <dcterms:created xsi:type="dcterms:W3CDTF">2021-06-19T17:44:46Z</dcterms:created>
  <dcterms:modified xsi:type="dcterms:W3CDTF">2021-06-20T06:57:01Z</dcterms:modified>
</cp:coreProperties>
</file>