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4368" r:id="rId1"/>
  </p:sldMasterIdLst>
  <p:notesMasterIdLst>
    <p:notesMasterId r:id="rId16"/>
  </p:notesMasterIdLst>
  <p:sldIdLst>
    <p:sldId id="264" r:id="rId2"/>
    <p:sldId id="267" r:id="rId3"/>
    <p:sldId id="266" r:id="rId4"/>
    <p:sldId id="256" r:id="rId5"/>
    <p:sldId id="257" r:id="rId6"/>
    <p:sldId id="258" r:id="rId7"/>
    <p:sldId id="259" r:id="rId8"/>
    <p:sldId id="260" r:id="rId9"/>
    <p:sldId id="261" r:id="rId10"/>
    <p:sldId id="262" r:id="rId11"/>
    <p:sldId id="263" r:id="rId12"/>
    <p:sldId id="268" r:id="rId13"/>
    <p:sldId id="269" r:id="rId14"/>
    <p:sldId id="270" r:id="rId15"/>
  </p:sldIdLst>
  <p:sldSz cx="14630400" cy="8229600"/>
  <p:notesSz cx="8229600" cy="14630400"/>
  <p:embeddedFontLst>
    <p:embeddedFont>
      <p:font typeface="Cambria" panose="02040503050406030204" pitchFamily="18" charset="0"/>
      <p:regular r:id="rId17"/>
      <p:bold r:id="rId18"/>
      <p:italic r:id="rId19"/>
      <p:boldItalic r:id="rId20"/>
    </p:embeddedFont>
    <p:embeddedFont>
      <p:font typeface="Overpass" panose="020B0604020202020204" charset="0"/>
      <p:regular r:id="rId2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70B560-BE95-4981-A125-B33E35CA4491}" v="8" dt="2024-11-28T18:59:24.0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 choudhari" userId="a92a5c73f03a6080" providerId="LiveId" clId="{6170B560-BE95-4981-A125-B33E35CA4491}"/>
    <pc:docChg chg="modSld">
      <pc:chgData name="om choudhari" userId="a92a5c73f03a6080" providerId="LiveId" clId="{6170B560-BE95-4981-A125-B33E35CA4491}" dt="2024-11-28T18:59:24.064" v="7" actId="1076"/>
      <pc:docMkLst>
        <pc:docMk/>
      </pc:docMkLst>
      <pc:sldChg chg="addSp delSp modSp">
        <pc:chgData name="om choudhari" userId="a92a5c73f03a6080" providerId="LiveId" clId="{6170B560-BE95-4981-A125-B33E35CA4491}" dt="2024-11-28T18:59:24.064" v="7" actId="1076"/>
        <pc:sldMkLst>
          <pc:docMk/>
          <pc:sldMk cId="0" sldId="256"/>
        </pc:sldMkLst>
        <pc:picChg chg="del mod">
          <ac:chgData name="om choudhari" userId="a92a5c73f03a6080" providerId="LiveId" clId="{6170B560-BE95-4981-A125-B33E35CA4491}" dt="2024-11-28T18:59:06.867" v="1" actId="478"/>
          <ac:picMkLst>
            <pc:docMk/>
            <pc:sldMk cId="0" sldId="256"/>
            <ac:picMk id="2" creationId="{00000000-0000-0000-0000-000000000000}"/>
          </ac:picMkLst>
        </pc:picChg>
        <pc:picChg chg="add del mod">
          <ac:chgData name="om choudhari" userId="a92a5c73f03a6080" providerId="LiveId" clId="{6170B560-BE95-4981-A125-B33E35CA4491}" dt="2024-11-28T18:59:06.867" v="1" actId="478"/>
          <ac:picMkLst>
            <pc:docMk/>
            <pc:sldMk cId="0" sldId="256"/>
            <ac:picMk id="1026" creationId="{1BAF12CA-C862-0B18-DFA6-2500BEBC32BC}"/>
          </ac:picMkLst>
        </pc:picChg>
        <pc:picChg chg="add mod">
          <ac:chgData name="om choudhari" userId="a92a5c73f03a6080" providerId="LiveId" clId="{6170B560-BE95-4981-A125-B33E35CA4491}" dt="2024-11-28T18:59:24.064" v="7" actId="1076"/>
          <ac:picMkLst>
            <pc:docMk/>
            <pc:sldMk cId="0" sldId="256"/>
            <ac:picMk id="1028" creationId="{0A7AD420-C191-E741-E6C3-F4CC7CA0928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5741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1ae6d823c3_2_51:notes"/>
          <p:cNvSpPr>
            <a:spLocks noGrp="1" noRot="1" noChangeAspect="1"/>
          </p:cNvSpPr>
          <p:nvPr>
            <p:ph type="sldImg" idx="2"/>
          </p:nvPr>
        </p:nvSpPr>
        <p:spPr>
          <a:xfrm>
            <a:off x="215900" y="801688"/>
            <a:ext cx="7127875" cy="40100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g31ae6d823c3_2_51:notes"/>
          <p:cNvSpPr txBox="1">
            <a:spLocks noGrp="1"/>
          </p:cNvSpPr>
          <p:nvPr>
            <p:ph type="body" idx="1"/>
          </p:nvPr>
        </p:nvSpPr>
        <p:spPr>
          <a:xfrm>
            <a:off x="755650" y="5078413"/>
            <a:ext cx="6046800" cy="48117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104" name="Google Shape;104;g31ae6d823c3_2_51:notes"/>
          <p:cNvSpPr txBox="1">
            <a:spLocks noGrp="1"/>
          </p:cNvSpPr>
          <p:nvPr>
            <p:ph type="sldNum" idx="12"/>
          </p:nvPr>
        </p:nvSpPr>
        <p:spPr>
          <a:xfrm>
            <a:off x="4283075" y="10155238"/>
            <a:ext cx="3275100" cy="533400"/>
          </a:xfrm>
          <a:prstGeom prst="rect">
            <a:avLst/>
          </a:prstGeom>
          <a:noFill/>
          <a:ln>
            <a:noFill/>
          </a:ln>
        </p:spPr>
        <p:txBody>
          <a:bodyPr spcFirstLastPara="1" wrap="square" lIns="102825" tIns="102825" rIns="102825" bIns="102825" anchor="ctr" anchorCtr="0">
            <a:noAutofit/>
          </a:bodyPr>
          <a:lstStyle/>
          <a:p>
            <a:pPr marL="0" marR="0" lvl="0" indent="0" algn="l" rtl="0">
              <a:lnSpc>
                <a:spcPct val="100000"/>
              </a:lnSpc>
              <a:spcBef>
                <a:spcPts val="0"/>
              </a:spcBef>
              <a:spcAft>
                <a:spcPts val="0"/>
              </a:spcAft>
              <a:buClr>
                <a:srgbClr val="000000"/>
              </a:buClr>
              <a:buSzPts val="1300"/>
              <a:buFont typeface="Calibri"/>
              <a:buNone/>
            </a:pPr>
            <a:fld id="{00000000-1234-1234-1234-123412341234}" type="slidenum">
              <a:rPr lang="en" sz="1600" b="0" i="0" u="none" strike="noStrike" cap="none">
                <a:solidFill>
                  <a:srgbClr val="000000"/>
                </a:solidFill>
                <a:latin typeface="Arial"/>
                <a:ea typeface="Arial"/>
                <a:cs typeface="Arial"/>
                <a:sym typeface="Arial"/>
              </a:rPr>
              <a:t>1</a:t>
            </a:fld>
            <a:endParaRPr sz="16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1ae6d823c3_2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g31ae6d823c3_2_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1ae6d823c3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1ae6d823c3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1ae6d823c3_2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1ae6d823c3_2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1ae6d823c3_2_6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g31ae6d823c3_2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811" y="7680960"/>
            <a:ext cx="14626590" cy="5486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9" y="7601179"/>
            <a:ext cx="14626590" cy="768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316736" y="910742"/>
            <a:ext cx="12070080" cy="4279392"/>
          </a:xfrm>
        </p:spPr>
        <p:txBody>
          <a:bodyPr anchor="b">
            <a:normAutofit/>
          </a:bodyPr>
          <a:lstStyle>
            <a:lvl1pPr algn="l">
              <a:lnSpc>
                <a:spcPct val="85000"/>
              </a:lnSpc>
              <a:defRPr sz="9600" spc="-6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320061" y="5346745"/>
            <a:ext cx="12070080" cy="1371600"/>
          </a:xfrm>
        </p:spPr>
        <p:txBody>
          <a:bodyPr lIns="91440" rIns="91440">
            <a:normAutofit/>
          </a:bodyPr>
          <a:lstStyle>
            <a:lvl1pPr marL="0" indent="0" algn="l">
              <a:buNone/>
              <a:defRPr sz="2880" cap="all" spc="240" baseline="0">
                <a:solidFill>
                  <a:schemeClr val="tx2"/>
                </a:solidFill>
                <a:latin typeface="+mj-lt"/>
              </a:defRPr>
            </a:lvl1pPr>
            <a:lvl2pPr marL="548640" indent="0" algn="ctr">
              <a:buNone/>
              <a:defRPr sz="2880"/>
            </a:lvl2pPr>
            <a:lvl3pPr marL="1097280" indent="0" algn="ctr">
              <a:buNone/>
              <a:defRPr sz="288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449190" y="5212080"/>
            <a:ext cx="1185062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972642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860742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811" y="7680960"/>
            <a:ext cx="14626590" cy="5486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9" y="7601179"/>
            <a:ext cx="14626590" cy="768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469880" y="494762"/>
            <a:ext cx="3154680" cy="691187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494762"/>
            <a:ext cx="9281160" cy="691187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804643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9321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3353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96721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2785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64632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88925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87806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591889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933359946"/>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66"/>
        <p:cNvGrpSpPr/>
        <p:nvPr/>
      </p:nvGrpSpPr>
      <p:grpSpPr>
        <a:xfrm>
          <a:off x="0" y="0"/>
          <a:ext cx="0" cy="0"/>
          <a:chOff x="0" y="0"/>
          <a:chExt cx="0" cy="0"/>
        </a:xfrm>
      </p:grpSpPr>
      <p:sp>
        <p:nvSpPr>
          <p:cNvPr id="67" name="Google Shape;67;p17"/>
          <p:cNvSpPr txBox="1">
            <a:spLocks noGrp="1"/>
          </p:cNvSpPr>
          <p:nvPr>
            <p:ph type="title"/>
          </p:nvPr>
        </p:nvSpPr>
        <p:spPr>
          <a:xfrm>
            <a:off x="498720" y="712040"/>
            <a:ext cx="13632960" cy="91632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8" name="Google Shape;68;p17"/>
          <p:cNvSpPr txBox="1">
            <a:spLocks noGrp="1"/>
          </p:cNvSpPr>
          <p:nvPr>
            <p:ph type="body" idx="1"/>
          </p:nvPr>
        </p:nvSpPr>
        <p:spPr>
          <a:xfrm>
            <a:off x="498720" y="1843960"/>
            <a:ext cx="13632960" cy="5466240"/>
          </a:xfrm>
          <a:prstGeom prst="rect">
            <a:avLst/>
          </a:prstGeom>
          <a:noFill/>
          <a:ln>
            <a:noFill/>
          </a:ln>
        </p:spPr>
        <p:txBody>
          <a:bodyPr spcFirstLastPara="1" wrap="square" lIns="91425" tIns="91425" rIns="91425" bIns="91425" anchor="t" anchorCtr="0">
            <a:normAutofit/>
          </a:bodyPr>
          <a:lstStyle>
            <a:lvl1pPr marL="731520" lvl="0" indent="-548640" algn="l">
              <a:lnSpc>
                <a:spcPct val="115000"/>
              </a:lnSpc>
              <a:spcBef>
                <a:spcPts val="0"/>
              </a:spcBef>
              <a:spcAft>
                <a:spcPts val="0"/>
              </a:spcAft>
              <a:buSzPts val="1800"/>
              <a:buChar char="●"/>
              <a:defRPr/>
            </a:lvl1pPr>
            <a:lvl2pPr marL="1463040" lvl="1" indent="-508000" algn="l">
              <a:lnSpc>
                <a:spcPct val="115000"/>
              </a:lnSpc>
              <a:spcBef>
                <a:spcPts val="0"/>
              </a:spcBef>
              <a:spcAft>
                <a:spcPts val="0"/>
              </a:spcAft>
              <a:buSzPts val="1400"/>
              <a:buChar char="○"/>
              <a:defRPr/>
            </a:lvl2pPr>
            <a:lvl3pPr marL="2194560" lvl="2" indent="-508000" algn="l">
              <a:lnSpc>
                <a:spcPct val="115000"/>
              </a:lnSpc>
              <a:spcBef>
                <a:spcPts val="0"/>
              </a:spcBef>
              <a:spcAft>
                <a:spcPts val="0"/>
              </a:spcAft>
              <a:buSzPts val="1400"/>
              <a:buChar char="■"/>
              <a:defRPr/>
            </a:lvl3pPr>
            <a:lvl4pPr marL="2926080" lvl="3" indent="-508000" algn="l">
              <a:lnSpc>
                <a:spcPct val="115000"/>
              </a:lnSpc>
              <a:spcBef>
                <a:spcPts val="0"/>
              </a:spcBef>
              <a:spcAft>
                <a:spcPts val="0"/>
              </a:spcAft>
              <a:buSzPts val="1400"/>
              <a:buChar char="●"/>
              <a:defRPr/>
            </a:lvl4pPr>
            <a:lvl5pPr marL="3657600" lvl="4" indent="-508000" algn="l">
              <a:lnSpc>
                <a:spcPct val="115000"/>
              </a:lnSpc>
              <a:spcBef>
                <a:spcPts val="0"/>
              </a:spcBef>
              <a:spcAft>
                <a:spcPts val="0"/>
              </a:spcAft>
              <a:buSzPts val="1400"/>
              <a:buChar char="○"/>
              <a:defRPr/>
            </a:lvl5pPr>
            <a:lvl6pPr marL="4389120" lvl="5" indent="-508000" algn="l">
              <a:lnSpc>
                <a:spcPct val="115000"/>
              </a:lnSpc>
              <a:spcBef>
                <a:spcPts val="0"/>
              </a:spcBef>
              <a:spcAft>
                <a:spcPts val="0"/>
              </a:spcAft>
              <a:buSzPts val="1400"/>
              <a:buChar char="■"/>
              <a:defRPr/>
            </a:lvl6pPr>
            <a:lvl7pPr marL="5120640" lvl="6" indent="-508000" algn="l">
              <a:lnSpc>
                <a:spcPct val="115000"/>
              </a:lnSpc>
              <a:spcBef>
                <a:spcPts val="0"/>
              </a:spcBef>
              <a:spcAft>
                <a:spcPts val="0"/>
              </a:spcAft>
              <a:buSzPts val="1400"/>
              <a:buChar char="●"/>
              <a:defRPr/>
            </a:lvl7pPr>
            <a:lvl8pPr marL="5852160" lvl="7" indent="-508000" algn="l">
              <a:lnSpc>
                <a:spcPct val="115000"/>
              </a:lnSpc>
              <a:spcBef>
                <a:spcPts val="0"/>
              </a:spcBef>
              <a:spcAft>
                <a:spcPts val="0"/>
              </a:spcAft>
              <a:buSzPts val="1400"/>
              <a:buChar char="○"/>
              <a:defRPr/>
            </a:lvl8pPr>
            <a:lvl9pPr marL="6583680" lvl="8" indent="-508000" algn="l">
              <a:lnSpc>
                <a:spcPct val="115000"/>
              </a:lnSpc>
              <a:spcBef>
                <a:spcPts val="0"/>
              </a:spcBef>
              <a:spcAft>
                <a:spcPts val="0"/>
              </a:spcAft>
              <a:buSzPts val="1400"/>
              <a:buChar char="■"/>
              <a:defRPr/>
            </a:lvl9pPr>
          </a:lstStyle>
          <a:p>
            <a:endParaRPr/>
          </a:p>
        </p:txBody>
      </p:sp>
      <p:sp>
        <p:nvSpPr>
          <p:cNvPr id="69" name="Google Shape;69;p17"/>
          <p:cNvSpPr txBox="1">
            <a:spLocks noGrp="1"/>
          </p:cNvSpPr>
          <p:nvPr>
            <p:ph type="sldNum" idx="12"/>
          </p:nvPr>
        </p:nvSpPr>
        <p:spPr>
          <a:xfrm>
            <a:off x="13555933" y="7461147"/>
            <a:ext cx="877920" cy="62976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6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6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6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6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6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6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6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6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600" b="0" i="0" u="none" strike="noStrike" cap="none">
                <a:solidFill>
                  <a:schemeClr val="dk2"/>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80900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811" y="7680960"/>
            <a:ext cx="14626590" cy="5486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9" y="7601179"/>
            <a:ext cx="14626590" cy="768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316736" y="910742"/>
            <a:ext cx="12070080" cy="4279392"/>
          </a:xfrm>
        </p:spPr>
        <p:txBody>
          <a:bodyPr anchor="b" anchorCtr="0">
            <a:normAutofit/>
          </a:bodyPr>
          <a:lstStyle>
            <a:lvl1pPr>
              <a:lnSpc>
                <a:spcPct val="85000"/>
              </a:lnSpc>
              <a:defRPr sz="96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16736" y="5343754"/>
            <a:ext cx="12070080" cy="1371600"/>
          </a:xfrm>
        </p:spPr>
        <p:txBody>
          <a:bodyPr lIns="91440" rIns="91440" anchor="t" anchorCtr="0">
            <a:normAutofit/>
          </a:bodyPr>
          <a:lstStyle>
            <a:lvl1pPr marL="0" indent="0">
              <a:buNone/>
              <a:defRPr sz="2880" cap="all" spc="240" baseline="0">
                <a:solidFill>
                  <a:schemeClr val="tx2"/>
                </a:solidFill>
                <a:latin typeface="+mj-lt"/>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449190" y="5212080"/>
            <a:ext cx="11850624"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91084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316736" y="343924"/>
            <a:ext cx="12070080" cy="174090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316734" y="2214881"/>
            <a:ext cx="5925312" cy="48280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61504" y="2214882"/>
            <a:ext cx="5925312" cy="48280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143813937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316736" y="343924"/>
            <a:ext cx="12070080" cy="17409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16736" y="2215263"/>
            <a:ext cx="5925312" cy="883538"/>
          </a:xfrm>
        </p:spPr>
        <p:txBody>
          <a:bodyPr lIns="91440" rIns="91440" anchor="ctr">
            <a:normAutofit/>
          </a:bodyPr>
          <a:lstStyle>
            <a:lvl1pPr marL="0" indent="0">
              <a:buNone/>
              <a:defRPr sz="2400" b="0" cap="all" baseline="0">
                <a:solidFill>
                  <a:schemeClr val="tx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316736" y="3098801"/>
            <a:ext cx="5925312" cy="4053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61504" y="2215263"/>
            <a:ext cx="5925312" cy="883538"/>
          </a:xfrm>
        </p:spPr>
        <p:txBody>
          <a:bodyPr lIns="91440" rIns="91440" anchor="ctr">
            <a:normAutofit/>
          </a:bodyPr>
          <a:lstStyle>
            <a:lvl1pPr marL="0" indent="0">
              <a:buNone/>
              <a:defRPr sz="2400" b="0" cap="all" baseline="0">
                <a:solidFill>
                  <a:schemeClr val="tx2"/>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61504" y="3098801"/>
            <a:ext cx="5925312" cy="4053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629251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428370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811" y="7680960"/>
            <a:ext cx="14626590" cy="5486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9" y="7601179"/>
            <a:ext cx="14626590" cy="768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11/29/2024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3548187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0" y="0"/>
            <a:ext cx="4860949" cy="82296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848085" y="0"/>
            <a:ext cx="76810" cy="822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8640" y="713231"/>
            <a:ext cx="3840480" cy="2743200"/>
          </a:xfrm>
        </p:spPr>
        <p:txBody>
          <a:bodyPr anchor="b">
            <a:normAutofit/>
          </a:bodyPr>
          <a:lstStyle>
            <a:lvl1pPr>
              <a:defRPr sz="432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760720" y="877824"/>
            <a:ext cx="7790688" cy="6309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8640" y="3511296"/>
            <a:ext cx="3840480" cy="4054949"/>
          </a:xfrm>
        </p:spPr>
        <p:txBody>
          <a:bodyPr lIns="91440" rIns="91440">
            <a:normAutofit/>
          </a:bodyPr>
          <a:lstStyle>
            <a:lvl1pPr marL="0" indent="0">
              <a:buNone/>
              <a:defRPr sz="1800">
                <a:solidFill>
                  <a:srgbClr val="FFFFFF"/>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a:xfrm>
            <a:off x="558614" y="7751743"/>
            <a:ext cx="3142212" cy="438150"/>
          </a:xfrm>
        </p:spPr>
        <p:txBody>
          <a:bodyPr/>
          <a:lstStyle>
            <a:lvl1pPr algn="l">
              <a:defRPr/>
            </a:lvl1pPr>
          </a:lstStyle>
          <a:p>
            <a:fld id="{B61BEF0D-F0BB-DE4B-95CE-6DB70DBA9567}" type="datetimeFigureOut">
              <a:rPr lang="en-US" smtClean="0"/>
              <a:pPr/>
              <a:t>11/29/2024</a:t>
            </a:fld>
            <a:endParaRPr lang="en-US" dirty="0"/>
          </a:p>
        </p:txBody>
      </p:sp>
      <p:sp>
        <p:nvSpPr>
          <p:cNvPr id="6" name="Footer Placeholder 5"/>
          <p:cNvSpPr>
            <a:spLocks noGrp="1"/>
          </p:cNvSpPr>
          <p:nvPr>
            <p:ph type="ftr" sz="quarter" idx="11"/>
          </p:nvPr>
        </p:nvSpPr>
        <p:spPr>
          <a:xfrm>
            <a:off x="5760720" y="7751743"/>
            <a:ext cx="5577840" cy="438150"/>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00884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5943600"/>
            <a:ext cx="14626590" cy="228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9" y="5898091"/>
            <a:ext cx="14626590" cy="768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316737" y="6089904"/>
            <a:ext cx="12136374" cy="987552"/>
          </a:xfrm>
        </p:spPr>
        <p:txBody>
          <a:bodyPr lIns="91440" tIns="0" rIns="91440" bIns="0" anchor="b">
            <a:noAutofit/>
          </a:bodyPr>
          <a:lstStyle>
            <a:lvl1pPr>
              <a:defRPr sz="432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9" y="0"/>
            <a:ext cx="14630382" cy="5898091"/>
          </a:xfrm>
          <a:solidFill>
            <a:schemeClr val="bg2">
              <a:lumMod val="90000"/>
            </a:schemeClr>
          </a:solidFill>
        </p:spPr>
        <p:txBody>
          <a:bodyPr lIns="457200" tIns="457200"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316736" y="7088429"/>
            <a:ext cx="12135917" cy="713232"/>
          </a:xfrm>
        </p:spPr>
        <p:txBody>
          <a:bodyPr lIns="91440" tIns="0" rIns="91440" bIns="0">
            <a:normAutofit/>
          </a:bodyPr>
          <a:lstStyle>
            <a:lvl1pPr marL="0" indent="0">
              <a:spcBef>
                <a:spcPts val="0"/>
              </a:spcBef>
              <a:spcAft>
                <a:spcPts val="720"/>
              </a:spcAft>
              <a:buNone/>
              <a:defRPr sz="1800">
                <a:solidFill>
                  <a:srgbClr val="FFFFFF"/>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6436188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680960"/>
            <a:ext cx="14630400" cy="5486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9" y="7601179"/>
            <a:ext cx="14630382" cy="7978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316736" y="343924"/>
            <a:ext cx="12070080" cy="174090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316736" y="2214881"/>
            <a:ext cx="12070080" cy="4828032"/>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16737" y="7751743"/>
            <a:ext cx="2966725" cy="438150"/>
          </a:xfrm>
          <a:prstGeom prst="rect">
            <a:avLst/>
          </a:prstGeom>
        </p:spPr>
        <p:txBody>
          <a:bodyPr vert="horz" lIns="91440" tIns="45720" rIns="91440" bIns="45720" rtlCol="0" anchor="ctr"/>
          <a:lstStyle>
            <a:lvl1pPr algn="l">
              <a:defRPr sz="1080">
                <a:solidFill>
                  <a:srgbClr val="FFFFFF"/>
                </a:solidFill>
              </a:defRPr>
            </a:lvl1pPr>
          </a:lstStyle>
          <a:p>
            <a:fld id="{B61BEF0D-F0BB-DE4B-95CE-6DB70DBA9567}" type="datetimeFigureOut">
              <a:rPr lang="en-US" smtClean="0"/>
              <a:pPr/>
              <a:t>11/29/2024</a:t>
            </a:fld>
            <a:endParaRPr lang="en-US" dirty="0"/>
          </a:p>
        </p:txBody>
      </p:sp>
      <p:sp>
        <p:nvSpPr>
          <p:cNvPr id="5" name="Footer Placeholder 4"/>
          <p:cNvSpPr>
            <a:spLocks noGrp="1"/>
          </p:cNvSpPr>
          <p:nvPr>
            <p:ph type="ftr" sz="quarter" idx="3"/>
          </p:nvPr>
        </p:nvSpPr>
        <p:spPr>
          <a:xfrm>
            <a:off x="4423422" y="7751743"/>
            <a:ext cx="5787365" cy="438150"/>
          </a:xfrm>
          <a:prstGeom prst="rect">
            <a:avLst/>
          </a:prstGeom>
        </p:spPr>
        <p:txBody>
          <a:bodyPr vert="horz" lIns="91440" tIns="45720" rIns="91440" bIns="45720" rtlCol="0" anchor="ctr"/>
          <a:lstStyle>
            <a:lvl1pPr algn="ctr">
              <a:defRPr sz="108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1880550" y="7751743"/>
            <a:ext cx="1574430" cy="438150"/>
          </a:xfrm>
          <a:prstGeom prst="rect">
            <a:avLst/>
          </a:prstGeom>
        </p:spPr>
        <p:txBody>
          <a:bodyPr vert="horz" lIns="91440" tIns="45720" rIns="91440" bIns="45720" rtlCol="0" anchor="ctr"/>
          <a:lstStyle>
            <a:lvl1pPr algn="r">
              <a:defRPr sz="126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432238" y="2085414"/>
            <a:ext cx="1196035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2712000"/>
      </p:ext>
    </p:extLst>
  </p:cSld>
  <p:clrMap bg1="lt1" tx1="dk1" bg2="lt2" tx2="dk2" accent1="accent1" accent2="accent2" accent3="accent3" accent4="accent4" accent5="accent5" accent6="accent6" hlink="hlink" folHlink="folHlink"/>
  <p:sldLayoutIdLst>
    <p:sldLayoutId id="2147484369" r:id="rId1"/>
    <p:sldLayoutId id="2147484370" r:id="rId2"/>
    <p:sldLayoutId id="2147484371" r:id="rId3"/>
    <p:sldLayoutId id="2147484372" r:id="rId4"/>
    <p:sldLayoutId id="2147484373" r:id="rId5"/>
    <p:sldLayoutId id="2147484374" r:id="rId6"/>
    <p:sldLayoutId id="2147484375" r:id="rId7"/>
    <p:sldLayoutId id="2147484376" r:id="rId8"/>
    <p:sldLayoutId id="2147484377" r:id="rId9"/>
    <p:sldLayoutId id="2147484378" r:id="rId10"/>
    <p:sldLayoutId id="2147484379" r:id="rId11"/>
    <p:sldLayoutId id="2147484380" r:id="rId12"/>
    <p:sldLayoutId id="2147484381" r:id="rId13"/>
    <p:sldLayoutId id="2147484382" r:id="rId14"/>
    <p:sldLayoutId id="2147484383" r:id="rId15"/>
    <p:sldLayoutId id="2147484384" r:id="rId16"/>
    <p:sldLayoutId id="2147484385" r:id="rId17"/>
    <p:sldLayoutId id="2147484386" r:id="rId18"/>
    <p:sldLayoutId id="2147484387" r:id="rId19"/>
    <p:sldLayoutId id="2147484388" r:id="rId20"/>
  </p:sldLayoutIdLst>
  <p:hf sldNum="0" hdr="0" ftr="0" dt="0"/>
  <p:txStyles>
    <p:titleStyle>
      <a:lvl1pPr algn="l" defTabSz="1097280" rtl="0" eaLnBrk="1" latinLnBrk="0" hangingPunct="1">
        <a:lnSpc>
          <a:spcPct val="85000"/>
        </a:lnSpc>
        <a:spcBef>
          <a:spcPct val="0"/>
        </a:spcBef>
        <a:buNone/>
        <a:defRPr sz="5760" kern="1200" spc="-60" baseline="0">
          <a:solidFill>
            <a:schemeClr val="tx1">
              <a:lumMod val="75000"/>
              <a:lumOff val="25000"/>
            </a:schemeClr>
          </a:solidFill>
          <a:latin typeface="+mj-lt"/>
          <a:ea typeface="+mj-ea"/>
          <a:cs typeface="+mj-cs"/>
        </a:defRPr>
      </a:lvl1pPr>
    </p:titleStyle>
    <p:bodyStyle>
      <a:lvl1pPr marL="109728" indent="-109728" algn="l" defTabSz="1097280" rtl="0" eaLnBrk="1" latinLnBrk="0" hangingPunct="1">
        <a:lnSpc>
          <a:spcPct val="90000"/>
        </a:lnSpc>
        <a:spcBef>
          <a:spcPts val="1440"/>
        </a:spcBef>
        <a:spcAft>
          <a:spcPts val="24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460858" indent="-219456" algn="l" defTabSz="1097280" rtl="0" eaLnBrk="1" latinLnBrk="0" hangingPunct="1">
        <a:lnSpc>
          <a:spcPct val="90000"/>
        </a:lnSpc>
        <a:spcBef>
          <a:spcPts val="240"/>
        </a:spcBef>
        <a:spcAft>
          <a:spcPts val="480"/>
        </a:spcAft>
        <a:buClr>
          <a:schemeClr val="accent1"/>
        </a:buClr>
        <a:buFont typeface="Calibri" pitchFamily="34" charset="0"/>
        <a:buChar char="◦"/>
        <a:defRPr sz="2160" kern="1200">
          <a:solidFill>
            <a:schemeClr val="tx1">
              <a:lumMod val="75000"/>
              <a:lumOff val="25000"/>
            </a:schemeClr>
          </a:solidFill>
          <a:latin typeface="+mn-lt"/>
          <a:ea typeface="+mn-ea"/>
          <a:cs typeface="+mn-cs"/>
        </a:defRPr>
      </a:lvl2pPr>
      <a:lvl3pPr marL="680314" indent="-219456"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3pPr>
      <a:lvl4pPr marL="899770" indent="-219456"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4pPr>
      <a:lvl5pPr marL="1119226" indent="-219456"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5pPr>
      <a:lvl6pPr marL="132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6pPr>
      <a:lvl7pPr marL="156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7pPr>
      <a:lvl8pPr marL="180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8pPr>
      <a:lvl9pPr marL="2040000" indent="-274320" algn="l" defTabSz="1097280" rtl="0" eaLnBrk="1" latinLnBrk="0" hangingPunct="1">
        <a:lnSpc>
          <a:spcPct val="90000"/>
        </a:lnSpc>
        <a:spcBef>
          <a:spcPts val="240"/>
        </a:spcBef>
        <a:spcAft>
          <a:spcPts val="480"/>
        </a:spcAft>
        <a:buClr>
          <a:schemeClr val="accent1"/>
        </a:buClr>
        <a:buFont typeface="Calibri" pitchFamily="34" charset="0"/>
        <a:buChar char="◦"/>
        <a:defRPr sz="1680" kern="1200">
          <a:solidFill>
            <a:schemeClr val="tx1">
              <a:lumMod val="75000"/>
              <a:lumOff val="25000"/>
            </a:schemeClr>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www.bing.com/ck/a?!&amp;&amp;p=45734943429dd5bc215c0dc70d8a8447e355b3b7f08a29898f3206aa9829fc8dJmltdHM9MTczMjc1MjAwMA&amp;ptn=3&amp;ver=2&amp;hsh=4&amp;fclid=1c0747f0-e8ed-6bc0-13ae-52e1e9246ac3&amp;u=a1L2ltYWdlcy9zZWFyY2g_cT1SZXBvcnRpbmclMjBhbmQlMjBBbmFseXRpY3MlMjBpbWFnZXMmRk9STT1JUUZSQkEmaWQ9QjM4MDQ2MEI0OEU2QTlFM0JDRThEODE3QkYxREY0NTM2MkJEQ0QwMA&amp;ntb=1" TargetMode="External"/><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20.xml"/><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GITMASTER904/Mini_Project_1" TargetMode="External"/><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6" name="Google Shape;106;p26"/>
          <p:cNvPicPr preferRelativeResize="0"/>
          <p:nvPr/>
        </p:nvPicPr>
        <p:blipFill rotWithShape="1">
          <a:blip r:embed="rId3">
            <a:alphaModFix/>
          </a:blip>
          <a:srcRect/>
          <a:stretch/>
        </p:blipFill>
        <p:spPr>
          <a:xfrm>
            <a:off x="918930" y="500551"/>
            <a:ext cx="1788659" cy="2556690"/>
          </a:xfrm>
          <a:prstGeom prst="rect">
            <a:avLst/>
          </a:prstGeom>
          <a:noFill/>
          <a:ln>
            <a:noFill/>
          </a:ln>
        </p:spPr>
      </p:pic>
      <p:sp>
        <p:nvSpPr>
          <p:cNvPr id="107" name="Google Shape;107;p26"/>
          <p:cNvSpPr txBox="1"/>
          <p:nvPr/>
        </p:nvSpPr>
        <p:spPr>
          <a:xfrm>
            <a:off x="1055520" y="754160"/>
            <a:ext cx="12827040" cy="5243967"/>
          </a:xfrm>
          <a:prstGeom prst="rect">
            <a:avLst/>
          </a:prstGeom>
          <a:noFill/>
          <a:ln>
            <a:noFill/>
          </a:ln>
        </p:spPr>
        <p:txBody>
          <a:bodyPr spcFirstLastPara="1" wrap="square" lIns="99520" tIns="99520" rIns="99520" bIns="99520" anchor="t" anchorCtr="0">
            <a:spAutoFit/>
          </a:bodyPr>
          <a:lstStyle/>
          <a:p>
            <a:pPr algn="ctr">
              <a:lnSpc>
                <a:spcPct val="50000"/>
              </a:lnSpc>
              <a:spcBef>
                <a:spcPts val="1440"/>
              </a:spcBef>
              <a:buClr>
                <a:srgbClr val="000000"/>
              </a:buClr>
              <a:buSzPts val="1200"/>
            </a:pPr>
            <a:r>
              <a:rPr lang="en" sz="1920" b="1" dirty="0">
                <a:latin typeface="Calibri"/>
                <a:ea typeface="Calibri"/>
                <a:cs typeface="Calibri"/>
                <a:sym typeface="Calibri"/>
              </a:rPr>
              <a:t> </a:t>
            </a:r>
            <a:r>
              <a:rPr lang="en" sz="1760" b="1" dirty="0">
                <a:latin typeface="Calibri"/>
                <a:ea typeface="Calibri"/>
                <a:cs typeface="Calibri"/>
                <a:sym typeface="Calibri"/>
              </a:rPr>
              <a:t>Marathwada Mitra mandal’s</a:t>
            </a:r>
            <a:endParaRPr sz="1760" b="1" dirty="0">
              <a:latin typeface="Calibri"/>
              <a:ea typeface="Calibri"/>
              <a:cs typeface="Calibri"/>
              <a:sym typeface="Calibri"/>
            </a:endParaRPr>
          </a:p>
          <a:p>
            <a:pPr algn="ctr">
              <a:lnSpc>
                <a:spcPct val="50000"/>
              </a:lnSpc>
              <a:spcBef>
                <a:spcPts val="1440"/>
              </a:spcBef>
              <a:buClr>
                <a:srgbClr val="000000"/>
              </a:buClr>
              <a:buSzPts val="2300"/>
            </a:pPr>
            <a:r>
              <a:rPr lang="en" sz="3680" b="1" dirty="0">
                <a:latin typeface="Calibri"/>
                <a:ea typeface="Calibri"/>
                <a:cs typeface="Calibri"/>
                <a:sym typeface="Calibri"/>
              </a:rPr>
              <a:t>COLLEGE OF ENGINEERING</a:t>
            </a:r>
            <a:endParaRPr sz="3680" b="1" dirty="0">
              <a:latin typeface="Calibri"/>
              <a:ea typeface="Calibri"/>
              <a:cs typeface="Calibri"/>
              <a:sym typeface="Calibri"/>
            </a:endParaRPr>
          </a:p>
          <a:p>
            <a:pPr algn="ctr">
              <a:lnSpc>
                <a:spcPct val="50000"/>
              </a:lnSpc>
              <a:spcBef>
                <a:spcPts val="1440"/>
              </a:spcBef>
              <a:buClr>
                <a:srgbClr val="000000"/>
              </a:buClr>
              <a:buSzPts val="1100"/>
            </a:pPr>
            <a:r>
              <a:rPr lang="en" sz="1760" b="1" dirty="0">
                <a:latin typeface="Calibri"/>
                <a:ea typeface="Calibri"/>
                <a:cs typeface="Calibri"/>
                <a:sym typeface="Calibri"/>
              </a:rPr>
              <a:t> Karvenagar, Pune</a:t>
            </a:r>
            <a:endParaRPr sz="1760" b="1" dirty="0">
              <a:latin typeface="Calibri"/>
              <a:ea typeface="Calibri"/>
              <a:cs typeface="Calibri"/>
              <a:sym typeface="Calibri"/>
            </a:endParaRPr>
          </a:p>
          <a:p>
            <a:pPr algn="ctr">
              <a:lnSpc>
                <a:spcPct val="90000"/>
              </a:lnSpc>
              <a:spcBef>
                <a:spcPts val="1440"/>
              </a:spcBef>
              <a:buClr>
                <a:srgbClr val="000000"/>
              </a:buClr>
              <a:buSzPts val="1500"/>
            </a:pPr>
            <a:r>
              <a:rPr lang="en" sz="2400" b="1" dirty="0">
                <a:latin typeface="Cambria"/>
                <a:ea typeface="Cambria"/>
                <a:cs typeface="Cambria"/>
                <a:sym typeface="Cambria"/>
              </a:rPr>
              <a:t>An Autonomous Institute</a:t>
            </a:r>
            <a:endParaRPr sz="2720" dirty="0">
              <a:latin typeface="Cambria"/>
              <a:ea typeface="Cambria"/>
              <a:cs typeface="Cambria"/>
              <a:sym typeface="Cambria"/>
            </a:endParaRPr>
          </a:p>
          <a:p>
            <a:pPr marL="4389120" indent="731520">
              <a:lnSpc>
                <a:spcPct val="90000"/>
              </a:lnSpc>
              <a:spcBef>
                <a:spcPts val="1440"/>
              </a:spcBef>
              <a:buClr>
                <a:srgbClr val="000000"/>
              </a:buClr>
              <a:buSzPts val="1900"/>
            </a:pPr>
            <a:r>
              <a:rPr lang="en" sz="3040" b="1" dirty="0">
                <a:latin typeface="Cambria"/>
                <a:ea typeface="Cambria"/>
                <a:cs typeface="Cambria"/>
                <a:sym typeface="Cambria"/>
              </a:rPr>
              <a:t>Presentation</a:t>
            </a:r>
            <a:endParaRPr sz="3040" b="1" dirty="0">
              <a:latin typeface="Cambria"/>
              <a:ea typeface="Cambria"/>
              <a:cs typeface="Cambria"/>
              <a:sym typeface="Cambria"/>
            </a:endParaRPr>
          </a:p>
          <a:p>
            <a:pPr algn="ctr">
              <a:lnSpc>
                <a:spcPct val="90000"/>
              </a:lnSpc>
              <a:spcBef>
                <a:spcPts val="1440"/>
              </a:spcBef>
              <a:buClr>
                <a:srgbClr val="000000"/>
              </a:buClr>
              <a:buSzPts val="1700"/>
            </a:pPr>
            <a:r>
              <a:rPr lang="en" sz="2720" b="1" dirty="0">
                <a:latin typeface="Cambria"/>
                <a:ea typeface="Cambria"/>
                <a:cs typeface="Cambria"/>
                <a:sym typeface="Cambria"/>
              </a:rPr>
              <a:t>On</a:t>
            </a:r>
            <a:r>
              <a:rPr lang="en" sz="1920" dirty="0">
                <a:latin typeface="Arial"/>
                <a:ea typeface="Arial"/>
                <a:cs typeface="Arial"/>
                <a:sym typeface="Arial"/>
              </a:rPr>
              <a:t> </a:t>
            </a:r>
            <a:endParaRPr sz="1760" dirty="0">
              <a:latin typeface="Arial"/>
              <a:ea typeface="Arial"/>
              <a:cs typeface="Arial"/>
              <a:sym typeface="Arial"/>
            </a:endParaRPr>
          </a:p>
          <a:p>
            <a:pPr algn="ctr">
              <a:lnSpc>
                <a:spcPct val="90000"/>
              </a:lnSpc>
              <a:spcBef>
                <a:spcPts val="1440"/>
              </a:spcBef>
              <a:buClr>
                <a:srgbClr val="000000"/>
              </a:buClr>
              <a:buSzPts val="2300"/>
            </a:pPr>
            <a:r>
              <a:rPr lang="en" sz="3680" b="1" dirty="0">
                <a:latin typeface="Calibri"/>
                <a:ea typeface="Calibri"/>
                <a:cs typeface="Calibri"/>
                <a:sym typeface="Calibri"/>
              </a:rPr>
              <a:t>COURSE REGISTRATION SYSTEM </a:t>
            </a:r>
            <a:r>
              <a:rPr lang="en" sz="2400" b="1" dirty="0">
                <a:latin typeface="Calibri"/>
                <a:ea typeface="Calibri"/>
                <a:cs typeface="Calibri"/>
                <a:sym typeface="Calibri"/>
              </a:rPr>
              <a:t> </a:t>
            </a:r>
            <a:endParaRPr sz="2720" dirty="0">
              <a:latin typeface="Calibri"/>
              <a:ea typeface="Calibri"/>
              <a:cs typeface="Calibri"/>
              <a:sym typeface="Calibri"/>
            </a:endParaRPr>
          </a:p>
          <a:p>
            <a:pPr algn="ctr">
              <a:lnSpc>
                <a:spcPct val="90000"/>
              </a:lnSpc>
              <a:spcBef>
                <a:spcPts val="1440"/>
              </a:spcBef>
              <a:buClr>
                <a:srgbClr val="000000"/>
              </a:buClr>
              <a:buSzPts val="1500"/>
            </a:pPr>
            <a:endParaRPr sz="2720" dirty="0">
              <a:latin typeface="Calibri"/>
              <a:ea typeface="Calibri"/>
              <a:cs typeface="Calibri"/>
              <a:sym typeface="Calibri"/>
            </a:endParaRPr>
          </a:p>
          <a:p>
            <a:pPr algn="ctr">
              <a:lnSpc>
                <a:spcPct val="90000"/>
              </a:lnSpc>
              <a:spcBef>
                <a:spcPts val="1440"/>
              </a:spcBef>
              <a:buClr>
                <a:srgbClr val="000000"/>
              </a:buClr>
              <a:buSzPts val="1500"/>
            </a:pPr>
            <a:endParaRPr sz="2400" dirty="0">
              <a:solidFill>
                <a:srgbClr val="000000"/>
              </a:solidFill>
              <a:latin typeface="Calibri"/>
              <a:ea typeface="Calibri"/>
              <a:cs typeface="Calibri"/>
              <a:sym typeface="Calibri"/>
            </a:endParaRPr>
          </a:p>
          <a:p>
            <a:pPr algn="ctr">
              <a:lnSpc>
                <a:spcPct val="90000"/>
              </a:lnSpc>
              <a:spcBef>
                <a:spcPts val="1440"/>
              </a:spcBef>
              <a:buClr>
                <a:srgbClr val="000000"/>
              </a:buClr>
              <a:buSzPts val="1500"/>
            </a:pPr>
            <a:endParaRPr sz="2400" b="1" dirty="0">
              <a:solidFill>
                <a:srgbClr val="000000"/>
              </a:solidFill>
              <a:latin typeface="Calibri"/>
              <a:ea typeface="Calibri"/>
              <a:cs typeface="Calibri"/>
              <a:sym typeface="Calibri"/>
            </a:endParaRPr>
          </a:p>
        </p:txBody>
      </p:sp>
      <p:pic>
        <p:nvPicPr>
          <p:cNvPr id="108" name="Google Shape;108;p26"/>
          <p:cNvPicPr preferRelativeResize="0"/>
          <p:nvPr/>
        </p:nvPicPr>
        <p:blipFill rotWithShape="1">
          <a:blip r:embed="rId4">
            <a:alphaModFix/>
          </a:blip>
          <a:srcRect/>
          <a:stretch/>
        </p:blipFill>
        <p:spPr>
          <a:xfrm>
            <a:off x="11235450" y="754170"/>
            <a:ext cx="2647110" cy="17017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3205043" y="694193"/>
            <a:ext cx="4110157" cy="487799"/>
          </a:xfrm>
          <a:prstGeom prst="rect">
            <a:avLst/>
          </a:prstGeom>
          <a:noFill/>
          <a:ln/>
        </p:spPr>
        <p:txBody>
          <a:bodyPr wrap="none" lIns="0" tIns="0" rIns="0" bIns="0" rtlCol="0" anchor="t"/>
          <a:lstStyle/>
          <a:p>
            <a:pPr marL="0" indent="0">
              <a:lnSpc>
                <a:spcPts val="3800"/>
              </a:lnSpc>
              <a:buNone/>
            </a:pPr>
            <a:r>
              <a:rPr lang="en-US" sz="3050" b="1" kern="0" spc="-92" dirty="0">
                <a:latin typeface="Overpass Bold" pitchFamily="34" charset="0"/>
                <a:ea typeface="Overpass Bold" pitchFamily="34" charset="-122"/>
                <a:cs typeface="Overpass Bold" pitchFamily="34" charset="-120"/>
              </a:rPr>
              <a:t>Reporting and Analytics</a:t>
            </a:r>
            <a:endParaRPr lang="en-US" sz="3050" dirty="0"/>
          </a:p>
        </p:txBody>
      </p:sp>
      <p:sp>
        <p:nvSpPr>
          <p:cNvPr id="4" name="Text 1"/>
          <p:cNvSpPr/>
          <p:nvPr/>
        </p:nvSpPr>
        <p:spPr>
          <a:xfrm>
            <a:off x="1675805" y="1575732"/>
            <a:ext cx="7983141" cy="530543"/>
          </a:xfrm>
          <a:prstGeom prst="rect">
            <a:avLst/>
          </a:prstGeom>
          <a:noFill/>
          <a:ln/>
        </p:spPr>
        <p:txBody>
          <a:bodyPr wrap="square" lIns="0" tIns="0" rIns="0" bIns="0" rtlCol="0" anchor="t"/>
          <a:lstStyle/>
          <a:p>
            <a:pPr marL="0" indent="0">
              <a:lnSpc>
                <a:spcPts val="2050"/>
              </a:lnSpc>
              <a:buNone/>
            </a:pPr>
            <a:r>
              <a:rPr lang="en-US" sz="1300" dirty="0">
                <a:latin typeface="Overpass" pitchFamily="34" charset="0"/>
                <a:ea typeface="Overpass" pitchFamily="34" charset="-122"/>
                <a:cs typeface="Overpass" pitchFamily="34" charset="-120"/>
              </a:rPr>
              <a:t>The system provides comprehensive reporting and analytics capabilities, empowering administrators to monitor registration trends, analyze enrollment data, and identify areas for improvement.</a:t>
            </a:r>
            <a:endParaRPr lang="en-US" sz="1300" dirty="0"/>
          </a:p>
        </p:txBody>
      </p:sp>
      <p:sp>
        <p:nvSpPr>
          <p:cNvPr id="5" name="Text 2"/>
          <p:cNvSpPr/>
          <p:nvPr/>
        </p:nvSpPr>
        <p:spPr>
          <a:xfrm>
            <a:off x="580430" y="2893755"/>
            <a:ext cx="7983141" cy="547330"/>
          </a:xfrm>
          <a:prstGeom prst="rect">
            <a:avLst/>
          </a:prstGeom>
          <a:noFill/>
          <a:ln/>
        </p:spPr>
        <p:txBody>
          <a:bodyPr wrap="none" lIns="0" tIns="0" rIns="0" bIns="0" rtlCol="0" anchor="t"/>
          <a:lstStyle/>
          <a:p>
            <a:pPr marL="0" indent="0" algn="ctr">
              <a:lnSpc>
                <a:spcPts val="4300"/>
              </a:lnSpc>
              <a:buNone/>
            </a:pPr>
            <a:r>
              <a:rPr lang="en-US" sz="4300" b="1" kern="0" spc="-129" dirty="0">
                <a:latin typeface="Overpass Bold" pitchFamily="34" charset="0"/>
                <a:ea typeface="Overpass Bold" pitchFamily="34" charset="-122"/>
                <a:cs typeface="Overpass Bold" pitchFamily="34" charset="-120"/>
              </a:rPr>
              <a:t>100%</a:t>
            </a:r>
            <a:endParaRPr lang="en-US" sz="4300" dirty="0"/>
          </a:p>
        </p:txBody>
      </p:sp>
      <p:sp>
        <p:nvSpPr>
          <p:cNvPr id="6" name="Text 3"/>
          <p:cNvSpPr/>
          <p:nvPr/>
        </p:nvSpPr>
        <p:spPr>
          <a:xfrm>
            <a:off x="3596283" y="3529132"/>
            <a:ext cx="1951315" cy="243840"/>
          </a:xfrm>
          <a:prstGeom prst="rect">
            <a:avLst/>
          </a:prstGeom>
          <a:noFill/>
          <a:ln/>
        </p:spPr>
        <p:txBody>
          <a:bodyPr wrap="none" lIns="0" tIns="0" rIns="0" bIns="0" rtlCol="0" anchor="t"/>
          <a:lstStyle/>
          <a:p>
            <a:pPr marL="0" indent="0" algn="ctr">
              <a:lnSpc>
                <a:spcPts val="1900"/>
              </a:lnSpc>
              <a:buNone/>
            </a:pPr>
            <a:r>
              <a:rPr lang="en-US" sz="1500" b="1" kern="0" spc="-46" dirty="0">
                <a:latin typeface="Overpass Bold" pitchFamily="34" charset="0"/>
                <a:ea typeface="Overpass Bold" pitchFamily="34" charset="-122"/>
                <a:cs typeface="Overpass Bold" pitchFamily="34" charset="-120"/>
              </a:rPr>
              <a:t>Real-time Data</a:t>
            </a:r>
            <a:endParaRPr lang="en-US" sz="1500" dirty="0"/>
          </a:p>
        </p:txBody>
      </p:sp>
      <p:sp>
        <p:nvSpPr>
          <p:cNvPr id="7" name="Text 4"/>
          <p:cNvSpPr/>
          <p:nvPr/>
        </p:nvSpPr>
        <p:spPr>
          <a:xfrm>
            <a:off x="580430" y="3806785"/>
            <a:ext cx="7983141" cy="265271"/>
          </a:xfrm>
          <a:prstGeom prst="rect">
            <a:avLst/>
          </a:prstGeom>
          <a:noFill/>
          <a:ln/>
        </p:spPr>
        <p:txBody>
          <a:bodyPr wrap="none" lIns="0" tIns="0" rIns="0" bIns="0" rtlCol="0" anchor="t"/>
          <a:lstStyle/>
          <a:p>
            <a:pPr marL="0" indent="0" algn="ctr">
              <a:lnSpc>
                <a:spcPts val="2050"/>
              </a:lnSpc>
              <a:buNone/>
            </a:pPr>
            <a:r>
              <a:rPr lang="en-US" sz="1300" dirty="0">
                <a:latin typeface="Overpass" pitchFamily="34" charset="0"/>
                <a:ea typeface="Overpass" pitchFamily="34" charset="-122"/>
                <a:cs typeface="Overpass" pitchFamily="34" charset="-120"/>
              </a:rPr>
              <a:t>Access real-time data on registration trends, enrollment patterns, and course popularity.</a:t>
            </a:r>
            <a:endParaRPr lang="en-US" sz="1300" dirty="0"/>
          </a:p>
        </p:txBody>
      </p:sp>
      <p:sp>
        <p:nvSpPr>
          <p:cNvPr id="8" name="Text 5"/>
          <p:cNvSpPr/>
          <p:nvPr/>
        </p:nvSpPr>
        <p:spPr>
          <a:xfrm>
            <a:off x="580430" y="4201478"/>
            <a:ext cx="7983141" cy="547330"/>
          </a:xfrm>
          <a:prstGeom prst="rect">
            <a:avLst/>
          </a:prstGeom>
          <a:noFill/>
          <a:ln/>
        </p:spPr>
        <p:txBody>
          <a:bodyPr wrap="none" lIns="0" tIns="0" rIns="0" bIns="0" rtlCol="0" anchor="t"/>
          <a:lstStyle/>
          <a:p>
            <a:pPr marL="0" indent="0" algn="ctr">
              <a:lnSpc>
                <a:spcPts val="4300"/>
              </a:lnSpc>
              <a:buNone/>
            </a:pPr>
            <a:r>
              <a:rPr lang="en-US" sz="4300" b="1" kern="0" spc="-129" dirty="0">
                <a:latin typeface="Overpass Bold" pitchFamily="34" charset="0"/>
                <a:ea typeface="Overpass Bold" pitchFamily="34" charset="-122"/>
                <a:cs typeface="Overpass Bold" pitchFamily="34" charset="-120"/>
              </a:rPr>
              <a:t>95%</a:t>
            </a:r>
            <a:endParaRPr lang="en-US" sz="4300" dirty="0"/>
          </a:p>
        </p:txBody>
      </p:sp>
      <p:sp>
        <p:nvSpPr>
          <p:cNvPr id="9" name="Text 6"/>
          <p:cNvSpPr/>
          <p:nvPr/>
        </p:nvSpPr>
        <p:spPr>
          <a:xfrm>
            <a:off x="3596283" y="4780181"/>
            <a:ext cx="1951315" cy="243840"/>
          </a:xfrm>
          <a:prstGeom prst="rect">
            <a:avLst/>
          </a:prstGeom>
          <a:noFill/>
          <a:ln/>
        </p:spPr>
        <p:txBody>
          <a:bodyPr wrap="none" lIns="0" tIns="0" rIns="0" bIns="0" rtlCol="0" anchor="t"/>
          <a:lstStyle/>
          <a:p>
            <a:pPr marL="0" indent="0" algn="ctr">
              <a:lnSpc>
                <a:spcPts val="1900"/>
              </a:lnSpc>
              <a:buNone/>
            </a:pPr>
            <a:r>
              <a:rPr lang="en-US" sz="1500" b="1" kern="0" spc="-46" dirty="0">
                <a:latin typeface="Overpass Bold" pitchFamily="34" charset="0"/>
                <a:ea typeface="Overpass Bold" pitchFamily="34" charset="-122"/>
                <a:cs typeface="Overpass Bold" pitchFamily="34" charset="-120"/>
              </a:rPr>
              <a:t>Custom Reports</a:t>
            </a:r>
            <a:endParaRPr lang="en-US" sz="1500" dirty="0"/>
          </a:p>
        </p:txBody>
      </p:sp>
      <p:sp>
        <p:nvSpPr>
          <p:cNvPr id="10" name="Text 7"/>
          <p:cNvSpPr/>
          <p:nvPr/>
        </p:nvSpPr>
        <p:spPr>
          <a:xfrm>
            <a:off x="580430" y="5098554"/>
            <a:ext cx="7983141" cy="265271"/>
          </a:xfrm>
          <a:prstGeom prst="rect">
            <a:avLst/>
          </a:prstGeom>
          <a:noFill/>
          <a:ln/>
        </p:spPr>
        <p:txBody>
          <a:bodyPr wrap="none" lIns="0" tIns="0" rIns="0" bIns="0" rtlCol="0" anchor="t"/>
          <a:lstStyle/>
          <a:p>
            <a:pPr marL="0" indent="0" algn="ctr">
              <a:lnSpc>
                <a:spcPts val="2050"/>
              </a:lnSpc>
              <a:buNone/>
            </a:pPr>
            <a:r>
              <a:rPr lang="en-US" sz="1300" dirty="0">
                <a:latin typeface="Overpass" pitchFamily="34" charset="0"/>
                <a:ea typeface="Overpass" pitchFamily="34" charset="-122"/>
                <a:cs typeface="Overpass" pitchFamily="34" charset="-120"/>
              </a:rPr>
              <a:t>Generate customized reports on specific courses, student demographics, and registration timelines.</a:t>
            </a:r>
            <a:endParaRPr lang="en-US" sz="1300" dirty="0"/>
          </a:p>
        </p:txBody>
      </p:sp>
      <p:sp>
        <p:nvSpPr>
          <p:cNvPr id="11" name="Text 8"/>
          <p:cNvSpPr/>
          <p:nvPr/>
        </p:nvSpPr>
        <p:spPr>
          <a:xfrm>
            <a:off x="580430" y="5482263"/>
            <a:ext cx="7983141" cy="547330"/>
          </a:xfrm>
          <a:prstGeom prst="rect">
            <a:avLst/>
          </a:prstGeom>
          <a:noFill/>
          <a:ln/>
        </p:spPr>
        <p:txBody>
          <a:bodyPr wrap="none" lIns="0" tIns="0" rIns="0" bIns="0" rtlCol="0" anchor="t"/>
          <a:lstStyle/>
          <a:p>
            <a:pPr marL="0" indent="0" algn="ctr">
              <a:lnSpc>
                <a:spcPts val="4300"/>
              </a:lnSpc>
              <a:buNone/>
            </a:pPr>
            <a:r>
              <a:rPr lang="en-US" sz="4300" b="1" kern="0" spc="-129" dirty="0">
                <a:latin typeface="Overpass Bold" pitchFamily="34" charset="0"/>
                <a:ea typeface="Overpass Bold" pitchFamily="34" charset="-122"/>
                <a:cs typeface="Overpass Bold" pitchFamily="34" charset="-120"/>
              </a:rPr>
              <a:t>80%</a:t>
            </a:r>
            <a:endParaRPr lang="en-US" sz="4300" dirty="0"/>
          </a:p>
        </p:txBody>
      </p:sp>
      <p:sp>
        <p:nvSpPr>
          <p:cNvPr id="12" name="Text 9"/>
          <p:cNvSpPr/>
          <p:nvPr/>
        </p:nvSpPr>
        <p:spPr>
          <a:xfrm>
            <a:off x="3596283" y="6029593"/>
            <a:ext cx="1951315" cy="243840"/>
          </a:xfrm>
          <a:prstGeom prst="rect">
            <a:avLst/>
          </a:prstGeom>
          <a:noFill/>
          <a:ln/>
        </p:spPr>
        <p:txBody>
          <a:bodyPr wrap="none" lIns="0" tIns="0" rIns="0" bIns="0" rtlCol="0" anchor="t"/>
          <a:lstStyle/>
          <a:p>
            <a:pPr marL="0" indent="0" algn="ctr">
              <a:lnSpc>
                <a:spcPts val="1900"/>
              </a:lnSpc>
              <a:buNone/>
            </a:pPr>
            <a:r>
              <a:rPr lang="en-US" sz="1500" b="1" kern="0" spc="-46" dirty="0">
                <a:latin typeface="Overpass Bold" pitchFamily="34" charset="0"/>
                <a:ea typeface="Overpass Bold" pitchFamily="34" charset="-122"/>
                <a:cs typeface="Overpass Bold" pitchFamily="34" charset="-120"/>
              </a:rPr>
              <a:t>Trend Analysis</a:t>
            </a:r>
            <a:endParaRPr lang="en-US" sz="1500" dirty="0"/>
          </a:p>
        </p:txBody>
      </p:sp>
      <p:sp>
        <p:nvSpPr>
          <p:cNvPr id="13" name="Text 10"/>
          <p:cNvSpPr/>
          <p:nvPr/>
        </p:nvSpPr>
        <p:spPr>
          <a:xfrm>
            <a:off x="699016" y="6241553"/>
            <a:ext cx="7983141" cy="265271"/>
          </a:xfrm>
          <a:prstGeom prst="rect">
            <a:avLst/>
          </a:prstGeom>
          <a:noFill/>
          <a:ln/>
        </p:spPr>
        <p:txBody>
          <a:bodyPr wrap="none" lIns="0" tIns="0" rIns="0" bIns="0" rtlCol="0" anchor="t"/>
          <a:lstStyle/>
          <a:p>
            <a:pPr marL="0" indent="0" algn="ctr">
              <a:lnSpc>
                <a:spcPts val="2050"/>
              </a:lnSpc>
              <a:buNone/>
            </a:pPr>
            <a:r>
              <a:rPr lang="en-US" sz="1300" dirty="0">
                <a:latin typeface="Overpass" pitchFamily="34" charset="0"/>
                <a:ea typeface="Overpass" pitchFamily="34" charset="-122"/>
                <a:cs typeface="Overpass" pitchFamily="34" charset="-120"/>
              </a:rPr>
              <a:t>Identify emerging trends in course selection, enrollment, and student behavior.</a:t>
            </a:r>
            <a:endParaRPr lang="en-US" sz="1300" dirty="0"/>
          </a:p>
        </p:txBody>
      </p:sp>
      <p:pic>
        <p:nvPicPr>
          <p:cNvPr id="1030" name="Picture 6">
            <a:hlinkClick r:id="rId3"/>
            <a:extLst>
              <a:ext uri="{FF2B5EF4-FFF2-40B4-BE49-F238E27FC236}">
                <a16:creationId xmlns:a16="http://schemas.microsoft.com/office/drawing/2014/main" id="{7DE3BE7F-2184-F7C4-96D6-FA05A54039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58946" y="3889489"/>
            <a:ext cx="4423008" cy="29486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654617"/>
          </a:xfrm>
          <a:prstGeom prst="rect">
            <a:avLst/>
          </a:prstGeom>
        </p:spPr>
      </p:pic>
      <p:sp>
        <p:nvSpPr>
          <p:cNvPr id="3" name="Text 0"/>
          <p:cNvSpPr/>
          <p:nvPr/>
        </p:nvSpPr>
        <p:spPr>
          <a:xfrm>
            <a:off x="1047585" y="3392783"/>
            <a:ext cx="5845612" cy="624602"/>
          </a:xfrm>
          <a:prstGeom prst="rect">
            <a:avLst/>
          </a:prstGeom>
          <a:noFill/>
          <a:ln/>
        </p:spPr>
        <p:txBody>
          <a:bodyPr wrap="none" lIns="0" tIns="0" rIns="0" bIns="0" rtlCol="0" anchor="t"/>
          <a:lstStyle/>
          <a:p>
            <a:pPr marL="0" indent="0">
              <a:lnSpc>
                <a:spcPts val="4900"/>
              </a:lnSpc>
              <a:buNone/>
            </a:pPr>
            <a:r>
              <a:rPr lang="en-US" sz="4000" b="1" kern="0" spc="-118" dirty="0">
                <a:solidFill>
                  <a:schemeClr val="accent4">
                    <a:lumMod val="75000"/>
                  </a:schemeClr>
                </a:solidFill>
                <a:latin typeface="Overpass Bold" pitchFamily="34" charset="0"/>
                <a:ea typeface="Overpass Bold" pitchFamily="34" charset="-122"/>
                <a:cs typeface="Overpass Bold" pitchFamily="34" charset="-120"/>
              </a:rPr>
              <a:t>Conclusion and Next Steps</a:t>
            </a:r>
            <a:endParaRPr lang="en-US" sz="4000" dirty="0">
              <a:solidFill>
                <a:schemeClr val="accent4">
                  <a:lumMod val="75000"/>
                </a:schemeClr>
              </a:solidFill>
            </a:endParaRPr>
          </a:p>
        </p:txBody>
      </p:sp>
      <p:sp>
        <p:nvSpPr>
          <p:cNvPr id="4" name="Text 1"/>
          <p:cNvSpPr/>
          <p:nvPr/>
        </p:nvSpPr>
        <p:spPr>
          <a:xfrm>
            <a:off x="812805" y="4353282"/>
            <a:ext cx="13144024" cy="1019413"/>
          </a:xfrm>
          <a:prstGeom prst="rect">
            <a:avLst/>
          </a:prstGeom>
          <a:noFill/>
          <a:ln/>
        </p:spPr>
        <p:txBody>
          <a:bodyPr wrap="square" lIns="0" tIns="0" rIns="0" bIns="0" rtlCol="0" anchor="t"/>
          <a:lstStyle/>
          <a:p>
            <a:pPr marL="0" indent="0">
              <a:lnSpc>
                <a:spcPts val="2650"/>
              </a:lnSpc>
              <a:buNone/>
            </a:pPr>
            <a:r>
              <a:rPr lang="en-US" dirty="0">
                <a:solidFill>
                  <a:schemeClr val="tx1">
                    <a:lumMod val="95000"/>
                    <a:lumOff val="5000"/>
                  </a:schemeClr>
                </a:solidFill>
                <a:latin typeface="Overpass" pitchFamily="34" charset="0"/>
                <a:ea typeface="Overpass" pitchFamily="34" charset="-122"/>
                <a:cs typeface="Overpass" pitchFamily="34" charset="-120"/>
              </a:rPr>
              <a:t>The Course Registration System is a powerful tool for streamlining the registration process, improving operational efficiency, and fostering a positive learning environment. As we move forward, we will continue to enhance the system by incorporating new features, integrating with existing campus systems, and tailoring it to the specific needs of our students, instructors, and administrators.</a:t>
            </a:r>
            <a:endParaRPr lang="en-US" dirty="0">
              <a:solidFill>
                <a:schemeClr val="tx1">
                  <a:lumMod val="95000"/>
                  <a:lumOff val="5000"/>
                </a:schemeClr>
              </a:solidFill>
            </a:endParaRPr>
          </a:p>
        </p:txBody>
      </p:sp>
      <p:pic>
        <p:nvPicPr>
          <p:cNvPr id="5" name="Image 1" descr="preencoded.png"/>
          <p:cNvPicPr>
            <a:picLocks noChangeAspect="1"/>
          </p:cNvPicPr>
          <p:nvPr/>
        </p:nvPicPr>
        <p:blipFill>
          <a:blip r:embed="rId4"/>
          <a:stretch>
            <a:fillRect/>
          </a:stretch>
        </p:blipFill>
        <p:spPr>
          <a:xfrm>
            <a:off x="743188" y="5611535"/>
            <a:ext cx="530900" cy="530900"/>
          </a:xfrm>
          <a:prstGeom prst="rect">
            <a:avLst/>
          </a:prstGeom>
        </p:spPr>
      </p:pic>
      <p:sp>
        <p:nvSpPr>
          <p:cNvPr id="6" name="Text 2"/>
          <p:cNvSpPr/>
          <p:nvPr/>
        </p:nvSpPr>
        <p:spPr>
          <a:xfrm>
            <a:off x="812805" y="6354723"/>
            <a:ext cx="2713077" cy="312182"/>
          </a:xfrm>
          <a:prstGeom prst="rect">
            <a:avLst/>
          </a:prstGeom>
          <a:noFill/>
          <a:ln/>
        </p:spPr>
        <p:txBody>
          <a:bodyPr wrap="none" lIns="0" tIns="0" rIns="0" bIns="0" rtlCol="0" anchor="t"/>
          <a:lstStyle/>
          <a:p>
            <a:pPr marL="0" indent="0" algn="l">
              <a:lnSpc>
                <a:spcPts val="2450"/>
              </a:lnSpc>
              <a:buNone/>
            </a:pPr>
            <a:r>
              <a:rPr lang="en-US" sz="2400" b="1" kern="0" spc="-59" dirty="0">
                <a:solidFill>
                  <a:schemeClr val="accent1">
                    <a:lumMod val="60000"/>
                    <a:lumOff val="40000"/>
                  </a:schemeClr>
                </a:solidFill>
                <a:latin typeface="Overpass Bold" pitchFamily="34" charset="0"/>
                <a:ea typeface="Overpass Bold" pitchFamily="34" charset="-122"/>
                <a:cs typeface="Overpass Bold" pitchFamily="34" charset="-120"/>
              </a:rPr>
              <a:t>Streamlined Registration</a:t>
            </a:r>
            <a:endParaRPr lang="en-US" sz="2400" dirty="0">
              <a:solidFill>
                <a:schemeClr val="accent1">
                  <a:lumMod val="60000"/>
                  <a:lumOff val="40000"/>
                </a:schemeClr>
              </a:solidFill>
            </a:endParaRPr>
          </a:p>
        </p:txBody>
      </p:sp>
      <p:sp>
        <p:nvSpPr>
          <p:cNvPr id="7" name="Text 3"/>
          <p:cNvSpPr/>
          <p:nvPr/>
        </p:nvSpPr>
        <p:spPr>
          <a:xfrm>
            <a:off x="812805" y="6794302"/>
            <a:ext cx="4168973" cy="679609"/>
          </a:xfrm>
          <a:prstGeom prst="rect">
            <a:avLst/>
          </a:prstGeom>
          <a:noFill/>
          <a:ln/>
        </p:spPr>
        <p:txBody>
          <a:bodyPr wrap="square" lIns="0" tIns="0" rIns="0" bIns="0" rtlCol="0" anchor="t"/>
          <a:lstStyle/>
          <a:p>
            <a:pPr marL="0" indent="0" algn="l">
              <a:lnSpc>
                <a:spcPts val="2650"/>
              </a:lnSpc>
              <a:buNone/>
            </a:pPr>
            <a:r>
              <a:rPr lang="en-US" sz="1650" dirty="0">
                <a:solidFill>
                  <a:schemeClr val="tx1">
                    <a:lumMod val="95000"/>
                    <a:lumOff val="5000"/>
                  </a:schemeClr>
                </a:solidFill>
                <a:latin typeface="Overpass" pitchFamily="34" charset="0"/>
                <a:ea typeface="Overpass" pitchFamily="34" charset="-122"/>
                <a:cs typeface="Overpass" pitchFamily="34" charset="-120"/>
              </a:rPr>
              <a:t>Provides a streamlined and efficient registration process for students.</a:t>
            </a:r>
            <a:endParaRPr lang="en-US" sz="1650" dirty="0">
              <a:solidFill>
                <a:schemeClr val="tx1">
                  <a:lumMod val="95000"/>
                  <a:lumOff val="5000"/>
                </a:schemeClr>
              </a:solidFill>
            </a:endParaRPr>
          </a:p>
        </p:txBody>
      </p:sp>
      <p:pic>
        <p:nvPicPr>
          <p:cNvPr id="8" name="Image 2" descr="preencoded.png"/>
          <p:cNvPicPr>
            <a:picLocks noChangeAspect="1"/>
          </p:cNvPicPr>
          <p:nvPr/>
        </p:nvPicPr>
        <p:blipFill>
          <a:blip r:embed="rId5"/>
          <a:stretch>
            <a:fillRect/>
          </a:stretch>
        </p:blipFill>
        <p:spPr>
          <a:xfrm>
            <a:off x="5230654" y="5611535"/>
            <a:ext cx="530900" cy="530900"/>
          </a:xfrm>
          <a:prstGeom prst="rect">
            <a:avLst/>
          </a:prstGeom>
        </p:spPr>
      </p:pic>
      <p:sp>
        <p:nvSpPr>
          <p:cNvPr id="9" name="Text 4"/>
          <p:cNvSpPr/>
          <p:nvPr/>
        </p:nvSpPr>
        <p:spPr>
          <a:xfrm>
            <a:off x="5230654" y="6386702"/>
            <a:ext cx="2498408" cy="312182"/>
          </a:xfrm>
          <a:prstGeom prst="rect">
            <a:avLst/>
          </a:prstGeom>
          <a:noFill/>
          <a:ln/>
        </p:spPr>
        <p:txBody>
          <a:bodyPr wrap="none" lIns="0" tIns="0" rIns="0" bIns="0" rtlCol="0" anchor="t"/>
          <a:lstStyle/>
          <a:p>
            <a:pPr marL="0" indent="0" algn="l">
              <a:lnSpc>
                <a:spcPts val="2450"/>
              </a:lnSpc>
              <a:buNone/>
            </a:pPr>
            <a:r>
              <a:rPr lang="en-US" sz="2400" b="1" kern="0" spc="-59" dirty="0">
                <a:solidFill>
                  <a:schemeClr val="accent1">
                    <a:lumMod val="60000"/>
                    <a:lumOff val="40000"/>
                  </a:schemeClr>
                </a:solidFill>
                <a:latin typeface="Overpass Bold" pitchFamily="34" charset="0"/>
                <a:ea typeface="Overpass Bold" pitchFamily="34" charset="-122"/>
                <a:cs typeface="Overpass Bold" pitchFamily="34" charset="-120"/>
              </a:rPr>
              <a:t>Enhanced Efficiency</a:t>
            </a:r>
            <a:endParaRPr lang="en-US" sz="2400" dirty="0">
              <a:solidFill>
                <a:schemeClr val="accent1">
                  <a:lumMod val="60000"/>
                  <a:lumOff val="40000"/>
                </a:schemeClr>
              </a:solidFill>
            </a:endParaRPr>
          </a:p>
        </p:txBody>
      </p:sp>
      <p:sp>
        <p:nvSpPr>
          <p:cNvPr id="10" name="Text 5"/>
          <p:cNvSpPr/>
          <p:nvPr/>
        </p:nvSpPr>
        <p:spPr>
          <a:xfrm>
            <a:off x="5230654" y="6794302"/>
            <a:ext cx="4168973" cy="679609"/>
          </a:xfrm>
          <a:prstGeom prst="rect">
            <a:avLst/>
          </a:prstGeom>
          <a:noFill/>
          <a:ln/>
        </p:spPr>
        <p:txBody>
          <a:bodyPr wrap="square" lIns="0" tIns="0" rIns="0" bIns="0" rtlCol="0" anchor="t"/>
          <a:lstStyle/>
          <a:p>
            <a:pPr marL="0" indent="0" algn="l">
              <a:lnSpc>
                <a:spcPts val="2650"/>
              </a:lnSpc>
              <a:buNone/>
            </a:pPr>
            <a:r>
              <a:rPr lang="en-US" sz="1650" dirty="0">
                <a:solidFill>
                  <a:schemeClr val="tx1">
                    <a:lumMod val="95000"/>
                    <a:lumOff val="5000"/>
                  </a:schemeClr>
                </a:solidFill>
                <a:latin typeface="Overpass" pitchFamily="34" charset="0"/>
                <a:ea typeface="Overpass" pitchFamily="34" charset="-122"/>
                <a:cs typeface="Overpass" pitchFamily="34" charset="-120"/>
              </a:rPr>
              <a:t>Improves operational efficiency for administrators and instructors.</a:t>
            </a:r>
            <a:endParaRPr lang="en-US" sz="1650" dirty="0">
              <a:solidFill>
                <a:schemeClr val="tx1">
                  <a:lumMod val="95000"/>
                  <a:lumOff val="5000"/>
                </a:schemeClr>
              </a:solidFill>
            </a:endParaRPr>
          </a:p>
        </p:txBody>
      </p:sp>
      <p:pic>
        <p:nvPicPr>
          <p:cNvPr id="11" name="Image 3" descr="preencoded.png"/>
          <p:cNvPicPr>
            <a:picLocks noChangeAspect="1"/>
          </p:cNvPicPr>
          <p:nvPr/>
        </p:nvPicPr>
        <p:blipFill>
          <a:blip r:embed="rId6"/>
          <a:stretch>
            <a:fillRect/>
          </a:stretch>
        </p:blipFill>
        <p:spPr>
          <a:xfrm>
            <a:off x="9718119" y="5611535"/>
            <a:ext cx="530900" cy="530900"/>
          </a:xfrm>
          <a:prstGeom prst="rect">
            <a:avLst/>
          </a:prstGeom>
        </p:spPr>
      </p:pic>
      <p:sp>
        <p:nvSpPr>
          <p:cNvPr id="12" name="Text 6"/>
          <p:cNvSpPr/>
          <p:nvPr/>
        </p:nvSpPr>
        <p:spPr>
          <a:xfrm>
            <a:off x="9718119" y="6354723"/>
            <a:ext cx="2498408" cy="312182"/>
          </a:xfrm>
          <a:prstGeom prst="rect">
            <a:avLst/>
          </a:prstGeom>
          <a:noFill/>
          <a:ln/>
        </p:spPr>
        <p:txBody>
          <a:bodyPr wrap="none" lIns="0" tIns="0" rIns="0" bIns="0" rtlCol="0" anchor="t"/>
          <a:lstStyle/>
          <a:p>
            <a:pPr marL="0" indent="0" algn="l">
              <a:lnSpc>
                <a:spcPts val="2450"/>
              </a:lnSpc>
              <a:buNone/>
            </a:pPr>
            <a:r>
              <a:rPr lang="en-US" sz="2400" b="1" kern="0" spc="-59" dirty="0">
                <a:solidFill>
                  <a:schemeClr val="accent1">
                    <a:lumMod val="60000"/>
                    <a:lumOff val="40000"/>
                  </a:schemeClr>
                </a:solidFill>
                <a:latin typeface="Overpass Bold" pitchFamily="34" charset="0"/>
                <a:ea typeface="Overpass Bold" pitchFamily="34" charset="-122"/>
                <a:cs typeface="Overpass Bold" pitchFamily="34" charset="-120"/>
              </a:rPr>
              <a:t>Data-Driven Insights</a:t>
            </a:r>
            <a:endParaRPr lang="en-US" sz="2400" dirty="0">
              <a:solidFill>
                <a:schemeClr val="accent1">
                  <a:lumMod val="60000"/>
                  <a:lumOff val="40000"/>
                </a:schemeClr>
              </a:solidFill>
            </a:endParaRPr>
          </a:p>
        </p:txBody>
      </p:sp>
      <p:sp>
        <p:nvSpPr>
          <p:cNvPr id="13" name="Text 7"/>
          <p:cNvSpPr/>
          <p:nvPr/>
        </p:nvSpPr>
        <p:spPr>
          <a:xfrm>
            <a:off x="9700567" y="6767086"/>
            <a:ext cx="4168973" cy="679609"/>
          </a:xfrm>
          <a:prstGeom prst="rect">
            <a:avLst/>
          </a:prstGeom>
          <a:noFill/>
          <a:ln/>
        </p:spPr>
        <p:txBody>
          <a:bodyPr wrap="square" lIns="0" tIns="0" rIns="0" bIns="0" rtlCol="0" anchor="t"/>
          <a:lstStyle/>
          <a:p>
            <a:pPr marL="0" indent="0" algn="l">
              <a:lnSpc>
                <a:spcPts val="2650"/>
              </a:lnSpc>
              <a:buNone/>
            </a:pPr>
            <a:r>
              <a:rPr lang="en-US" sz="1600" dirty="0">
                <a:solidFill>
                  <a:schemeClr val="tx1">
                    <a:lumMod val="95000"/>
                    <a:lumOff val="5000"/>
                  </a:schemeClr>
                </a:solidFill>
                <a:latin typeface="Overpass" pitchFamily="34" charset="0"/>
                <a:ea typeface="Overpass" pitchFamily="34" charset="-122"/>
                <a:cs typeface="Overpass" pitchFamily="34" charset="-120"/>
              </a:rPr>
              <a:t>Offers comprehensive reporting and analytics capabilities.</a:t>
            </a:r>
            <a:endParaRPr lang="en-US" sz="1600" dirty="0">
              <a:solidFill>
                <a:schemeClr val="tx1">
                  <a:lumMod val="95000"/>
                  <a:lumOff val="5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5"/>
          <p:cNvSpPr txBox="1">
            <a:spLocks noGrp="1"/>
          </p:cNvSpPr>
          <p:nvPr>
            <p:ph type="body" idx="1"/>
          </p:nvPr>
        </p:nvSpPr>
        <p:spPr>
          <a:xfrm>
            <a:off x="501120" y="1328042"/>
            <a:ext cx="6814080" cy="6270720"/>
          </a:xfrm>
          <a:prstGeom prst="rect">
            <a:avLst/>
          </a:prstGeom>
          <a:noFill/>
          <a:ln>
            <a:noFill/>
          </a:ln>
        </p:spPr>
        <p:txBody>
          <a:bodyPr spcFirstLastPara="1" vert="horz" wrap="square" lIns="146280" tIns="146280" rIns="146280" bIns="146280" rtlCol="0" anchor="t" anchorCtr="0">
            <a:normAutofit/>
          </a:bodyPr>
          <a:lstStyle/>
          <a:p>
            <a:pPr marL="0" indent="0">
              <a:buNone/>
            </a:pPr>
            <a:r>
              <a:rPr lang="en" sz="3840" dirty="0">
                <a:solidFill>
                  <a:schemeClr val="accent1"/>
                </a:solidFill>
              </a:rPr>
              <a:t>Software requirements</a:t>
            </a:r>
            <a:r>
              <a:rPr lang="en" dirty="0">
                <a:solidFill>
                  <a:schemeClr val="accent1"/>
                </a:solidFill>
              </a:rPr>
              <a:t> </a:t>
            </a:r>
            <a:r>
              <a:rPr lang="en" dirty="0">
                <a:solidFill>
                  <a:srgbClr val="FF0000"/>
                </a:solidFill>
              </a:rPr>
              <a:t> </a:t>
            </a:r>
            <a:endParaRPr dirty="0">
              <a:solidFill>
                <a:srgbClr val="FF0000"/>
              </a:solidFill>
            </a:endParaRPr>
          </a:p>
          <a:p>
            <a:pPr marL="0" indent="0">
              <a:buNone/>
            </a:pPr>
            <a:endParaRPr dirty="0"/>
          </a:p>
          <a:p>
            <a:pPr marL="0" indent="0">
              <a:buNone/>
            </a:pPr>
            <a:r>
              <a:rPr lang="en" dirty="0">
                <a:solidFill>
                  <a:srgbClr val="000000"/>
                </a:solidFill>
              </a:rPr>
              <a:t>1)  Compiler like Gcc </a:t>
            </a:r>
            <a:endParaRPr dirty="0">
              <a:solidFill>
                <a:srgbClr val="000000"/>
              </a:solidFill>
            </a:endParaRPr>
          </a:p>
          <a:p>
            <a:pPr marL="0" indent="0">
              <a:buNone/>
            </a:pPr>
            <a:r>
              <a:rPr lang="en" dirty="0">
                <a:solidFill>
                  <a:srgbClr val="000000"/>
                </a:solidFill>
              </a:rPr>
              <a:t>2)  VS Code</a:t>
            </a:r>
            <a:endParaRPr dirty="0">
              <a:solidFill>
                <a:srgbClr val="000000"/>
              </a:solidFill>
            </a:endParaRPr>
          </a:p>
          <a:p>
            <a:pPr marL="0" indent="0">
              <a:buNone/>
            </a:pPr>
            <a:endParaRPr dirty="0"/>
          </a:p>
          <a:p>
            <a:pPr marL="0" indent="0">
              <a:buNone/>
            </a:pPr>
            <a:r>
              <a:rPr lang="en" sz="3840" dirty="0">
                <a:solidFill>
                  <a:schemeClr val="tx1"/>
                </a:solidFill>
              </a:rPr>
              <a:t>Hardware requirements</a:t>
            </a:r>
            <a:endParaRPr sz="3840" dirty="0">
              <a:solidFill>
                <a:schemeClr val="tx1"/>
              </a:solidFill>
            </a:endParaRPr>
          </a:p>
          <a:p>
            <a:pPr marL="0" indent="0">
              <a:buNone/>
            </a:pPr>
            <a:endParaRPr dirty="0">
              <a:solidFill>
                <a:srgbClr val="000000"/>
              </a:solidFill>
            </a:endParaRPr>
          </a:p>
          <a:p>
            <a:pPr>
              <a:buClr>
                <a:srgbClr val="000000"/>
              </a:buClr>
              <a:buAutoNum type="arabicParenR"/>
            </a:pPr>
            <a:r>
              <a:rPr lang="en" dirty="0">
                <a:solidFill>
                  <a:srgbClr val="000000"/>
                </a:solidFill>
              </a:rPr>
              <a:t>Operating system 64 bit windows or higher operating system .</a:t>
            </a:r>
            <a:endParaRPr dirty="0">
              <a:solidFill>
                <a:srgbClr val="000000"/>
              </a:solidFill>
            </a:endParaRPr>
          </a:p>
          <a:p>
            <a:pPr>
              <a:buClr>
                <a:srgbClr val="000000"/>
              </a:buClr>
              <a:buAutoNum type="arabicParenR"/>
            </a:pPr>
            <a:r>
              <a:rPr lang="en" dirty="0">
                <a:solidFill>
                  <a:srgbClr val="000000"/>
                </a:solidFill>
              </a:rPr>
              <a:t>RAM Minimum of 8GB. </a:t>
            </a:r>
            <a:endParaRPr dirty="0">
              <a:solidFill>
                <a:srgbClr val="000000"/>
              </a:solidFill>
            </a:endParaRPr>
          </a:p>
          <a:p>
            <a:pPr marL="0" indent="0">
              <a:buNone/>
            </a:pPr>
            <a:endParaRPr dirty="0">
              <a:solidFill>
                <a:srgbClr val="000000"/>
              </a:solidFill>
            </a:endParaRPr>
          </a:p>
        </p:txBody>
      </p:sp>
      <p:pic>
        <p:nvPicPr>
          <p:cNvPr id="173" name="Google Shape;173;p35"/>
          <p:cNvPicPr preferRelativeResize="0"/>
          <p:nvPr/>
        </p:nvPicPr>
        <p:blipFill>
          <a:blip r:embed="rId3">
            <a:alphaModFix/>
          </a:blip>
          <a:stretch>
            <a:fillRect/>
          </a:stretch>
        </p:blipFill>
        <p:spPr>
          <a:xfrm>
            <a:off x="11471777" y="4463402"/>
            <a:ext cx="2824088" cy="1922791"/>
          </a:xfrm>
          <a:prstGeom prst="rect">
            <a:avLst/>
          </a:prstGeom>
          <a:noFill/>
          <a:ln>
            <a:noFill/>
          </a:ln>
        </p:spPr>
      </p:pic>
      <p:pic>
        <p:nvPicPr>
          <p:cNvPr id="174" name="Google Shape;174;p35"/>
          <p:cNvPicPr preferRelativeResize="0"/>
          <p:nvPr/>
        </p:nvPicPr>
        <p:blipFill>
          <a:blip r:embed="rId4">
            <a:alphaModFix/>
          </a:blip>
          <a:stretch>
            <a:fillRect/>
          </a:stretch>
        </p:blipFill>
        <p:spPr>
          <a:xfrm>
            <a:off x="11335520" y="2723642"/>
            <a:ext cx="2793760" cy="17397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6"/>
          <p:cNvSpPr txBox="1">
            <a:spLocks noGrp="1"/>
          </p:cNvSpPr>
          <p:nvPr>
            <p:ph type="title"/>
          </p:nvPr>
        </p:nvSpPr>
        <p:spPr>
          <a:xfrm>
            <a:off x="498720" y="712040"/>
            <a:ext cx="13632960" cy="1317482"/>
          </a:xfrm>
          <a:prstGeom prst="rect">
            <a:avLst/>
          </a:prstGeom>
        </p:spPr>
        <p:txBody>
          <a:bodyPr spcFirstLastPara="1" vert="horz" wrap="square" lIns="146280" tIns="146280" rIns="146280" bIns="146280" rtlCol="0" anchor="t" anchorCtr="0">
            <a:normAutofit/>
          </a:bodyPr>
          <a:lstStyle/>
          <a:p>
            <a:r>
              <a:rPr lang="en" dirty="0"/>
              <a:t>   Links</a:t>
            </a:r>
            <a:endParaRPr dirty="0"/>
          </a:p>
        </p:txBody>
      </p:sp>
      <p:sp>
        <p:nvSpPr>
          <p:cNvPr id="180" name="Google Shape;180;p36"/>
          <p:cNvSpPr txBox="1">
            <a:spLocks noGrp="1"/>
          </p:cNvSpPr>
          <p:nvPr>
            <p:ph type="body" idx="1"/>
          </p:nvPr>
        </p:nvSpPr>
        <p:spPr>
          <a:xfrm>
            <a:off x="498720" y="3289610"/>
            <a:ext cx="13632960" cy="4020590"/>
          </a:xfrm>
          <a:prstGeom prst="rect">
            <a:avLst/>
          </a:prstGeom>
        </p:spPr>
        <p:txBody>
          <a:bodyPr spcFirstLastPara="1" vert="horz" wrap="square" lIns="146280" tIns="146280" rIns="146280" bIns="146280" rtlCol="0" anchor="t" anchorCtr="0">
            <a:normAutofit/>
          </a:bodyPr>
          <a:lstStyle/>
          <a:p>
            <a:pPr marL="0" indent="0">
              <a:buNone/>
            </a:pPr>
            <a:r>
              <a:rPr lang="en" dirty="0"/>
              <a:t>1.Upload Video Link Here – </a:t>
            </a:r>
            <a:endParaRPr dirty="0"/>
          </a:p>
          <a:p>
            <a:pPr marL="0" indent="0">
              <a:buNone/>
            </a:pPr>
            <a:r>
              <a:rPr lang="en" dirty="0"/>
              <a:t>2.Upload Blog Link here – </a:t>
            </a:r>
            <a:endParaRPr dirty="0"/>
          </a:p>
          <a:p>
            <a:pPr marL="0" indent="0">
              <a:buNone/>
            </a:pPr>
            <a:r>
              <a:rPr lang="en" dirty="0"/>
              <a:t>3. Upload Project Link here (Github link) – </a:t>
            </a:r>
          </a:p>
          <a:p>
            <a:pPr marL="0" indent="0">
              <a:buNone/>
            </a:pPr>
            <a:r>
              <a:rPr lang="en" dirty="0"/>
              <a:t>                                           Nishant Ambadkar –  </a:t>
            </a:r>
            <a:r>
              <a:rPr lang="en-US" dirty="0">
                <a:solidFill>
                  <a:schemeClr val="tx1"/>
                </a:solidFill>
                <a:hlinkClick r:id="rId3">
                  <a:extLst>
                    <a:ext uri="{A12FA001-AC4F-418D-AE19-62706E023703}">
                      <ahyp:hlinkClr xmlns:ahyp="http://schemas.microsoft.com/office/drawing/2018/hyperlinkcolor" val="tx"/>
                    </a:ext>
                  </a:extLst>
                </a:hlinkClick>
              </a:rPr>
              <a:t>GITMASTER904/Mini_Project_1: Course Registration System</a:t>
            </a:r>
            <a:endParaRPr lang="en-US" dirty="0">
              <a:solidFill>
                <a:schemeClr val="tx1"/>
              </a:solidFill>
            </a:endParaRPr>
          </a:p>
          <a:p>
            <a:pPr marL="0" indent="0">
              <a:buNone/>
            </a:pPr>
            <a:r>
              <a:rPr lang="en-US" dirty="0">
                <a:solidFill>
                  <a:schemeClr val="tx1"/>
                </a:solidFill>
              </a:rPr>
              <a:t>                                           Harsh </a:t>
            </a:r>
            <a:r>
              <a:rPr lang="en-US" dirty="0" err="1">
                <a:solidFill>
                  <a:schemeClr val="tx1"/>
                </a:solidFill>
              </a:rPr>
              <a:t>Khure</a:t>
            </a:r>
            <a:r>
              <a:rPr lang="en-US" dirty="0">
                <a:solidFill>
                  <a:schemeClr val="tx1"/>
                </a:solidFill>
              </a:rPr>
              <a:t> –</a:t>
            </a:r>
          </a:p>
          <a:p>
            <a:pPr marL="0" indent="0">
              <a:buNone/>
            </a:pPr>
            <a:r>
              <a:rPr lang="en-US">
                <a:solidFill>
                  <a:schemeClr val="tx1"/>
                </a:solidFill>
              </a:rPr>
              <a:t>                                           Shivam M</a:t>
            </a:r>
            <a:endParaRPr lang="en"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7"/>
          <p:cNvSpPr txBox="1">
            <a:spLocks noGrp="1"/>
          </p:cNvSpPr>
          <p:nvPr>
            <p:ph type="title"/>
          </p:nvPr>
        </p:nvSpPr>
        <p:spPr>
          <a:xfrm>
            <a:off x="498720" y="712040"/>
            <a:ext cx="13632960" cy="1317482"/>
          </a:xfrm>
          <a:prstGeom prst="rect">
            <a:avLst/>
          </a:prstGeom>
        </p:spPr>
        <p:txBody>
          <a:bodyPr spcFirstLastPara="1" vert="horz" wrap="square" lIns="146280" tIns="146280" rIns="146280" bIns="146280" rtlCol="0" anchor="t" anchorCtr="0">
            <a:normAutofit/>
          </a:bodyPr>
          <a:lstStyle/>
          <a:p>
            <a:pPr marL="109728">
              <a:buSzPct val="100000"/>
            </a:pPr>
            <a:r>
              <a:rPr lang="en" dirty="0"/>
              <a:t>Reference </a:t>
            </a:r>
            <a:endParaRPr dirty="0"/>
          </a:p>
        </p:txBody>
      </p:sp>
      <p:sp>
        <p:nvSpPr>
          <p:cNvPr id="186" name="Google Shape;186;p37"/>
          <p:cNvSpPr txBox="1">
            <a:spLocks noGrp="1"/>
          </p:cNvSpPr>
          <p:nvPr>
            <p:ph type="body" idx="1"/>
          </p:nvPr>
        </p:nvSpPr>
        <p:spPr>
          <a:xfrm>
            <a:off x="498720" y="2999678"/>
            <a:ext cx="13632960" cy="4310522"/>
          </a:xfrm>
          <a:prstGeom prst="rect">
            <a:avLst/>
          </a:prstGeom>
        </p:spPr>
        <p:txBody>
          <a:bodyPr spcFirstLastPara="1" vert="horz" wrap="square" lIns="146280" tIns="146280" rIns="146280" bIns="146280" rtlCol="0" anchor="t" anchorCtr="0">
            <a:normAutofit/>
          </a:bodyPr>
          <a:lstStyle/>
          <a:p>
            <a:pPr marL="0" indent="0">
              <a:buNone/>
            </a:pPr>
            <a:r>
              <a:rPr lang="en" sz="4000" dirty="0"/>
              <a:t>Ex.</a:t>
            </a:r>
            <a:endParaRPr sz="4000" dirty="0"/>
          </a:p>
          <a:p>
            <a:pPr marL="0" indent="0">
              <a:buNone/>
            </a:pPr>
            <a:r>
              <a:rPr lang="en" sz="2800" b="1" dirty="0">
                <a:solidFill>
                  <a:schemeClr val="dk1"/>
                </a:solidFill>
                <a:latin typeface="Times New Roman"/>
                <a:ea typeface="Times New Roman"/>
                <a:cs typeface="Times New Roman"/>
                <a:sym typeface="Times New Roman"/>
              </a:rPr>
              <a:t>[1] </a:t>
            </a:r>
            <a:r>
              <a:rPr lang="en-US" sz="2800" b="1" dirty="0">
                <a:solidFill>
                  <a:schemeClr val="dk1"/>
                </a:solidFill>
                <a:latin typeface="Times New Roman"/>
                <a:ea typeface="Times New Roman"/>
                <a:cs typeface="Times New Roman"/>
                <a:sym typeface="Times New Roman"/>
              </a:rPr>
              <a:t>w3schools.com</a:t>
            </a:r>
            <a:endParaRPr sz="2800" b="1" dirty="0">
              <a:solidFill>
                <a:schemeClr val="dk1"/>
              </a:solidFill>
              <a:latin typeface="Times New Roman"/>
              <a:ea typeface="Times New Roman"/>
              <a:cs typeface="Times New Roman"/>
              <a:sym typeface="Times New Roman"/>
            </a:endParaRPr>
          </a:p>
          <a:p>
            <a:pPr marL="0" indent="0">
              <a:buNone/>
            </a:pPr>
            <a:r>
              <a:rPr lang="en" sz="2800" b="1" dirty="0">
                <a:solidFill>
                  <a:schemeClr val="dk1"/>
                </a:solidFill>
                <a:latin typeface="Times New Roman"/>
                <a:ea typeface="Times New Roman"/>
                <a:cs typeface="Times New Roman"/>
                <a:sym typeface="Times New Roman"/>
              </a:rPr>
              <a:t>[2] Online Links </a:t>
            </a:r>
            <a:endParaRPr sz="2800" b="1" dirty="0">
              <a:solidFill>
                <a:schemeClr val="dk1"/>
              </a:solidFill>
              <a:latin typeface="Times New Roman"/>
              <a:ea typeface="Times New Roman"/>
              <a:cs typeface="Times New Roman"/>
              <a:sym typeface="Times New Roman"/>
            </a:endParaRPr>
          </a:p>
          <a:p>
            <a:pPr marL="0" indent="0">
              <a:buNone/>
            </a:pPr>
            <a:r>
              <a:rPr lang="en" sz="2800" b="1" dirty="0">
                <a:solidFill>
                  <a:schemeClr val="dk1"/>
                </a:solidFill>
                <a:latin typeface="Times New Roman"/>
                <a:ea typeface="Times New Roman"/>
                <a:cs typeface="Times New Roman"/>
                <a:sym typeface="Times New Roman"/>
              </a:rPr>
              <a:t>[3] video links </a:t>
            </a:r>
            <a:endParaRPr sz="2800" b="1" dirty="0">
              <a:solidFill>
                <a:schemeClr val="dk1"/>
              </a:solidFill>
              <a:latin typeface="Times New Roman"/>
              <a:ea typeface="Times New Roman"/>
              <a:cs typeface="Times New Roman"/>
              <a:sym typeface="Times New Roman"/>
            </a:endParaRPr>
          </a:p>
          <a:p>
            <a:pPr marL="0" indent="0">
              <a:buNone/>
            </a:pPr>
            <a:endParaRPr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13;p27">
            <a:extLst>
              <a:ext uri="{FF2B5EF4-FFF2-40B4-BE49-F238E27FC236}">
                <a16:creationId xmlns:a16="http://schemas.microsoft.com/office/drawing/2014/main" id="{E0EC5B63-5BCE-2290-CF63-063FCC5E9944}"/>
              </a:ext>
            </a:extLst>
          </p:cNvPr>
          <p:cNvSpPr txBox="1">
            <a:spLocks/>
          </p:cNvSpPr>
          <p:nvPr/>
        </p:nvSpPr>
        <p:spPr bwMode="gray">
          <a:xfrm>
            <a:off x="617666" y="914246"/>
            <a:ext cx="13632960" cy="1072320"/>
          </a:xfrm>
          <a:prstGeom prst="rect">
            <a:avLst/>
          </a:prstGeom>
        </p:spPr>
        <p:txBody>
          <a:bodyPr spcFirstLastPara="1" vert="horz" wrap="square" lIns="146280" tIns="146280" rIns="146280" bIns="146280" rtlCol="0" anchor="b" anchorCtr="0">
            <a:normAutofit fontScale="97500"/>
          </a:bodyPr>
          <a:lstStyle>
            <a:lvl1pPr algn="l" defTabSz="548640" rtl="0" eaLnBrk="1" latinLnBrk="0" hangingPunct="1">
              <a:spcBef>
                <a:spcPct val="0"/>
              </a:spcBef>
              <a:buNone/>
              <a:defRPr sz="432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0"/>
              </a:spcBef>
            </a:pPr>
            <a:r>
              <a:rPr lang="en-IN">
                <a:solidFill>
                  <a:schemeClr val="tx1"/>
                </a:solidFill>
                <a:highlight>
                  <a:srgbClr val="C0C0C0"/>
                </a:highlight>
              </a:rPr>
              <a:t>Group Information</a:t>
            </a:r>
            <a:endParaRPr lang="en-IN" dirty="0">
              <a:solidFill>
                <a:schemeClr val="tx1"/>
              </a:solidFill>
              <a:highlight>
                <a:srgbClr val="C0C0C0"/>
              </a:highlight>
            </a:endParaRPr>
          </a:p>
        </p:txBody>
      </p:sp>
      <p:graphicFrame>
        <p:nvGraphicFramePr>
          <p:cNvPr id="4" name="Google Shape;114;p27">
            <a:extLst>
              <a:ext uri="{FF2B5EF4-FFF2-40B4-BE49-F238E27FC236}">
                <a16:creationId xmlns:a16="http://schemas.microsoft.com/office/drawing/2014/main" id="{6900F342-00CA-9614-07F3-8F762A04A32E}"/>
              </a:ext>
            </a:extLst>
          </p:cNvPr>
          <p:cNvGraphicFramePr/>
          <p:nvPr>
            <p:extLst>
              <p:ext uri="{D42A27DB-BD31-4B8C-83A1-F6EECF244321}">
                <p14:modId xmlns:p14="http://schemas.microsoft.com/office/powerpoint/2010/main" val="530163198"/>
              </p:ext>
            </p:extLst>
          </p:nvPr>
        </p:nvGraphicFramePr>
        <p:xfrm>
          <a:off x="1524000" y="3170665"/>
          <a:ext cx="11582400" cy="4357229"/>
        </p:xfrm>
        <a:graphic>
          <a:graphicData uri="http://schemas.openxmlformats.org/drawingml/2006/table">
            <a:tbl>
              <a:tblPr>
                <a:noFill/>
              </a:tblPr>
              <a:tblGrid>
                <a:gridCol w="3860800">
                  <a:extLst>
                    <a:ext uri="{9D8B030D-6E8A-4147-A177-3AD203B41FA5}">
                      <a16:colId xmlns:a16="http://schemas.microsoft.com/office/drawing/2014/main" val="20000"/>
                    </a:ext>
                  </a:extLst>
                </a:gridCol>
                <a:gridCol w="3860800">
                  <a:extLst>
                    <a:ext uri="{9D8B030D-6E8A-4147-A177-3AD203B41FA5}">
                      <a16:colId xmlns:a16="http://schemas.microsoft.com/office/drawing/2014/main" val="20001"/>
                    </a:ext>
                  </a:extLst>
                </a:gridCol>
                <a:gridCol w="3860800">
                  <a:extLst>
                    <a:ext uri="{9D8B030D-6E8A-4147-A177-3AD203B41FA5}">
                      <a16:colId xmlns:a16="http://schemas.microsoft.com/office/drawing/2014/main" val="20002"/>
                    </a:ext>
                  </a:extLst>
                </a:gridCol>
              </a:tblGrid>
              <a:tr h="1345949">
                <a:tc>
                  <a:txBody>
                    <a:bodyPr/>
                    <a:lstStyle/>
                    <a:p>
                      <a:pPr marL="0" lvl="0" indent="0" algn="l" rtl="0">
                        <a:spcBef>
                          <a:spcPts val="0"/>
                        </a:spcBef>
                        <a:spcAft>
                          <a:spcPts val="0"/>
                        </a:spcAft>
                        <a:buNone/>
                      </a:pPr>
                      <a:r>
                        <a:rPr lang="en" sz="3500" dirty="0"/>
                        <a:t>Sr.No</a:t>
                      </a:r>
                      <a:endParaRPr sz="3500" dirty="0"/>
                    </a:p>
                  </a:txBody>
                  <a:tcPr marL="146280" marR="146280" marT="146280" marB="146280"/>
                </a:tc>
                <a:tc>
                  <a:txBody>
                    <a:bodyPr/>
                    <a:lstStyle/>
                    <a:p>
                      <a:pPr marL="0" lvl="0" indent="0" algn="l" rtl="0">
                        <a:spcBef>
                          <a:spcPts val="0"/>
                        </a:spcBef>
                        <a:spcAft>
                          <a:spcPts val="0"/>
                        </a:spcAft>
                        <a:buNone/>
                      </a:pPr>
                      <a:r>
                        <a:rPr lang="en" sz="3500"/>
                        <a:t>Prn No</a:t>
                      </a:r>
                      <a:endParaRPr sz="3500"/>
                    </a:p>
                  </a:txBody>
                  <a:tcPr marL="146280" marR="146280" marT="146280" marB="146280"/>
                </a:tc>
                <a:tc>
                  <a:txBody>
                    <a:bodyPr/>
                    <a:lstStyle/>
                    <a:p>
                      <a:pPr marL="0" lvl="0" indent="0" algn="l" rtl="0">
                        <a:spcBef>
                          <a:spcPts val="0"/>
                        </a:spcBef>
                        <a:spcAft>
                          <a:spcPts val="0"/>
                        </a:spcAft>
                        <a:buNone/>
                      </a:pPr>
                      <a:r>
                        <a:rPr lang="en" sz="3500"/>
                        <a:t>Name of students</a:t>
                      </a:r>
                      <a:endParaRPr sz="3500"/>
                    </a:p>
                  </a:txBody>
                  <a:tcPr marL="146280" marR="146280" marT="146280" marB="146280"/>
                </a:tc>
                <a:extLst>
                  <a:ext uri="{0D108BD9-81ED-4DB2-BD59-A6C34878D82A}">
                    <a16:rowId xmlns:a16="http://schemas.microsoft.com/office/drawing/2014/main" val="10000"/>
                  </a:ext>
                </a:extLst>
              </a:tr>
              <a:tr h="819254">
                <a:tc>
                  <a:txBody>
                    <a:bodyPr/>
                    <a:lstStyle/>
                    <a:p>
                      <a:pPr marL="0" lvl="0" indent="0" algn="l" rtl="0">
                        <a:spcBef>
                          <a:spcPts val="0"/>
                        </a:spcBef>
                        <a:spcAft>
                          <a:spcPts val="0"/>
                        </a:spcAft>
                        <a:buNone/>
                      </a:pPr>
                      <a:r>
                        <a:rPr lang="en" sz="3500"/>
                        <a:t>1)</a:t>
                      </a:r>
                      <a:endParaRPr sz="3500"/>
                    </a:p>
                  </a:txBody>
                  <a:tcPr marL="146280" marR="146280" marT="146280" marB="146280"/>
                </a:tc>
                <a:tc>
                  <a:txBody>
                    <a:bodyPr/>
                    <a:lstStyle/>
                    <a:p>
                      <a:pPr marL="0" lvl="0" indent="0" algn="l" rtl="0">
                        <a:spcBef>
                          <a:spcPts val="0"/>
                        </a:spcBef>
                        <a:spcAft>
                          <a:spcPts val="0"/>
                        </a:spcAft>
                        <a:buNone/>
                      </a:pPr>
                      <a:r>
                        <a:rPr lang="en-IN" sz="1900" dirty="0"/>
                        <a:t>B24IT1001</a:t>
                      </a:r>
                    </a:p>
                  </a:txBody>
                  <a:tcPr marL="146280" marR="146280" marT="146280" marB="146280"/>
                </a:tc>
                <a:tc>
                  <a:txBody>
                    <a:bodyPr/>
                    <a:lstStyle/>
                    <a:p>
                      <a:pPr marL="0" lvl="0" indent="0" algn="l" rtl="0">
                        <a:spcBef>
                          <a:spcPts val="0"/>
                        </a:spcBef>
                        <a:spcAft>
                          <a:spcPts val="0"/>
                        </a:spcAft>
                        <a:buNone/>
                      </a:pPr>
                      <a:r>
                        <a:rPr lang="en-US" sz="1900" dirty="0"/>
                        <a:t>HARSH PANKAJ KURHE</a:t>
                      </a:r>
                      <a:endParaRPr sz="1900" dirty="0"/>
                    </a:p>
                  </a:txBody>
                  <a:tcPr marL="146280" marR="146280" marT="146280" marB="146280"/>
                </a:tc>
                <a:extLst>
                  <a:ext uri="{0D108BD9-81ED-4DB2-BD59-A6C34878D82A}">
                    <a16:rowId xmlns:a16="http://schemas.microsoft.com/office/drawing/2014/main" val="10001"/>
                  </a:ext>
                </a:extLst>
              </a:tr>
              <a:tr h="1345949">
                <a:tc>
                  <a:txBody>
                    <a:bodyPr/>
                    <a:lstStyle/>
                    <a:p>
                      <a:pPr marL="0" lvl="0" indent="0" algn="l" rtl="0">
                        <a:spcBef>
                          <a:spcPts val="0"/>
                        </a:spcBef>
                        <a:spcAft>
                          <a:spcPts val="0"/>
                        </a:spcAft>
                        <a:buNone/>
                      </a:pPr>
                      <a:r>
                        <a:rPr lang="en" sz="3500" dirty="0"/>
                        <a:t>2)</a:t>
                      </a:r>
                      <a:br>
                        <a:rPr lang="en" sz="3500" dirty="0"/>
                      </a:br>
                      <a:endParaRPr sz="3500" dirty="0"/>
                    </a:p>
                  </a:txBody>
                  <a:tcPr marL="146280" marR="146280" marT="146280" marB="146280"/>
                </a:tc>
                <a:tc>
                  <a:txBody>
                    <a:bodyPr/>
                    <a:lstStyle/>
                    <a:p>
                      <a:pPr marL="0" lvl="0" indent="0" algn="l" rtl="0">
                        <a:spcBef>
                          <a:spcPts val="0"/>
                        </a:spcBef>
                        <a:spcAft>
                          <a:spcPts val="0"/>
                        </a:spcAft>
                        <a:buNone/>
                      </a:pPr>
                      <a:r>
                        <a:rPr lang="en" sz="1900" dirty="0"/>
                        <a:t>B24IT1016</a:t>
                      </a:r>
                      <a:endParaRPr sz="1900" dirty="0"/>
                    </a:p>
                  </a:txBody>
                  <a:tcPr marL="146280" marR="146280" marT="146280" marB="146280"/>
                </a:tc>
                <a:tc>
                  <a:txBody>
                    <a:bodyPr/>
                    <a:lstStyle/>
                    <a:p>
                      <a:pPr marL="0" lvl="0" indent="0" algn="l" rtl="0">
                        <a:spcBef>
                          <a:spcPts val="0"/>
                        </a:spcBef>
                        <a:spcAft>
                          <a:spcPts val="0"/>
                        </a:spcAft>
                        <a:buNone/>
                      </a:pPr>
                      <a:r>
                        <a:rPr lang="en-US" sz="1900" dirty="0"/>
                        <a:t>NISHANT AMBADKAR</a:t>
                      </a:r>
                      <a:endParaRPr sz="1900" dirty="0"/>
                    </a:p>
                  </a:txBody>
                  <a:tcPr marL="146280" marR="146280" marT="146280" marB="146280"/>
                </a:tc>
                <a:extLst>
                  <a:ext uri="{0D108BD9-81ED-4DB2-BD59-A6C34878D82A}">
                    <a16:rowId xmlns:a16="http://schemas.microsoft.com/office/drawing/2014/main" val="10002"/>
                  </a:ext>
                </a:extLst>
              </a:tr>
              <a:tr h="819254">
                <a:tc>
                  <a:txBody>
                    <a:bodyPr/>
                    <a:lstStyle/>
                    <a:p>
                      <a:pPr marL="0" lvl="0" indent="0" algn="l" rtl="0">
                        <a:spcBef>
                          <a:spcPts val="0"/>
                        </a:spcBef>
                        <a:spcAft>
                          <a:spcPts val="0"/>
                        </a:spcAft>
                        <a:buNone/>
                      </a:pPr>
                      <a:r>
                        <a:rPr lang="en" sz="3500"/>
                        <a:t>3)</a:t>
                      </a:r>
                      <a:endParaRPr sz="3500"/>
                    </a:p>
                  </a:txBody>
                  <a:tcPr marL="146280" marR="146280" marT="146280" marB="146280"/>
                </a:tc>
                <a:tc>
                  <a:txBody>
                    <a:bodyPr/>
                    <a:lstStyle/>
                    <a:p>
                      <a:pPr marL="0" lvl="0" indent="0" algn="l" rtl="0">
                        <a:spcBef>
                          <a:spcPts val="0"/>
                        </a:spcBef>
                        <a:spcAft>
                          <a:spcPts val="0"/>
                        </a:spcAft>
                        <a:buNone/>
                      </a:pPr>
                      <a:r>
                        <a:rPr lang="en" sz="1900" dirty="0"/>
                        <a:t>B24IT1055</a:t>
                      </a:r>
                      <a:endParaRPr sz="1900" dirty="0"/>
                    </a:p>
                  </a:txBody>
                  <a:tcPr marL="146280" marR="146280" marT="146280" marB="146280"/>
                </a:tc>
                <a:tc>
                  <a:txBody>
                    <a:bodyPr/>
                    <a:lstStyle/>
                    <a:p>
                      <a:pPr marL="0" lvl="0" indent="0" algn="l" rtl="0">
                        <a:spcBef>
                          <a:spcPts val="0"/>
                        </a:spcBef>
                        <a:spcAft>
                          <a:spcPts val="0"/>
                        </a:spcAft>
                        <a:buNone/>
                      </a:pPr>
                      <a:r>
                        <a:rPr lang="en-US" sz="1900" dirty="0"/>
                        <a:t>SHIVAM MANDHANI</a:t>
                      </a:r>
                      <a:endParaRPr sz="1900" dirty="0"/>
                    </a:p>
                  </a:txBody>
                  <a:tcPr marL="146280" marR="146280" marT="146280" marB="14628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19050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8"/>
          <p:cNvSpPr txBox="1">
            <a:spLocks noGrp="1"/>
          </p:cNvSpPr>
          <p:nvPr>
            <p:ph type="title"/>
          </p:nvPr>
        </p:nvSpPr>
        <p:spPr>
          <a:xfrm>
            <a:off x="921630" y="694628"/>
            <a:ext cx="12618720" cy="1590720"/>
          </a:xfrm>
          <a:prstGeom prst="rect">
            <a:avLst/>
          </a:prstGeom>
          <a:noFill/>
          <a:ln>
            <a:noFill/>
          </a:ln>
        </p:spPr>
        <p:txBody>
          <a:bodyPr spcFirstLastPara="1" vert="horz" wrap="square" lIns="109720" tIns="54840" rIns="109720" bIns="54840" rtlCol="0" anchor="ctr" anchorCtr="0">
            <a:normAutofit/>
          </a:bodyPr>
          <a:lstStyle/>
          <a:p>
            <a:pPr>
              <a:lnSpc>
                <a:spcPct val="90000"/>
              </a:lnSpc>
              <a:spcBef>
                <a:spcPts val="0"/>
              </a:spcBef>
              <a:buClr>
                <a:srgbClr val="C00000"/>
              </a:buClr>
              <a:buSzPts val="3000"/>
            </a:pPr>
            <a:r>
              <a:rPr lang="en" sz="4800" b="1" dirty="0">
                <a:solidFill>
                  <a:schemeClr val="tx1"/>
                </a:solidFill>
                <a:latin typeface="Calibri"/>
                <a:ea typeface="Calibri"/>
                <a:cs typeface="Calibri"/>
                <a:sym typeface="Calibri"/>
              </a:rPr>
              <a:t>Outline: </a:t>
            </a:r>
            <a:endParaRPr dirty="0">
              <a:solidFill>
                <a:schemeClr val="tx1"/>
              </a:solidFill>
            </a:endParaRPr>
          </a:p>
        </p:txBody>
      </p:sp>
      <p:sp>
        <p:nvSpPr>
          <p:cNvPr id="120" name="Google Shape;120;p28"/>
          <p:cNvSpPr txBox="1">
            <a:spLocks noGrp="1"/>
          </p:cNvSpPr>
          <p:nvPr>
            <p:ph idx="1"/>
          </p:nvPr>
        </p:nvSpPr>
        <p:spPr>
          <a:xfrm>
            <a:off x="510720" y="2915589"/>
            <a:ext cx="13113600" cy="5221440"/>
          </a:xfrm>
          <a:prstGeom prst="rect">
            <a:avLst/>
          </a:prstGeom>
          <a:noFill/>
          <a:ln>
            <a:noFill/>
          </a:ln>
        </p:spPr>
        <p:txBody>
          <a:bodyPr spcFirstLastPara="1" vert="horz" wrap="square" lIns="109720" tIns="54840" rIns="109720" bIns="54840" rtlCol="0" anchor="t" anchorCtr="0">
            <a:normAutofit/>
          </a:bodyPr>
          <a:lstStyle/>
          <a:p>
            <a:pPr marL="548640" indent="-548640">
              <a:lnSpc>
                <a:spcPct val="90000"/>
              </a:lnSpc>
              <a:spcBef>
                <a:spcPts val="0"/>
              </a:spcBef>
              <a:buClr>
                <a:srgbClr val="7030A0"/>
              </a:buClr>
              <a:buSzPts val="1800"/>
              <a:buAutoNum type="alphaUcPeriod"/>
            </a:pPr>
            <a:r>
              <a:rPr lang="en" b="1" dirty="0">
                <a:solidFill>
                  <a:srgbClr val="7030A0"/>
                </a:solidFill>
              </a:rPr>
              <a:t>Introduction</a:t>
            </a:r>
            <a:endParaRPr dirty="0"/>
          </a:p>
          <a:p>
            <a:pPr marL="548640" indent="-548640">
              <a:lnSpc>
                <a:spcPct val="90000"/>
              </a:lnSpc>
              <a:spcBef>
                <a:spcPts val="1280"/>
              </a:spcBef>
              <a:buClr>
                <a:srgbClr val="7030A0"/>
              </a:buClr>
              <a:buSzPts val="1800"/>
              <a:buFont typeface="Arial"/>
              <a:buAutoNum type="alphaUcPeriod"/>
            </a:pPr>
            <a:r>
              <a:rPr lang="en" b="1" dirty="0">
                <a:solidFill>
                  <a:srgbClr val="7030A0"/>
                </a:solidFill>
              </a:rPr>
              <a:t>Research</a:t>
            </a:r>
            <a:endParaRPr dirty="0"/>
          </a:p>
          <a:p>
            <a:pPr marL="548640" indent="-548640">
              <a:lnSpc>
                <a:spcPct val="90000"/>
              </a:lnSpc>
              <a:spcBef>
                <a:spcPts val="1280"/>
              </a:spcBef>
              <a:buClr>
                <a:srgbClr val="7030A0"/>
              </a:buClr>
              <a:buSzPts val="1800"/>
              <a:buFont typeface="Arial"/>
              <a:buAutoNum type="alphaUcPeriod"/>
            </a:pPr>
            <a:r>
              <a:rPr lang="en" b="1" dirty="0">
                <a:solidFill>
                  <a:srgbClr val="7030A0"/>
                </a:solidFill>
              </a:rPr>
              <a:t>Analysis</a:t>
            </a:r>
            <a:endParaRPr dirty="0"/>
          </a:p>
          <a:p>
            <a:pPr marL="548640" indent="-548640">
              <a:lnSpc>
                <a:spcPct val="90000"/>
              </a:lnSpc>
              <a:spcBef>
                <a:spcPts val="1280"/>
              </a:spcBef>
              <a:buClr>
                <a:srgbClr val="7030A0"/>
              </a:buClr>
              <a:buSzPts val="1800"/>
              <a:buFont typeface="Arial"/>
              <a:buAutoNum type="alphaUcPeriod"/>
            </a:pPr>
            <a:r>
              <a:rPr lang="en" b="1" dirty="0">
                <a:solidFill>
                  <a:srgbClr val="7030A0"/>
                </a:solidFill>
              </a:rPr>
              <a:t>Ideate</a:t>
            </a:r>
            <a:endParaRPr dirty="0"/>
          </a:p>
          <a:p>
            <a:pPr marL="548640" indent="-548640">
              <a:lnSpc>
                <a:spcPct val="90000"/>
              </a:lnSpc>
              <a:spcBef>
                <a:spcPts val="1280"/>
              </a:spcBef>
              <a:buClr>
                <a:srgbClr val="7030A0"/>
              </a:buClr>
              <a:buSzPts val="1800"/>
              <a:buFont typeface="Arial"/>
              <a:buAutoNum type="alphaUcPeriod"/>
            </a:pPr>
            <a:r>
              <a:rPr lang="en" b="1" dirty="0">
                <a:solidFill>
                  <a:srgbClr val="7030A0"/>
                </a:solidFill>
              </a:rPr>
              <a:t>Build</a:t>
            </a:r>
            <a:r>
              <a:rPr lang="en" sz="2880" b="1" dirty="0">
                <a:solidFill>
                  <a:srgbClr val="7030A0"/>
                </a:solidFill>
              </a:rPr>
              <a:t> </a:t>
            </a:r>
            <a:endParaRPr dirty="0"/>
          </a:p>
          <a:p>
            <a:pPr marL="548640" indent="-548640">
              <a:lnSpc>
                <a:spcPct val="90000"/>
              </a:lnSpc>
              <a:spcBef>
                <a:spcPts val="1280"/>
              </a:spcBef>
              <a:buClr>
                <a:srgbClr val="7030A0"/>
              </a:buClr>
              <a:buSzPts val="1800"/>
              <a:buFont typeface="Arial"/>
              <a:buAutoNum type="alphaUcPeriod"/>
            </a:pPr>
            <a:r>
              <a:rPr lang="en" b="1" dirty="0">
                <a:solidFill>
                  <a:srgbClr val="7030A0"/>
                </a:solidFill>
              </a:rPr>
              <a:t>Test</a:t>
            </a:r>
            <a:endParaRPr dirty="0"/>
          </a:p>
          <a:p>
            <a:pPr marL="548640" indent="-548640">
              <a:lnSpc>
                <a:spcPct val="90000"/>
              </a:lnSpc>
              <a:spcBef>
                <a:spcPts val="1280"/>
              </a:spcBef>
              <a:buClr>
                <a:srgbClr val="7030A0"/>
              </a:buClr>
              <a:buSzPts val="1800"/>
              <a:buFont typeface="Arial"/>
              <a:buAutoNum type="alphaUcPeriod"/>
            </a:pPr>
            <a:r>
              <a:rPr lang="en" b="1" dirty="0">
                <a:solidFill>
                  <a:srgbClr val="7030A0"/>
                </a:solidFill>
              </a:rPr>
              <a:t>Implement</a:t>
            </a:r>
            <a:endParaRPr b="1" dirty="0">
              <a:solidFill>
                <a:srgbClr val="7030A0"/>
              </a:solidFill>
            </a:endParaRPr>
          </a:p>
          <a:p>
            <a:pPr marL="548640" indent="-508000">
              <a:lnSpc>
                <a:spcPct val="90000"/>
              </a:lnSpc>
              <a:spcBef>
                <a:spcPts val="1280"/>
              </a:spcBef>
              <a:buClr>
                <a:srgbClr val="7030A0"/>
              </a:buClr>
              <a:buSzPts val="1400"/>
              <a:buAutoNum type="alphaUcPeriod"/>
            </a:pPr>
            <a:r>
              <a:rPr lang="en" b="1" dirty="0">
                <a:solidFill>
                  <a:srgbClr val="7030A0"/>
                </a:solidFill>
              </a:rPr>
              <a:t>Links </a:t>
            </a:r>
            <a:endParaRPr b="1" dirty="0">
              <a:solidFill>
                <a:srgbClr val="7030A0"/>
              </a:solidFill>
            </a:endParaRPr>
          </a:p>
          <a:p>
            <a:pPr marL="548640" indent="-508000">
              <a:lnSpc>
                <a:spcPct val="90000"/>
              </a:lnSpc>
              <a:spcBef>
                <a:spcPts val="1280"/>
              </a:spcBef>
              <a:buClr>
                <a:srgbClr val="7030A0"/>
              </a:buClr>
              <a:buSzPts val="1400"/>
              <a:buAutoNum type="alphaUcPeriod"/>
            </a:pPr>
            <a:r>
              <a:rPr lang="en" b="1" dirty="0">
                <a:solidFill>
                  <a:srgbClr val="7030A0"/>
                </a:solidFill>
              </a:rPr>
              <a:t>reference</a:t>
            </a:r>
            <a:endParaRPr b="1" dirty="0">
              <a:solidFill>
                <a:srgbClr val="7030A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3990499" y="1123208"/>
            <a:ext cx="6792635" cy="704017"/>
          </a:xfrm>
          <a:prstGeom prst="rect">
            <a:avLst/>
          </a:prstGeom>
          <a:noFill/>
          <a:ln/>
        </p:spPr>
        <p:txBody>
          <a:bodyPr wrap="none" lIns="0" tIns="0" rIns="0" bIns="0" rtlCol="0" anchor="t"/>
          <a:lstStyle/>
          <a:p>
            <a:pPr marL="0" indent="0">
              <a:lnSpc>
                <a:spcPts val="5500"/>
              </a:lnSpc>
              <a:buNone/>
            </a:pPr>
            <a:r>
              <a:rPr lang="en-US" sz="4800" b="1" kern="0" spc="-133" dirty="0">
                <a:latin typeface="Overpass Bold" pitchFamily="34" charset="0"/>
                <a:ea typeface="Overpass Bold" pitchFamily="34" charset="-122"/>
                <a:cs typeface="Overpass Bold" pitchFamily="34" charset="-120"/>
              </a:rPr>
              <a:t>Course Registration System</a:t>
            </a:r>
            <a:endParaRPr lang="en-US" sz="4800" dirty="0"/>
          </a:p>
        </p:txBody>
      </p:sp>
      <p:sp>
        <p:nvSpPr>
          <p:cNvPr id="4" name="Text 1"/>
          <p:cNvSpPr/>
          <p:nvPr/>
        </p:nvSpPr>
        <p:spPr>
          <a:xfrm>
            <a:off x="5667376" y="3200400"/>
            <a:ext cx="8125302" cy="2342947"/>
          </a:xfrm>
          <a:prstGeom prst="rect">
            <a:avLst/>
          </a:prstGeom>
          <a:noFill/>
          <a:ln/>
        </p:spPr>
        <p:txBody>
          <a:bodyPr wrap="square" lIns="0" tIns="0" rIns="0" bIns="0" rtlCol="0" anchor="t"/>
          <a:lstStyle/>
          <a:p>
            <a:pPr marL="0" indent="0">
              <a:lnSpc>
                <a:spcPts val="3000"/>
              </a:lnSpc>
              <a:buNone/>
            </a:pPr>
            <a:r>
              <a:rPr lang="en-US" sz="3200" dirty="0">
                <a:solidFill>
                  <a:schemeClr val="tx1">
                    <a:lumMod val="95000"/>
                    <a:lumOff val="5000"/>
                  </a:schemeClr>
                </a:solidFill>
                <a:latin typeface="Overpass" pitchFamily="34" charset="0"/>
                <a:ea typeface="Overpass" pitchFamily="34" charset="-122"/>
                <a:cs typeface="Overpass" pitchFamily="34" charset="-120"/>
              </a:rPr>
              <a:t>Welcome to the presentation on the Course Registration System, a comprehensive platform designed to streamline the course registration process for students and institutions</a:t>
            </a:r>
            <a:r>
              <a:rPr lang="en-US" sz="2400" dirty="0">
                <a:solidFill>
                  <a:srgbClr val="E5E0DF"/>
                </a:solidFill>
                <a:latin typeface="Overpass" pitchFamily="34" charset="0"/>
                <a:ea typeface="Overpass" pitchFamily="34" charset="-122"/>
                <a:cs typeface="Overpass" pitchFamily="34" charset="-120"/>
              </a:rPr>
              <a:t>.</a:t>
            </a:r>
            <a:endParaRPr lang="en-US" sz="2400" dirty="0"/>
          </a:p>
        </p:txBody>
      </p:sp>
      <p:sp>
        <p:nvSpPr>
          <p:cNvPr id="7" name="Text 3"/>
          <p:cNvSpPr/>
          <p:nvPr/>
        </p:nvSpPr>
        <p:spPr>
          <a:xfrm>
            <a:off x="6826687" y="5146000"/>
            <a:ext cx="2750106" cy="418862"/>
          </a:xfrm>
          <a:prstGeom prst="rect">
            <a:avLst/>
          </a:prstGeom>
          <a:noFill/>
          <a:ln/>
        </p:spPr>
        <p:txBody>
          <a:bodyPr wrap="none" lIns="0" tIns="0" rIns="0" bIns="0" rtlCol="0" anchor="t"/>
          <a:lstStyle/>
          <a:p>
            <a:pPr marL="0" indent="0" algn="l">
              <a:lnSpc>
                <a:spcPts val="3250"/>
              </a:lnSpc>
              <a:buNone/>
            </a:pPr>
            <a:endParaRPr lang="en-US" sz="2350" dirty="0"/>
          </a:p>
        </p:txBody>
      </p:sp>
      <p:pic>
        <p:nvPicPr>
          <p:cNvPr id="1028" name="Picture 4" descr="Image result for student regestrarion">
            <a:extLst>
              <a:ext uri="{FF2B5EF4-FFF2-40B4-BE49-F238E27FC236}">
                <a16:creationId xmlns:a16="http://schemas.microsoft.com/office/drawing/2014/main" id="{0A7AD420-C191-E741-E6C3-F4CC7CA092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21" y="2918442"/>
            <a:ext cx="5059962" cy="31406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37724" y="1525191"/>
            <a:ext cx="11477268" cy="704017"/>
          </a:xfrm>
          <a:prstGeom prst="rect">
            <a:avLst/>
          </a:prstGeom>
          <a:noFill/>
          <a:ln/>
        </p:spPr>
        <p:txBody>
          <a:bodyPr wrap="none" lIns="0" tIns="0" rIns="0" bIns="0" rtlCol="0" anchor="t"/>
          <a:lstStyle/>
          <a:p>
            <a:pPr marL="0" indent="0">
              <a:lnSpc>
                <a:spcPts val="5500"/>
              </a:lnSpc>
              <a:buNone/>
            </a:pPr>
            <a:r>
              <a:rPr lang="en-US" sz="4800" b="1" kern="0" spc="-133" dirty="0">
                <a:latin typeface="Overpass Bold" pitchFamily="34" charset="0"/>
                <a:ea typeface="Overpass Bold" pitchFamily="34" charset="-122"/>
                <a:cs typeface="Overpass Bold" pitchFamily="34" charset="-120"/>
              </a:rPr>
              <a:t>Introduction to the Course Registration System</a:t>
            </a:r>
            <a:endParaRPr lang="en-US" sz="4800" dirty="0"/>
          </a:p>
        </p:txBody>
      </p:sp>
      <p:sp>
        <p:nvSpPr>
          <p:cNvPr id="3" name="Text 1"/>
          <p:cNvSpPr/>
          <p:nvPr/>
        </p:nvSpPr>
        <p:spPr>
          <a:xfrm>
            <a:off x="837724" y="2884231"/>
            <a:ext cx="12954952" cy="1149072"/>
          </a:xfrm>
          <a:prstGeom prst="rect">
            <a:avLst/>
          </a:prstGeom>
          <a:noFill/>
          <a:ln/>
        </p:spPr>
        <p:txBody>
          <a:bodyPr wrap="square" lIns="0" tIns="0" rIns="0" bIns="0" rtlCol="0" anchor="t"/>
          <a:lstStyle/>
          <a:p>
            <a:pPr marL="0" indent="0">
              <a:lnSpc>
                <a:spcPts val="3000"/>
              </a:lnSpc>
              <a:buNone/>
            </a:pPr>
            <a:r>
              <a:rPr lang="en-US" sz="2000" dirty="0">
                <a:solidFill>
                  <a:schemeClr val="tx1">
                    <a:lumMod val="95000"/>
                    <a:lumOff val="5000"/>
                  </a:schemeClr>
                </a:solidFill>
                <a:latin typeface="Overpass" pitchFamily="34" charset="0"/>
                <a:ea typeface="Overpass" pitchFamily="34" charset="-122"/>
                <a:cs typeface="Overpass" pitchFamily="34" charset="-120"/>
              </a:rPr>
              <a:t>The Course Registration System is a user-friendly online platform designed to automate the registration process, eliminating the need for manual forms and paper-based applications. It provides a centralized platform for managing student accounts, course catalogs, registration deadlines, and enrollment statuses.</a:t>
            </a:r>
            <a:endParaRPr lang="en-US" sz="2000" dirty="0">
              <a:solidFill>
                <a:schemeClr val="tx1">
                  <a:lumMod val="95000"/>
                  <a:lumOff val="5000"/>
                </a:schemeClr>
              </a:solidFill>
            </a:endParaRPr>
          </a:p>
        </p:txBody>
      </p:sp>
      <p:sp>
        <p:nvSpPr>
          <p:cNvPr id="4" name="Text 2"/>
          <p:cNvSpPr/>
          <p:nvPr/>
        </p:nvSpPr>
        <p:spPr>
          <a:xfrm>
            <a:off x="837724" y="4365546"/>
            <a:ext cx="2816185" cy="351949"/>
          </a:xfrm>
          <a:prstGeom prst="rect">
            <a:avLst/>
          </a:prstGeom>
          <a:noFill/>
          <a:ln/>
        </p:spPr>
        <p:txBody>
          <a:bodyPr wrap="none" lIns="0" tIns="0" rIns="0" bIns="0" rtlCol="0" anchor="t"/>
          <a:lstStyle/>
          <a:p>
            <a:pPr marL="0" indent="0">
              <a:lnSpc>
                <a:spcPts val="2750"/>
              </a:lnSpc>
              <a:buNone/>
            </a:pPr>
            <a:r>
              <a:rPr lang="en-US" sz="2800" b="1" kern="0" spc="-67" dirty="0">
                <a:latin typeface="Overpass Bold" pitchFamily="34" charset="0"/>
                <a:ea typeface="Overpass Bold" pitchFamily="34" charset="-122"/>
                <a:cs typeface="Overpass Bold" pitchFamily="34" charset="-120"/>
              </a:rPr>
              <a:t>Streamlined Process</a:t>
            </a:r>
            <a:endParaRPr lang="en-US" sz="2800" dirty="0"/>
          </a:p>
        </p:txBody>
      </p:sp>
      <p:sp>
        <p:nvSpPr>
          <p:cNvPr id="5" name="Text 3"/>
          <p:cNvSpPr/>
          <p:nvPr/>
        </p:nvSpPr>
        <p:spPr>
          <a:xfrm>
            <a:off x="897760" y="4956810"/>
            <a:ext cx="6185535" cy="1532096"/>
          </a:xfrm>
          <a:prstGeom prst="rect">
            <a:avLst/>
          </a:prstGeom>
          <a:noFill/>
          <a:ln/>
        </p:spPr>
        <p:txBody>
          <a:bodyPr wrap="square" lIns="0" tIns="0" rIns="0" bIns="0" rtlCol="0" anchor="t"/>
          <a:lstStyle/>
          <a:p>
            <a:pPr marL="0" indent="0">
              <a:lnSpc>
                <a:spcPts val="3000"/>
              </a:lnSpc>
              <a:buNone/>
            </a:pPr>
            <a:r>
              <a:rPr lang="en-US" sz="2000" dirty="0">
                <a:solidFill>
                  <a:schemeClr val="tx1">
                    <a:lumMod val="95000"/>
                    <a:lumOff val="5000"/>
                  </a:schemeClr>
                </a:solidFill>
                <a:latin typeface="Overpass" pitchFamily="34" charset="0"/>
                <a:ea typeface="Overpass" pitchFamily="34" charset="-122"/>
                <a:cs typeface="Overpass" pitchFamily="34" charset="-120"/>
              </a:rPr>
              <a:t>The system simplifies the registration process by automating key steps like course selection, enrollment, and payment. It also ensures that all registration data is stored securely and accessible to authorized personnel.</a:t>
            </a:r>
            <a:endParaRPr lang="en-US" sz="2000" dirty="0">
              <a:solidFill>
                <a:schemeClr val="tx1">
                  <a:lumMod val="95000"/>
                  <a:lumOff val="5000"/>
                </a:schemeClr>
              </a:solidFill>
            </a:endParaRPr>
          </a:p>
        </p:txBody>
      </p:sp>
      <p:sp>
        <p:nvSpPr>
          <p:cNvPr id="6" name="Text 4"/>
          <p:cNvSpPr/>
          <p:nvPr/>
        </p:nvSpPr>
        <p:spPr>
          <a:xfrm>
            <a:off x="7614761" y="4365546"/>
            <a:ext cx="2816185" cy="351949"/>
          </a:xfrm>
          <a:prstGeom prst="rect">
            <a:avLst/>
          </a:prstGeom>
          <a:noFill/>
          <a:ln/>
        </p:spPr>
        <p:txBody>
          <a:bodyPr wrap="none" lIns="0" tIns="0" rIns="0" bIns="0" rtlCol="0" anchor="t"/>
          <a:lstStyle/>
          <a:p>
            <a:pPr marL="0" indent="0">
              <a:lnSpc>
                <a:spcPts val="2750"/>
              </a:lnSpc>
              <a:buNone/>
            </a:pPr>
            <a:r>
              <a:rPr lang="en-US" sz="2800" b="1" kern="0" spc="-67" dirty="0">
                <a:latin typeface="Overpass Bold" pitchFamily="34" charset="0"/>
                <a:ea typeface="Overpass Bold" pitchFamily="34" charset="-122"/>
                <a:cs typeface="Overpass Bold" pitchFamily="34" charset="-120"/>
              </a:rPr>
              <a:t>Enhanced Efficiency</a:t>
            </a:r>
            <a:endParaRPr lang="en-US" sz="2800" dirty="0"/>
          </a:p>
        </p:txBody>
      </p:sp>
      <p:sp>
        <p:nvSpPr>
          <p:cNvPr id="7" name="Text 5"/>
          <p:cNvSpPr/>
          <p:nvPr/>
        </p:nvSpPr>
        <p:spPr>
          <a:xfrm>
            <a:off x="7614761" y="4956810"/>
            <a:ext cx="6185535" cy="1532096"/>
          </a:xfrm>
          <a:prstGeom prst="rect">
            <a:avLst/>
          </a:prstGeom>
          <a:noFill/>
          <a:ln/>
        </p:spPr>
        <p:txBody>
          <a:bodyPr wrap="square" lIns="0" tIns="0" rIns="0" bIns="0" rtlCol="0" anchor="t"/>
          <a:lstStyle/>
          <a:p>
            <a:pPr marL="0" indent="0">
              <a:lnSpc>
                <a:spcPts val="3000"/>
              </a:lnSpc>
              <a:buNone/>
            </a:pPr>
            <a:r>
              <a:rPr lang="en-US" sz="2000" dirty="0">
                <a:solidFill>
                  <a:schemeClr val="tx1">
                    <a:lumMod val="95000"/>
                    <a:lumOff val="5000"/>
                  </a:schemeClr>
                </a:solidFill>
                <a:latin typeface="Overpass" pitchFamily="34" charset="0"/>
                <a:ea typeface="Overpass" pitchFamily="34" charset="-122"/>
                <a:cs typeface="Overpass" pitchFamily="34" charset="-120"/>
              </a:rPr>
              <a:t>The system improves operational efficiency by eliminating manual tasks, reducing errors, and providing real-time insights into registration trends and enrollment patterns.</a:t>
            </a:r>
            <a:endParaRPr lang="en-US" sz="2000" dirty="0">
              <a:solidFill>
                <a:schemeClr val="tx1">
                  <a:lumMod val="95000"/>
                  <a:lumOff val="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4625697" y="724019"/>
            <a:ext cx="5379006" cy="565785"/>
          </a:xfrm>
          <a:prstGeom prst="rect">
            <a:avLst/>
          </a:prstGeom>
          <a:noFill/>
          <a:ln/>
        </p:spPr>
        <p:txBody>
          <a:bodyPr wrap="none" lIns="0" tIns="0" rIns="0" bIns="0" rtlCol="0" anchor="t"/>
          <a:lstStyle/>
          <a:p>
            <a:pPr marL="0" indent="0">
              <a:lnSpc>
                <a:spcPts val="4450"/>
              </a:lnSpc>
              <a:buNone/>
            </a:pPr>
            <a:r>
              <a:rPr lang="en-US" sz="3550" b="1" kern="0" spc="-107" dirty="0">
                <a:latin typeface="Overpass Bold" pitchFamily="34" charset="0"/>
                <a:ea typeface="Overpass Bold" pitchFamily="34" charset="-122"/>
                <a:cs typeface="Overpass Bold" pitchFamily="34" charset="-120"/>
              </a:rPr>
              <a:t>Key Features of the System</a:t>
            </a:r>
            <a:endParaRPr lang="en-US" sz="3550" dirty="0"/>
          </a:p>
        </p:txBody>
      </p:sp>
      <p:sp>
        <p:nvSpPr>
          <p:cNvPr id="4" name="Text 1"/>
          <p:cNvSpPr/>
          <p:nvPr/>
        </p:nvSpPr>
        <p:spPr>
          <a:xfrm>
            <a:off x="3416379" y="1395772"/>
            <a:ext cx="7797641" cy="615553"/>
          </a:xfrm>
          <a:prstGeom prst="rect">
            <a:avLst/>
          </a:prstGeom>
          <a:noFill/>
          <a:ln/>
        </p:spPr>
        <p:txBody>
          <a:bodyPr wrap="square" lIns="0" tIns="0" rIns="0" bIns="0" rtlCol="0" anchor="t"/>
          <a:lstStyle/>
          <a:p>
            <a:pPr marL="0" indent="0">
              <a:lnSpc>
                <a:spcPts val="2400"/>
              </a:lnSpc>
              <a:buNone/>
            </a:pPr>
            <a:r>
              <a:rPr lang="en-US" sz="2000" dirty="0">
                <a:latin typeface="Overpass" pitchFamily="34" charset="0"/>
                <a:ea typeface="Overpass" pitchFamily="34" charset="-122"/>
                <a:cs typeface="Overpass" pitchFamily="34" charset="-120"/>
              </a:rPr>
              <a:t>The Course Registration System offers a wide array of features designed to meet the diverse needs of students, instructors, and administrators.</a:t>
            </a:r>
            <a:endParaRPr lang="en-US" sz="2000" dirty="0"/>
          </a:p>
        </p:txBody>
      </p:sp>
      <p:sp>
        <p:nvSpPr>
          <p:cNvPr id="5" name="Shape 2"/>
          <p:cNvSpPr/>
          <p:nvPr/>
        </p:nvSpPr>
        <p:spPr>
          <a:xfrm>
            <a:off x="2806053" y="2721117"/>
            <a:ext cx="432792" cy="432792"/>
          </a:xfrm>
          <a:prstGeom prst="roundRect">
            <a:avLst>
              <a:gd name="adj" fmla="val 18668"/>
            </a:avLst>
          </a:prstGeom>
          <a:solidFill>
            <a:srgbClr val="7E023C"/>
          </a:solidFill>
          <a:ln w="7620">
            <a:solidFill>
              <a:srgbClr val="971B55"/>
            </a:solidFill>
            <a:prstDash val="solid"/>
          </a:ln>
        </p:spPr>
      </p:sp>
      <p:sp>
        <p:nvSpPr>
          <p:cNvPr id="6" name="Text 3"/>
          <p:cNvSpPr/>
          <p:nvPr/>
        </p:nvSpPr>
        <p:spPr>
          <a:xfrm>
            <a:off x="3022449" y="2845517"/>
            <a:ext cx="50186" cy="301459"/>
          </a:xfrm>
          <a:prstGeom prst="rect">
            <a:avLst/>
          </a:prstGeom>
          <a:noFill/>
          <a:ln/>
        </p:spPr>
        <p:txBody>
          <a:bodyPr wrap="none" lIns="0" tIns="0" rIns="0" bIns="0" rtlCol="0" anchor="t"/>
          <a:lstStyle/>
          <a:p>
            <a:pPr marL="0" indent="0" algn="ctr">
              <a:lnSpc>
                <a:spcPts val="2100"/>
              </a:lnSpc>
              <a:buNone/>
            </a:pPr>
            <a:r>
              <a:rPr lang="en-US" sz="2100" b="1" kern="0" spc="-64" dirty="0">
                <a:solidFill>
                  <a:srgbClr val="E5E0DF"/>
                </a:solidFill>
                <a:latin typeface="Overpass Bold" pitchFamily="34" charset="0"/>
                <a:ea typeface="Overpass Bold" pitchFamily="34" charset="-122"/>
                <a:cs typeface="Overpass Bold" pitchFamily="34" charset="-120"/>
              </a:rPr>
              <a:t>1</a:t>
            </a:r>
            <a:endParaRPr lang="en-US" sz="2100" dirty="0"/>
          </a:p>
        </p:txBody>
      </p:sp>
      <p:sp>
        <p:nvSpPr>
          <p:cNvPr id="7" name="Text 4"/>
          <p:cNvSpPr/>
          <p:nvPr/>
        </p:nvSpPr>
        <p:spPr>
          <a:xfrm>
            <a:off x="3238845" y="2875477"/>
            <a:ext cx="3095625" cy="282893"/>
          </a:xfrm>
          <a:prstGeom prst="rect">
            <a:avLst/>
          </a:prstGeom>
          <a:noFill/>
          <a:ln/>
        </p:spPr>
        <p:txBody>
          <a:bodyPr wrap="none" lIns="0" tIns="0" rIns="0" bIns="0" rtlCol="0" anchor="t"/>
          <a:lstStyle/>
          <a:p>
            <a:pPr marL="0" indent="0">
              <a:lnSpc>
                <a:spcPts val="2200"/>
              </a:lnSpc>
              <a:buNone/>
            </a:pPr>
            <a:r>
              <a:rPr lang="en-US" sz="2400" b="1" kern="0" spc="-53" dirty="0">
                <a:solidFill>
                  <a:schemeClr val="accent2">
                    <a:lumMod val="60000"/>
                    <a:lumOff val="40000"/>
                  </a:schemeClr>
                </a:solidFill>
                <a:latin typeface="Overpass Bold" pitchFamily="34" charset="0"/>
                <a:ea typeface="Overpass Bold" pitchFamily="34" charset="-122"/>
                <a:cs typeface="Overpass Bold" pitchFamily="34" charset="-120"/>
              </a:rPr>
              <a:t>Comprehensive Course Catalog</a:t>
            </a:r>
            <a:endParaRPr lang="en-US" sz="2400" dirty="0">
              <a:solidFill>
                <a:schemeClr val="accent2">
                  <a:lumMod val="60000"/>
                  <a:lumOff val="40000"/>
                </a:schemeClr>
              </a:solidFill>
            </a:endParaRPr>
          </a:p>
        </p:txBody>
      </p:sp>
      <p:sp>
        <p:nvSpPr>
          <p:cNvPr id="8" name="Text 5"/>
          <p:cNvSpPr/>
          <p:nvPr/>
        </p:nvSpPr>
        <p:spPr>
          <a:xfrm>
            <a:off x="3197827" y="3168967"/>
            <a:ext cx="3177659" cy="2769989"/>
          </a:xfrm>
          <a:prstGeom prst="rect">
            <a:avLst/>
          </a:prstGeom>
          <a:noFill/>
          <a:ln/>
        </p:spPr>
        <p:txBody>
          <a:bodyPr wrap="square" lIns="0" tIns="0" rIns="0" bIns="0" rtlCol="0" anchor="t"/>
          <a:lstStyle/>
          <a:p>
            <a:pPr marL="0" indent="0">
              <a:lnSpc>
                <a:spcPts val="2400"/>
              </a:lnSpc>
              <a:buNone/>
            </a:pPr>
            <a:r>
              <a:rPr lang="en-US" sz="1600" dirty="0">
                <a:solidFill>
                  <a:schemeClr val="tx1">
                    <a:lumMod val="95000"/>
                    <a:lumOff val="5000"/>
                  </a:schemeClr>
                </a:solidFill>
                <a:latin typeface="Overpass" pitchFamily="34" charset="0"/>
                <a:ea typeface="Overpass" pitchFamily="34" charset="-122"/>
                <a:cs typeface="Overpass" pitchFamily="34" charset="-120"/>
              </a:rPr>
              <a:t>The system provides a comprehensive course catalog, enabling students to browse through available courses, filter options based on their interests, and view detailed information about each course, including course descriptions, prerequisites, and instructor details.</a:t>
            </a:r>
            <a:endParaRPr lang="en-US" sz="1600" dirty="0">
              <a:solidFill>
                <a:schemeClr val="tx1">
                  <a:lumMod val="95000"/>
                  <a:lumOff val="5000"/>
                </a:schemeClr>
              </a:solidFill>
            </a:endParaRPr>
          </a:p>
        </p:txBody>
      </p:sp>
      <p:sp>
        <p:nvSpPr>
          <p:cNvPr id="9" name="Shape 6"/>
          <p:cNvSpPr/>
          <p:nvPr/>
        </p:nvSpPr>
        <p:spPr>
          <a:xfrm>
            <a:off x="10997624" y="2690099"/>
            <a:ext cx="432792" cy="432792"/>
          </a:xfrm>
          <a:prstGeom prst="roundRect">
            <a:avLst>
              <a:gd name="adj" fmla="val 18668"/>
            </a:avLst>
          </a:prstGeom>
          <a:solidFill>
            <a:srgbClr val="7E023C"/>
          </a:solidFill>
          <a:ln w="7620">
            <a:solidFill>
              <a:srgbClr val="971B55"/>
            </a:solidFill>
            <a:prstDash val="solid"/>
          </a:ln>
        </p:spPr>
      </p:sp>
      <p:sp>
        <p:nvSpPr>
          <p:cNvPr id="10" name="Text 7"/>
          <p:cNvSpPr/>
          <p:nvPr/>
        </p:nvSpPr>
        <p:spPr>
          <a:xfrm>
            <a:off x="11036485" y="2821432"/>
            <a:ext cx="355070" cy="257528"/>
          </a:xfrm>
          <a:prstGeom prst="rect">
            <a:avLst/>
          </a:prstGeom>
          <a:noFill/>
          <a:ln/>
        </p:spPr>
        <p:txBody>
          <a:bodyPr wrap="none" lIns="0" tIns="0" rIns="0" bIns="0" rtlCol="0" anchor="t"/>
          <a:lstStyle/>
          <a:p>
            <a:pPr marL="0" indent="0" algn="ctr">
              <a:lnSpc>
                <a:spcPts val="2100"/>
              </a:lnSpc>
              <a:buNone/>
            </a:pPr>
            <a:r>
              <a:rPr lang="en-US" sz="2100" b="1" kern="0" spc="-64" dirty="0">
                <a:solidFill>
                  <a:srgbClr val="E5E0DF"/>
                </a:solidFill>
                <a:latin typeface="Overpass Bold" pitchFamily="34" charset="0"/>
                <a:ea typeface="Overpass Bold" pitchFamily="34" charset="-122"/>
                <a:cs typeface="Overpass Bold" pitchFamily="34" charset="-120"/>
              </a:rPr>
              <a:t>2</a:t>
            </a:r>
            <a:endParaRPr lang="en-US" sz="2100" dirty="0"/>
          </a:p>
        </p:txBody>
      </p:sp>
      <p:sp>
        <p:nvSpPr>
          <p:cNvPr id="11" name="Text 8"/>
          <p:cNvSpPr/>
          <p:nvPr/>
        </p:nvSpPr>
        <p:spPr>
          <a:xfrm>
            <a:off x="11527988" y="2796067"/>
            <a:ext cx="2263140" cy="282893"/>
          </a:xfrm>
          <a:prstGeom prst="rect">
            <a:avLst/>
          </a:prstGeom>
          <a:noFill/>
          <a:ln/>
        </p:spPr>
        <p:txBody>
          <a:bodyPr wrap="none" lIns="0" tIns="0" rIns="0" bIns="0" rtlCol="0" anchor="t"/>
          <a:lstStyle/>
          <a:p>
            <a:pPr marL="0" indent="0">
              <a:lnSpc>
                <a:spcPts val="2200"/>
              </a:lnSpc>
              <a:buNone/>
            </a:pPr>
            <a:r>
              <a:rPr lang="en-US" sz="2400" b="1" kern="0" spc="-53" dirty="0">
                <a:solidFill>
                  <a:schemeClr val="accent2">
                    <a:lumMod val="60000"/>
                    <a:lumOff val="40000"/>
                  </a:schemeClr>
                </a:solidFill>
                <a:latin typeface="Overpass Bold" pitchFamily="34" charset="0"/>
                <a:ea typeface="Overpass Bold" pitchFamily="34" charset="-122"/>
                <a:cs typeface="Overpass Bold" pitchFamily="34" charset="-120"/>
              </a:rPr>
              <a:t>Student Accounts</a:t>
            </a:r>
            <a:endParaRPr lang="en-US" sz="2400" dirty="0">
              <a:solidFill>
                <a:schemeClr val="accent2">
                  <a:lumMod val="60000"/>
                  <a:lumOff val="40000"/>
                </a:schemeClr>
              </a:solidFill>
            </a:endParaRPr>
          </a:p>
        </p:txBody>
      </p:sp>
      <p:sp>
        <p:nvSpPr>
          <p:cNvPr id="12" name="Text 9"/>
          <p:cNvSpPr/>
          <p:nvPr/>
        </p:nvSpPr>
        <p:spPr>
          <a:xfrm>
            <a:off x="10997624" y="3345358"/>
            <a:ext cx="3177659" cy="1538883"/>
          </a:xfrm>
          <a:prstGeom prst="rect">
            <a:avLst/>
          </a:prstGeom>
          <a:noFill/>
          <a:ln/>
        </p:spPr>
        <p:txBody>
          <a:bodyPr wrap="square" lIns="0" tIns="0" rIns="0" bIns="0" rtlCol="0" anchor="t"/>
          <a:lstStyle/>
          <a:p>
            <a:pPr marL="0" indent="0">
              <a:lnSpc>
                <a:spcPts val="2400"/>
              </a:lnSpc>
              <a:buNone/>
            </a:pPr>
            <a:r>
              <a:rPr lang="en-US" dirty="0">
                <a:solidFill>
                  <a:schemeClr val="tx1">
                    <a:lumMod val="95000"/>
                    <a:lumOff val="5000"/>
                  </a:schemeClr>
                </a:solidFill>
                <a:latin typeface="Overpass" pitchFamily="34" charset="0"/>
                <a:ea typeface="Overpass" pitchFamily="34" charset="-122"/>
                <a:cs typeface="Overpass" pitchFamily="34" charset="-120"/>
              </a:rPr>
              <a:t>Students can create secure accounts, manage their personal information, view their registration history, and access course materials online.</a:t>
            </a:r>
            <a:endParaRPr lang="en-US" dirty="0">
              <a:solidFill>
                <a:schemeClr val="tx1">
                  <a:lumMod val="95000"/>
                  <a:lumOff val="5000"/>
                </a:schemeClr>
              </a:solidFill>
            </a:endParaRPr>
          </a:p>
        </p:txBody>
      </p:sp>
      <p:sp>
        <p:nvSpPr>
          <p:cNvPr id="13" name="Shape 10"/>
          <p:cNvSpPr/>
          <p:nvPr/>
        </p:nvSpPr>
        <p:spPr>
          <a:xfrm>
            <a:off x="5234032" y="6057816"/>
            <a:ext cx="432792" cy="432792"/>
          </a:xfrm>
          <a:prstGeom prst="roundRect">
            <a:avLst>
              <a:gd name="adj" fmla="val 18668"/>
            </a:avLst>
          </a:prstGeom>
          <a:solidFill>
            <a:srgbClr val="7E023C"/>
          </a:solidFill>
          <a:ln w="7620">
            <a:solidFill>
              <a:srgbClr val="971B55"/>
            </a:solidFill>
            <a:prstDash val="solid"/>
          </a:ln>
        </p:spPr>
      </p:sp>
      <p:sp>
        <p:nvSpPr>
          <p:cNvPr id="14" name="Text 11"/>
          <p:cNvSpPr/>
          <p:nvPr/>
        </p:nvSpPr>
        <p:spPr>
          <a:xfrm>
            <a:off x="5303564" y="6187097"/>
            <a:ext cx="293727" cy="45719"/>
          </a:xfrm>
          <a:prstGeom prst="rect">
            <a:avLst/>
          </a:prstGeom>
          <a:noFill/>
          <a:ln/>
        </p:spPr>
        <p:txBody>
          <a:bodyPr wrap="none" lIns="0" tIns="0" rIns="0" bIns="0" rtlCol="0" anchor="t"/>
          <a:lstStyle/>
          <a:p>
            <a:pPr marL="0" indent="0" algn="ctr">
              <a:lnSpc>
                <a:spcPts val="2100"/>
              </a:lnSpc>
              <a:buNone/>
            </a:pPr>
            <a:r>
              <a:rPr lang="en-US" sz="2100" b="1" kern="0" spc="-64" dirty="0">
                <a:solidFill>
                  <a:srgbClr val="E5E0DF"/>
                </a:solidFill>
                <a:latin typeface="Overpass Bold" pitchFamily="34" charset="0"/>
                <a:ea typeface="Overpass Bold" pitchFamily="34" charset="-122"/>
                <a:cs typeface="Overpass Bold" pitchFamily="34" charset="-120"/>
              </a:rPr>
              <a:t>3</a:t>
            </a:r>
            <a:endParaRPr lang="en-US" sz="2100" dirty="0"/>
          </a:p>
        </p:txBody>
      </p:sp>
      <p:sp>
        <p:nvSpPr>
          <p:cNvPr id="15" name="Text 12"/>
          <p:cNvSpPr/>
          <p:nvPr/>
        </p:nvSpPr>
        <p:spPr>
          <a:xfrm>
            <a:off x="5758170" y="6198064"/>
            <a:ext cx="2263140" cy="282893"/>
          </a:xfrm>
          <a:prstGeom prst="rect">
            <a:avLst/>
          </a:prstGeom>
          <a:noFill/>
          <a:ln/>
        </p:spPr>
        <p:txBody>
          <a:bodyPr wrap="none" lIns="0" tIns="0" rIns="0" bIns="0" rtlCol="0" anchor="t"/>
          <a:lstStyle/>
          <a:p>
            <a:pPr marL="0" indent="0">
              <a:lnSpc>
                <a:spcPts val="2200"/>
              </a:lnSpc>
              <a:buNone/>
            </a:pPr>
            <a:r>
              <a:rPr lang="en-US" sz="2400" b="1" kern="0" spc="-53" dirty="0">
                <a:solidFill>
                  <a:schemeClr val="accent2">
                    <a:lumMod val="60000"/>
                    <a:lumOff val="40000"/>
                  </a:schemeClr>
                </a:solidFill>
                <a:latin typeface="Overpass Bold" pitchFamily="34" charset="0"/>
                <a:ea typeface="Overpass Bold" pitchFamily="34" charset="-122"/>
                <a:cs typeface="Overpass Bold" pitchFamily="34" charset="-120"/>
              </a:rPr>
              <a:t>Enrollment Tracking</a:t>
            </a:r>
            <a:endParaRPr lang="en-US" sz="2400" dirty="0">
              <a:solidFill>
                <a:schemeClr val="accent2">
                  <a:lumMod val="60000"/>
                  <a:lumOff val="40000"/>
                </a:schemeClr>
              </a:solidFill>
            </a:endParaRPr>
          </a:p>
        </p:txBody>
      </p:sp>
      <p:sp>
        <p:nvSpPr>
          <p:cNvPr id="16" name="Text 13"/>
          <p:cNvSpPr/>
          <p:nvPr/>
        </p:nvSpPr>
        <p:spPr>
          <a:xfrm>
            <a:off x="4110345" y="6480957"/>
            <a:ext cx="7172563" cy="615553"/>
          </a:xfrm>
          <a:prstGeom prst="rect">
            <a:avLst/>
          </a:prstGeom>
          <a:noFill/>
          <a:ln/>
        </p:spPr>
        <p:txBody>
          <a:bodyPr wrap="square" lIns="0" tIns="0" rIns="0" bIns="0" rtlCol="0" anchor="t"/>
          <a:lstStyle/>
          <a:p>
            <a:pPr marL="0" indent="0">
              <a:lnSpc>
                <a:spcPts val="2400"/>
              </a:lnSpc>
              <a:buNone/>
            </a:pPr>
            <a:r>
              <a:rPr lang="en-US" sz="1600" dirty="0">
                <a:solidFill>
                  <a:schemeClr val="tx1">
                    <a:lumMod val="95000"/>
                    <a:lumOff val="5000"/>
                  </a:schemeClr>
                </a:solidFill>
                <a:latin typeface="Overpass" pitchFamily="34" charset="0"/>
                <a:ea typeface="Overpass" pitchFamily="34" charset="-122"/>
                <a:cs typeface="Overpass" pitchFamily="34" charset="-120"/>
              </a:rPr>
              <a:t>The system allows instructors to track student enrollment, monitor attendance, and submit grades, fostering a smooth academic flow for both students and instructors</a:t>
            </a:r>
            <a:r>
              <a:rPr lang="en-US" sz="1500" dirty="0">
                <a:solidFill>
                  <a:srgbClr val="E5E0DF"/>
                </a:solidFill>
                <a:latin typeface="Overpass" pitchFamily="34" charset="0"/>
                <a:ea typeface="Overpass" pitchFamily="34" charset="-122"/>
                <a:cs typeface="Overpass" pitchFamily="34" charset="-120"/>
              </a:rPr>
              <a:t>.</a:t>
            </a:r>
            <a:endParaRPr lang="en-US"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4223921" y="724742"/>
            <a:ext cx="6182558" cy="608171"/>
          </a:xfrm>
          <a:prstGeom prst="rect">
            <a:avLst/>
          </a:prstGeom>
          <a:noFill/>
          <a:ln/>
        </p:spPr>
        <p:txBody>
          <a:bodyPr wrap="none" lIns="0" tIns="0" rIns="0" bIns="0" rtlCol="0" anchor="t"/>
          <a:lstStyle/>
          <a:p>
            <a:pPr marL="0" indent="0">
              <a:lnSpc>
                <a:spcPts val="4750"/>
              </a:lnSpc>
              <a:buNone/>
            </a:pPr>
            <a:r>
              <a:rPr lang="en-US" sz="3800" b="1" kern="0" spc="-115" dirty="0">
                <a:latin typeface="Overpass Bold" pitchFamily="34" charset="0"/>
                <a:ea typeface="Overpass Bold" pitchFamily="34" charset="-122"/>
                <a:cs typeface="Overpass Bold" pitchFamily="34" charset="-120"/>
              </a:rPr>
              <a:t>Student Registration Process</a:t>
            </a:r>
            <a:endParaRPr lang="en-US" sz="3800" dirty="0"/>
          </a:p>
        </p:txBody>
      </p:sp>
      <p:sp>
        <p:nvSpPr>
          <p:cNvPr id="4" name="Text 1"/>
          <p:cNvSpPr/>
          <p:nvPr/>
        </p:nvSpPr>
        <p:spPr>
          <a:xfrm>
            <a:off x="3933707" y="1332913"/>
            <a:ext cx="7696438" cy="661749"/>
          </a:xfrm>
          <a:prstGeom prst="rect">
            <a:avLst/>
          </a:prstGeom>
          <a:noFill/>
          <a:ln/>
        </p:spPr>
        <p:txBody>
          <a:bodyPr wrap="square" lIns="0" tIns="0" rIns="0" bIns="0" rtlCol="0" anchor="t"/>
          <a:lstStyle/>
          <a:p>
            <a:pPr marL="0" indent="0">
              <a:lnSpc>
                <a:spcPts val="2600"/>
              </a:lnSpc>
              <a:buNone/>
            </a:pPr>
            <a:r>
              <a:rPr lang="en-US" dirty="0">
                <a:latin typeface="Overpass" pitchFamily="34" charset="0"/>
                <a:ea typeface="Overpass" pitchFamily="34" charset="-122"/>
                <a:cs typeface="Overpass" pitchFamily="34" charset="-120"/>
              </a:rPr>
              <a:t>The student registration process is designed to be intuitive and user-friendly, enabling students to complete their registration swiftly and efficiently.</a:t>
            </a:r>
            <a:endParaRPr lang="en-US" dirty="0"/>
          </a:p>
        </p:txBody>
      </p:sp>
      <p:pic>
        <p:nvPicPr>
          <p:cNvPr id="5" name="Image 1" descr="preencoded.png"/>
          <p:cNvPicPr>
            <a:picLocks noChangeAspect="1"/>
          </p:cNvPicPr>
          <p:nvPr/>
        </p:nvPicPr>
        <p:blipFill>
          <a:blip r:embed="rId3"/>
          <a:stretch>
            <a:fillRect/>
          </a:stretch>
        </p:blipFill>
        <p:spPr>
          <a:xfrm>
            <a:off x="819031" y="2735461"/>
            <a:ext cx="1033939" cy="1654373"/>
          </a:xfrm>
          <a:prstGeom prst="rect">
            <a:avLst/>
          </a:prstGeom>
        </p:spPr>
      </p:pic>
      <p:sp>
        <p:nvSpPr>
          <p:cNvPr id="6" name="Text 2"/>
          <p:cNvSpPr/>
          <p:nvPr/>
        </p:nvSpPr>
        <p:spPr>
          <a:xfrm>
            <a:off x="2029778" y="3029912"/>
            <a:ext cx="2432923" cy="303967"/>
          </a:xfrm>
          <a:prstGeom prst="rect">
            <a:avLst/>
          </a:prstGeom>
          <a:noFill/>
          <a:ln/>
        </p:spPr>
        <p:txBody>
          <a:bodyPr wrap="none" lIns="0" tIns="0" rIns="0" bIns="0" rtlCol="0" anchor="t"/>
          <a:lstStyle/>
          <a:p>
            <a:pPr marL="0" indent="0" algn="l">
              <a:lnSpc>
                <a:spcPts val="2350"/>
              </a:lnSpc>
              <a:buNone/>
            </a:pPr>
            <a:r>
              <a:rPr lang="en-US" sz="2000" b="1" kern="0" spc="-57" dirty="0">
                <a:solidFill>
                  <a:schemeClr val="accent2">
                    <a:lumMod val="60000"/>
                    <a:lumOff val="40000"/>
                  </a:schemeClr>
                </a:solidFill>
                <a:latin typeface="Overpass Bold" pitchFamily="34" charset="0"/>
                <a:ea typeface="Overpass Bold" pitchFamily="34" charset="-122"/>
                <a:cs typeface="Overpass Bold" pitchFamily="34" charset="-120"/>
              </a:rPr>
              <a:t>Account Creation</a:t>
            </a:r>
            <a:endParaRPr lang="en-US" sz="2000" dirty="0">
              <a:solidFill>
                <a:schemeClr val="accent2">
                  <a:lumMod val="60000"/>
                  <a:lumOff val="40000"/>
                </a:schemeClr>
              </a:solidFill>
            </a:endParaRPr>
          </a:p>
        </p:txBody>
      </p:sp>
      <p:sp>
        <p:nvSpPr>
          <p:cNvPr id="7" name="Text 3"/>
          <p:cNvSpPr/>
          <p:nvPr/>
        </p:nvSpPr>
        <p:spPr>
          <a:xfrm>
            <a:off x="2029778" y="3333879"/>
            <a:ext cx="6352342" cy="661749"/>
          </a:xfrm>
          <a:prstGeom prst="rect">
            <a:avLst/>
          </a:prstGeom>
          <a:noFill/>
          <a:ln/>
        </p:spPr>
        <p:txBody>
          <a:bodyPr wrap="square" lIns="0" tIns="0" rIns="0" bIns="0" rtlCol="0" anchor="t"/>
          <a:lstStyle/>
          <a:p>
            <a:pPr marL="0" indent="0" algn="l">
              <a:lnSpc>
                <a:spcPts val="2600"/>
              </a:lnSpc>
              <a:buNone/>
            </a:pPr>
            <a:r>
              <a:rPr lang="en-US" sz="1600" dirty="0">
                <a:solidFill>
                  <a:schemeClr val="tx1">
                    <a:lumMod val="95000"/>
                    <a:lumOff val="5000"/>
                  </a:schemeClr>
                </a:solidFill>
                <a:latin typeface="Overpass" pitchFamily="34" charset="0"/>
                <a:ea typeface="Overpass" pitchFamily="34" charset="-122"/>
                <a:cs typeface="Overpass" pitchFamily="34" charset="-120"/>
              </a:rPr>
              <a:t>Students begin by creating an account, providing their personal details, and setting a secure password.</a:t>
            </a:r>
            <a:endParaRPr lang="en-US" sz="1600" dirty="0">
              <a:solidFill>
                <a:schemeClr val="tx1">
                  <a:lumMod val="95000"/>
                  <a:lumOff val="5000"/>
                </a:schemeClr>
              </a:solidFill>
            </a:endParaRPr>
          </a:p>
        </p:txBody>
      </p:sp>
      <p:pic>
        <p:nvPicPr>
          <p:cNvPr id="8" name="Image 2" descr="preencoded.png"/>
          <p:cNvPicPr>
            <a:picLocks noChangeAspect="1"/>
          </p:cNvPicPr>
          <p:nvPr/>
        </p:nvPicPr>
        <p:blipFill>
          <a:blip r:embed="rId4"/>
          <a:stretch>
            <a:fillRect/>
          </a:stretch>
        </p:blipFill>
        <p:spPr>
          <a:xfrm>
            <a:off x="819031" y="4334712"/>
            <a:ext cx="1033939" cy="1654373"/>
          </a:xfrm>
          <a:prstGeom prst="rect">
            <a:avLst/>
          </a:prstGeom>
        </p:spPr>
      </p:pic>
      <p:sp>
        <p:nvSpPr>
          <p:cNvPr id="9" name="Text 4"/>
          <p:cNvSpPr/>
          <p:nvPr/>
        </p:nvSpPr>
        <p:spPr>
          <a:xfrm>
            <a:off x="2029778" y="4692144"/>
            <a:ext cx="2432923" cy="303967"/>
          </a:xfrm>
          <a:prstGeom prst="rect">
            <a:avLst/>
          </a:prstGeom>
          <a:noFill/>
          <a:ln/>
        </p:spPr>
        <p:txBody>
          <a:bodyPr wrap="none" lIns="0" tIns="0" rIns="0" bIns="0" rtlCol="0" anchor="t"/>
          <a:lstStyle/>
          <a:p>
            <a:pPr marL="0" indent="0" algn="l">
              <a:lnSpc>
                <a:spcPts val="2350"/>
              </a:lnSpc>
              <a:buNone/>
            </a:pPr>
            <a:r>
              <a:rPr lang="en-US" sz="2000" b="1" kern="0" spc="-57" dirty="0">
                <a:solidFill>
                  <a:schemeClr val="accent2">
                    <a:lumMod val="60000"/>
                    <a:lumOff val="40000"/>
                  </a:schemeClr>
                </a:solidFill>
                <a:latin typeface="Overpass Bold" pitchFamily="34" charset="0"/>
                <a:ea typeface="Overpass Bold" pitchFamily="34" charset="-122"/>
                <a:cs typeface="Overpass Bold" pitchFamily="34" charset="-120"/>
              </a:rPr>
              <a:t>Course Selection</a:t>
            </a:r>
            <a:endParaRPr lang="en-US" sz="2000" dirty="0">
              <a:solidFill>
                <a:schemeClr val="accent2">
                  <a:lumMod val="60000"/>
                  <a:lumOff val="40000"/>
                </a:schemeClr>
              </a:solidFill>
            </a:endParaRPr>
          </a:p>
        </p:txBody>
      </p:sp>
      <p:sp>
        <p:nvSpPr>
          <p:cNvPr id="10" name="Text 5"/>
          <p:cNvSpPr/>
          <p:nvPr/>
        </p:nvSpPr>
        <p:spPr>
          <a:xfrm>
            <a:off x="2029778" y="5030878"/>
            <a:ext cx="6352342" cy="661749"/>
          </a:xfrm>
          <a:prstGeom prst="rect">
            <a:avLst/>
          </a:prstGeom>
          <a:noFill/>
          <a:ln/>
        </p:spPr>
        <p:txBody>
          <a:bodyPr wrap="square" lIns="0" tIns="0" rIns="0" bIns="0" rtlCol="0" anchor="t"/>
          <a:lstStyle/>
          <a:p>
            <a:pPr marL="0" indent="0" algn="l">
              <a:lnSpc>
                <a:spcPts val="2600"/>
              </a:lnSpc>
              <a:buNone/>
            </a:pPr>
            <a:r>
              <a:rPr lang="en-US" sz="1600" dirty="0">
                <a:solidFill>
                  <a:schemeClr val="tx1">
                    <a:lumMod val="95000"/>
                    <a:lumOff val="5000"/>
                  </a:schemeClr>
                </a:solidFill>
                <a:latin typeface="Overpass" pitchFamily="34" charset="0"/>
                <a:ea typeface="Overpass" pitchFamily="34" charset="-122"/>
                <a:cs typeface="Overpass" pitchFamily="34" charset="-120"/>
              </a:rPr>
              <a:t>Students can browse the course catalog, search for specific courses, and add their desired courses to their cart.</a:t>
            </a:r>
            <a:endParaRPr lang="en-US" sz="1600" dirty="0">
              <a:solidFill>
                <a:schemeClr val="tx1">
                  <a:lumMod val="95000"/>
                  <a:lumOff val="5000"/>
                </a:schemeClr>
              </a:solidFill>
            </a:endParaRPr>
          </a:p>
        </p:txBody>
      </p:sp>
      <p:pic>
        <p:nvPicPr>
          <p:cNvPr id="11" name="Image 3" descr="preencoded.png"/>
          <p:cNvPicPr>
            <a:picLocks noChangeAspect="1"/>
          </p:cNvPicPr>
          <p:nvPr/>
        </p:nvPicPr>
        <p:blipFill>
          <a:blip r:embed="rId5"/>
          <a:stretch>
            <a:fillRect/>
          </a:stretch>
        </p:blipFill>
        <p:spPr>
          <a:xfrm>
            <a:off x="819031" y="5972472"/>
            <a:ext cx="1033939" cy="1834039"/>
          </a:xfrm>
          <a:prstGeom prst="rect">
            <a:avLst/>
          </a:prstGeom>
        </p:spPr>
      </p:pic>
      <p:sp>
        <p:nvSpPr>
          <p:cNvPr id="12" name="Text 6"/>
          <p:cNvSpPr/>
          <p:nvPr/>
        </p:nvSpPr>
        <p:spPr>
          <a:xfrm>
            <a:off x="2029778" y="6097780"/>
            <a:ext cx="2621518" cy="303967"/>
          </a:xfrm>
          <a:prstGeom prst="rect">
            <a:avLst/>
          </a:prstGeom>
          <a:noFill/>
          <a:ln/>
        </p:spPr>
        <p:txBody>
          <a:bodyPr wrap="none" lIns="0" tIns="0" rIns="0" bIns="0" rtlCol="0" anchor="t"/>
          <a:lstStyle/>
          <a:p>
            <a:pPr marL="0" indent="0" algn="l">
              <a:lnSpc>
                <a:spcPts val="2350"/>
              </a:lnSpc>
              <a:buNone/>
            </a:pPr>
            <a:r>
              <a:rPr lang="en-US" sz="2000" b="1" kern="0" spc="-57" dirty="0">
                <a:solidFill>
                  <a:schemeClr val="accent2">
                    <a:lumMod val="60000"/>
                    <a:lumOff val="40000"/>
                  </a:schemeClr>
                </a:solidFill>
                <a:latin typeface="Overpass Bold" pitchFamily="34" charset="0"/>
                <a:ea typeface="Overpass Bold" pitchFamily="34" charset="-122"/>
                <a:cs typeface="Overpass Bold" pitchFamily="34" charset="-120"/>
              </a:rPr>
              <a:t>Enrollment Confirmation</a:t>
            </a:r>
            <a:endParaRPr lang="en-US" sz="2000" dirty="0">
              <a:solidFill>
                <a:schemeClr val="accent2">
                  <a:lumMod val="60000"/>
                  <a:lumOff val="40000"/>
                </a:schemeClr>
              </a:solidFill>
            </a:endParaRPr>
          </a:p>
        </p:txBody>
      </p:sp>
      <p:sp>
        <p:nvSpPr>
          <p:cNvPr id="13" name="Text 7"/>
          <p:cNvSpPr/>
          <p:nvPr/>
        </p:nvSpPr>
        <p:spPr>
          <a:xfrm>
            <a:off x="2029778" y="6419423"/>
            <a:ext cx="6352342" cy="992624"/>
          </a:xfrm>
          <a:prstGeom prst="rect">
            <a:avLst/>
          </a:prstGeom>
          <a:noFill/>
          <a:ln/>
        </p:spPr>
        <p:txBody>
          <a:bodyPr wrap="square" lIns="0" tIns="0" rIns="0" bIns="0" rtlCol="0" anchor="t"/>
          <a:lstStyle/>
          <a:p>
            <a:pPr marL="0" indent="0" algn="l">
              <a:lnSpc>
                <a:spcPts val="2600"/>
              </a:lnSpc>
              <a:buNone/>
            </a:pPr>
            <a:r>
              <a:rPr lang="en-US" sz="1600" dirty="0">
                <a:solidFill>
                  <a:schemeClr val="tx1">
                    <a:lumMod val="95000"/>
                    <a:lumOff val="5000"/>
                  </a:schemeClr>
                </a:solidFill>
                <a:latin typeface="Overpass" pitchFamily="34" charset="0"/>
                <a:ea typeface="Overpass" pitchFamily="34" charset="-122"/>
                <a:cs typeface="Overpass" pitchFamily="34" charset="-120"/>
              </a:rPr>
              <a:t>Once the student confirms their course selections, the system verifies course availability, checks prerequisites, and guides the student through the enrollment process.</a:t>
            </a:r>
            <a:endParaRPr lang="en-US" sz="1600" dirty="0">
              <a:solidFill>
                <a:schemeClr val="tx1">
                  <a:lumMod val="95000"/>
                  <a:lumOff val="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p:cNvPicPr>
            <a:picLocks noChangeAspect="1"/>
          </p:cNvPicPr>
          <p:nvPr/>
        </p:nvPicPr>
        <p:blipFill>
          <a:blip r:embed="rId3"/>
          <a:srcRect/>
          <a:stretch/>
        </p:blipFill>
        <p:spPr>
          <a:xfrm>
            <a:off x="8854916" y="2769692"/>
            <a:ext cx="5486400" cy="5269110"/>
          </a:xfrm>
          <a:prstGeom prst="rect">
            <a:avLst/>
          </a:prstGeom>
        </p:spPr>
      </p:pic>
      <p:sp>
        <p:nvSpPr>
          <p:cNvPr id="3" name="Text 0"/>
          <p:cNvSpPr/>
          <p:nvPr/>
        </p:nvSpPr>
        <p:spPr>
          <a:xfrm>
            <a:off x="3989367" y="686575"/>
            <a:ext cx="6051113" cy="609838"/>
          </a:xfrm>
          <a:prstGeom prst="rect">
            <a:avLst/>
          </a:prstGeom>
          <a:noFill/>
          <a:ln/>
        </p:spPr>
        <p:txBody>
          <a:bodyPr wrap="none" lIns="0" tIns="0" rIns="0" bIns="0" rtlCol="0" anchor="t"/>
          <a:lstStyle/>
          <a:p>
            <a:pPr marL="0" indent="0">
              <a:lnSpc>
                <a:spcPts val="4800"/>
              </a:lnSpc>
              <a:buNone/>
            </a:pPr>
            <a:r>
              <a:rPr lang="en-US" sz="3800" b="1" kern="0" spc="-115" dirty="0">
                <a:latin typeface="Overpass Bold" pitchFamily="34" charset="0"/>
                <a:ea typeface="Overpass Bold" pitchFamily="34" charset="-122"/>
                <a:cs typeface="Overpass Bold" pitchFamily="34" charset="-120"/>
              </a:rPr>
              <a:t>Course Enrollment Workflow</a:t>
            </a:r>
            <a:endParaRPr lang="en-US" sz="3800" dirty="0"/>
          </a:p>
        </p:txBody>
      </p:sp>
      <p:sp>
        <p:nvSpPr>
          <p:cNvPr id="4" name="Text 1"/>
          <p:cNvSpPr/>
          <p:nvPr/>
        </p:nvSpPr>
        <p:spPr>
          <a:xfrm>
            <a:off x="3396972" y="1373027"/>
            <a:ext cx="7692628" cy="663654"/>
          </a:xfrm>
          <a:prstGeom prst="rect">
            <a:avLst/>
          </a:prstGeom>
          <a:noFill/>
          <a:ln/>
        </p:spPr>
        <p:txBody>
          <a:bodyPr wrap="square" lIns="0" tIns="0" rIns="0" bIns="0" rtlCol="0" anchor="t"/>
          <a:lstStyle/>
          <a:p>
            <a:pPr marL="0" indent="0">
              <a:lnSpc>
                <a:spcPts val="2600"/>
              </a:lnSpc>
              <a:buNone/>
            </a:pPr>
            <a:r>
              <a:rPr lang="en-US" sz="2000" dirty="0">
                <a:latin typeface="Overpass" pitchFamily="34" charset="0"/>
                <a:ea typeface="Overpass" pitchFamily="34" charset="-122"/>
                <a:cs typeface="Overpass" pitchFamily="34" charset="-120"/>
              </a:rPr>
              <a:t>The system manages the course enrollment workflow to ensure a seamless and efficient experience for both students and instructors.</a:t>
            </a:r>
            <a:endParaRPr lang="en-US" sz="2000" dirty="0"/>
          </a:p>
        </p:txBody>
      </p:sp>
      <p:sp>
        <p:nvSpPr>
          <p:cNvPr id="5" name="Shape 2"/>
          <p:cNvSpPr/>
          <p:nvPr/>
        </p:nvSpPr>
        <p:spPr>
          <a:xfrm>
            <a:off x="1025247" y="2389108"/>
            <a:ext cx="22860" cy="5269111"/>
          </a:xfrm>
          <a:prstGeom prst="roundRect">
            <a:avLst>
              <a:gd name="adj" fmla="val 380990"/>
            </a:avLst>
          </a:prstGeom>
          <a:solidFill>
            <a:srgbClr val="971B55"/>
          </a:solidFill>
          <a:ln/>
        </p:spPr>
      </p:sp>
      <p:sp>
        <p:nvSpPr>
          <p:cNvPr id="6" name="Shape 3"/>
          <p:cNvSpPr/>
          <p:nvPr/>
        </p:nvSpPr>
        <p:spPr>
          <a:xfrm>
            <a:off x="1247061" y="3044726"/>
            <a:ext cx="725686" cy="22860"/>
          </a:xfrm>
          <a:prstGeom prst="roundRect">
            <a:avLst>
              <a:gd name="adj" fmla="val 380990"/>
            </a:avLst>
          </a:prstGeom>
          <a:solidFill>
            <a:srgbClr val="971B55"/>
          </a:solidFill>
          <a:ln/>
        </p:spPr>
      </p:sp>
      <p:sp>
        <p:nvSpPr>
          <p:cNvPr id="7" name="Shape 4"/>
          <p:cNvSpPr/>
          <p:nvPr/>
        </p:nvSpPr>
        <p:spPr>
          <a:xfrm>
            <a:off x="813853" y="2812137"/>
            <a:ext cx="466487" cy="466487"/>
          </a:xfrm>
          <a:prstGeom prst="roundRect">
            <a:avLst>
              <a:gd name="adj" fmla="val 18670"/>
            </a:avLst>
          </a:prstGeom>
          <a:solidFill>
            <a:srgbClr val="7E023C"/>
          </a:solidFill>
          <a:ln w="7620">
            <a:solidFill>
              <a:srgbClr val="971B55"/>
            </a:solidFill>
            <a:prstDash val="solid"/>
          </a:ln>
        </p:spPr>
      </p:sp>
      <p:sp>
        <p:nvSpPr>
          <p:cNvPr id="8" name="Text 5"/>
          <p:cNvSpPr/>
          <p:nvPr/>
        </p:nvSpPr>
        <p:spPr>
          <a:xfrm>
            <a:off x="982504" y="2939891"/>
            <a:ext cx="108347" cy="292775"/>
          </a:xfrm>
          <a:prstGeom prst="rect">
            <a:avLst/>
          </a:prstGeom>
          <a:noFill/>
          <a:ln/>
        </p:spPr>
        <p:txBody>
          <a:bodyPr wrap="none" lIns="0" tIns="0" rIns="0" bIns="0" rtlCol="0" anchor="t"/>
          <a:lstStyle/>
          <a:p>
            <a:pPr marL="0" indent="0" algn="ctr">
              <a:lnSpc>
                <a:spcPts val="2300"/>
              </a:lnSpc>
              <a:buNone/>
            </a:pPr>
            <a:r>
              <a:rPr lang="en-US" sz="2300" b="1" kern="0" spc="-69" dirty="0">
                <a:solidFill>
                  <a:srgbClr val="E5E0DF"/>
                </a:solidFill>
                <a:latin typeface="Overpass Bold" pitchFamily="34" charset="0"/>
                <a:ea typeface="Overpass Bold" pitchFamily="34" charset="-122"/>
                <a:cs typeface="Overpass Bold" pitchFamily="34" charset="-120"/>
              </a:rPr>
              <a:t>1</a:t>
            </a:r>
            <a:endParaRPr lang="en-US" sz="2300" dirty="0"/>
          </a:p>
        </p:txBody>
      </p:sp>
      <p:sp>
        <p:nvSpPr>
          <p:cNvPr id="9" name="Text 6"/>
          <p:cNvSpPr/>
          <p:nvPr/>
        </p:nvSpPr>
        <p:spPr>
          <a:xfrm>
            <a:off x="2177177" y="2659677"/>
            <a:ext cx="2439591" cy="304919"/>
          </a:xfrm>
          <a:prstGeom prst="rect">
            <a:avLst/>
          </a:prstGeom>
          <a:noFill/>
          <a:ln/>
        </p:spPr>
        <p:txBody>
          <a:bodyPr wrap="none" lIns="0" tIns="0" rIns="0" bIns="0" rtlCol="0" anchor="t"/>
          <a:lstStyle/>
          <a:p>
            <a:pPr marL="0" indent="0" algn="l">
              <a:lnSpc>
                <a:spcPts val="2400"/>
              </a:lnSpc>
              <a:buNone/>
            </a:pPr>
            <a:r>
              <a:rPr lang="en-US" sz="2000" b="1" kern="0" spc="-58" dirty="0">
                <a:solidFill>
                  <a:schemeClr val="accent4">
                    <a:lumMod val="75000"/>
                  </a:schemeClr>
                </a:solidFill>
                <a:latin typeface="Overpass Bold" pitchFamily="34" charset="0"/>
                <a:ea typeface="Overpass Bold" pitchFamily="34" charset="-122"/>
                <a:cs typeface="Overpass Bold" pitchFamily="34" charset="-120"/>
              </a:rPr>
              <a:t>Enrollment Request</a:t>
            </a:r>
            <a:endParaRPr lang="en-US" sz="2000" dirty="0">
              <a:solidFill>
                <a:schemeClr val="accent4">
                  <a:lumMod val="75000"/>
                </a:schemeClr>
              </a:solidFill>
            </a:endParaRPr>
          </a:p>
        </p:txBody>
      </p:sp>
      <p:sp>
        <p:nvSpPr>
          <p:cNvPr id="10" name="Text 7"/>
          <p:cNvSpPr/>
          <p:nvPr/>
        </p:nvSpPr>
        <p:spPr>
          <a:xfrm>
            <a:off x="2177177" y="3025735"/>
            <a:ext cx="6241137" cy="663654"/>
          </a:xfrm>
          <a:prstGeom prst="rect">
            <a:avLst/>
          </a:prstGeom>
          <a:noFill/>
          <a:ln/>
        </p:spPr>
        <p:txBody>
          <a:bodyPr wrap="square" lIns="0" tIns="0" rIns="0" bIns="0" rtlCol="0" anchor="t"/>
          <a:lstStyle/>
          <a:p>
            <a:pPr marL="0" indent="0" algn="l">
              <a:lnSpc>
                <a:spcPts val="2600"/>
              </a:lnSpc>
              <a:buNone/>
            </a:pPr>
            <a:r>
              <a:rPr lang="en-US" dirty="0">
                <a:solidFill>
                  <a:schemeClr val="tx1">
                    <a:lumMod val="95000"/>
                    <a:lumOff val="5000"/>
                  </a:schemeClr>
                </a:solidFill>
                <a:latin typeface="Overpass" pitchFamily="34" charset="0"/>
                <a:ea typeface="Overpass" pitchFamily="34" charset="-122"/>
                <a:cs typeface="Overpass" pitchFamily="34" charset="-120"/>
              </a:rPr>
              <a:t>Students submit their enrollment requests, which are then routed to the system for processing.</a:t>
            </a:r>
            <a:endParaRPr lang="en-US" dirty="0">
              <a:solidFill>
                <a:schemeClr val="tx1">
                  <a:lumMod val="95000"/>
                  <a:lumOff val="5000"/>
                </a:schemeClr>
              </a:solidFill>
            </a:endParaRPr>
          </a:p>
        </p:txBody>
      </p:sp>
      <p:sp>
        <p:nvSpPr>
          <p:cNvPr id="11" name="Shape 8"/>
          <p:cNvSpPr/>
          <p:nvPr/>
        </p:nvSpPr>
        <p:spPr>
          <a:xfrm>
            <a:off x="1247061" y="4559022"/>
            <a:ext cx="725686" cy="22860"/>
          </a:xfrm>
          <a:prstGeom prst="roundRect">
            <a:avLst>
              <a:gd name="adj" fmla="val 380990"/>
            </a:avLst>
          </a:prstGeom>
          <a:solidFill>
            <a:srgbClr val="971B55"/>
          </a:solidFill>
          <a:ln/>
        </p:spPr>
      </p:sp>
      <p:sp>
        <p:nvSpPr>
          <p:cNvPr id="12" name="Shape 9"/>
          <p:cNvSpPr/>
          <p:nvPr/>
        </p:nvSpPr>
        <p:spPr>
          <a:xfrm>
            <a:off x="803434" y="4337209"/>
            <a:ext cx="466487" cy="466487"/>
          </a:xfrm>
          <a:prstGeom prst="roundRect">
            <a:avLst>
              <a:gd name="adj" fmla="val 18670"/>
            </a:avLst>
          </a:prstGeom>
          <a:solidFill>
            <a:srgbClr val="7E023C"/>
          </a:solidFill>
          <a:ln w="7620">
            <a:solidFill>
              <a:srgbClr val="971B55"/>
            </a:solidFill>
            <a:prstDash val="solid"/>
          </a:ln>
        </p:spPr>
      </p:sp>
      <p:sp>
        <p:nvSpPr>
          <p:cNvPr id="13" name="Text 10"/>
          <p:cNvSpPr/>
          <p:nvPr/>
        </p:nvSpPr>
        <p:spPr>
          <a:xfrm>
            <a:off x="951547" y="4424005"/>
            <a:ext cx="170259" cy="292775"/>
          </a:xfrm>
          <a:prstGeom prst="rect">
            <a:avLst/>
          </a:prstGeom>
          <a:noFill/>
          <a:ln/>
        </p:spPr>
        <p:txBody>
          <a:bodyPr wrap="none" lIns="0" tIns="0" rIns="0" bIns="0" rtlCol="0" anchor="t"/>
          <a:lstStyle/>
          <a:p>
            <a:pPr marL="0" indent="0" algn="ctr">
              <a:lnSpc>
                <a:spcPts val="2300"/>
              </a:lnSpc>
              <a:buNone/>
            </a:pPr>
            <a:r>
              <a:rPr lang="en-US" sz="2300" b="1" kern="0" spc="-69" dirty="0">
                <a:solidFill>
                  <a:srgbClr val="E5E0DF"/>
                </a:solidFill>
                <a:latin typeface="Overpass Bold" pitchFamily="34" charset="0"/>
                <a:ea typeface="Overpass Bold" pitchFamily="34" charset="-122"/>
                <a:cs typeface="Overpass Bold" pitchFamily="34" charset="-120"/>
              </a:rPr>
              <a:t>2</a:t>
            </a:r>
            <a:endParaRPr lang="en-US" sz="2300" dirty="0"/>
          </a:p>
        </p:txBody>
      </p:sp>
      <p:sp>
        <p:nvSpPr>
          <p:cNvPr id="14" name="Text 11"/>
          <p:cNvSpPr/>
          <p:nvPr/>
        </p:nvSpPr>
        <p:spPr>
          <a:xfrm>
            <a:off x="2177177" y="4311253"/>
            <a:ext cx="2439591" cy="304919"/>
          </a:xfrm>
          <a:prstGeom prst="rect">
            <a:avLst/>
          </a:prstGeom>
          <a:noFill/>
          <a:ln/>
        </p:spPr>
        <p:txBody>
          <a:bodyPr wrap="none" lIns="0" tIns="0" rIns="0" bIns="0" rtlCol="0" anchor="t"/>
          <a:lstStyle/>
          <a:p>
            <a:pPr marL="0" indent="0" algn="l">
              <a:lnSpc>
                <a:spcPts val="2400"/>
              </a:lnSpc>
              <a:buNone/>
            </a:pPr>
            <a:r>
              <a:rPr lang="en-US" sz="2000" b="1" kern="0" spc="-58" dirty="0">
                <a:solidFill>
                  <a:schemeClr val="accent4">
                    <a:lumMod val="75000"/>
                  </a:schemeClr>
                </a:solidFill>
                <a:latin typeface="Overpass Bold" pitchFamily="34" charset="0"/>
                <a:ea typeface="Overpass Bold" pitchFamily="34" charset="-122"/>
                <a:cs typeface="Overpass Bold" pitchFamily="34" charset="-120"/>
              </a:rPr>
              <a:t>System Verification</a:t>
            </a:r>
            <a:endParaRPr lang="en-US" sz="2000" dirty="0">
              <a:solidFill>
                <a:schemeClr val="accent4">
                  <a:lumMod val="75000"/>
                </a:schemeClr>
              </a:solidFill>
            </a:endParaRPr>
          </a:p>
        </p:txBody>
      </p:sp>
      <p:sp>
        <p:nvSpPr>
          <p:cNvPr id="15" name="Text 12"/>
          <p:cNvSpPr/>
          <p:nvPr/>
        </p:nvSpPr>
        <p:spPr>
          <a:xfrm>
            <a:off x="2177177" y="4740593"/>
            <a:ext cx="6241137" cy="663654"/>
          </a:xfrm>
          <a:prstGeom prst="rect">
            <a:avLst/>
          </a:prstGeom>
          <a:noFill/>
          <a:ln/>
        </p:spPr>
        <p:txBody>
          <a:bodyPr wrap="square" lIns="0" tIns="0" rIns="0" bIns="0" rtlCol="0" anchor="t"/>
          <a:lstStyle/>
          <a:p>
            <a:pPr marL="0" indent="0" algn="l">
              <a:lnSpc>
                <a:spcPts val="2600"/>
              </a:lnSpc>
              <a:buNone/>
            </a:pPr>
            <a:r>
              <a:rPr lang="en-US" dirty="0">
                <a:solidFill>
                  <a:schemeClr val="tx1">
                    <a:lumMod val="95000"/>
                    <a:lumOff val="5000"/>
                  </a:schemeClr>
                </a:solidFill>
                <a:latin typeface="Overpass" pitchFamily="34" charset="0"/>
                <a:ea typeface="Overpass" pitchFamily="34" charset="-122"/>
                <a:cs typeface="Overpass" pitchFamily="34" charset="-120"/>
              </a:rPr>
              <a:t>The system automatically verifies course availability, prerequisites, and any other enrollment criteria.</a:t>
            </a:r>
            <a:endParaRPr lang="en-US" dirty="0">
              <a:solidFill>
                <a:schemeClr val="tx1">
                  <a:lumMod val="95000"/>
                  <a:lumOff val="5000"/>
                </a:schemeClr>
              </a:solidFill>
            </a:endParaRPr>
          </a:p>
        </p:txBody>
      </p:sp>
      <p:sp>
        <p:nvSpPr>
          <p:cNvPr id="16" name="Shape 13"/>
          <p:cNvSpPr/>
          <p:nvPr/>
        </p:nvSpPr>
        <p:spPr>
          <a:xfrm>
            <a:off x="1247061" y="6273879"/>
            <a:ext cx="725686" cy="22860"/>
          </a:xfrm>
          <a:prstGeom prst="roundRect">
            <a:avLst>
              <a:gd name="adj" fmla="val 380990"/>
            </a:avLst>
          </a:prstGeom>
          <a:solidFill>
            <a:srgbClr val="971B55"/>
          </a:solidFill>
          <a:ln/>
        </p:spPr>
      </p:sp>
      <p:sp>
        <p:nvSpPr>
          <p:cNvPr id="17" name="Shape 14"/>
          <p:cNvSpPr/>
          <p:nvPr/>
        </p:nvSpPr>
        <p:spPr>
          <a:xfrm>
            <a:off x="803434" y="6052066"/>
            <a:ext cx="466487" cy="466487"/>
          </a:xfrm>
          <a:prstGeom prst="roundRect">
            <a:avLst>
              <a:gd name="adj" fmla="val 18670"/>
            </a:avLst>
          </a:prstGeom>
          <a:solidFill>
            <a:srgbClr val="7E023C"/>
          </a:solidFill>
          <a:ln w="7620">
            <a:solidFill>
              <a:srgbClr val="971B55"/>
            </a:solidFill>
            <a:prstDash val="solid"/>
          </a:ln>
        </p:spPr>
      </p:sp>
      <p:sp>
        <p:nvSpPr>
          <p:cNvPr id="18" name="Text 15"/>
          <p:cNvSpPr/>
          <p:nvPr/>
        </p:nvSpPr>
        <p:spPr>
          <a:xfrm>
            <a:off x="953333" y="6138863"/>
            <a:ext cx="166688" cy="292775"/>
          </a:xfrm>
          <a:prstGeom prst="rect">
            <a:avLst/>
          </a:prstGeom>
          <a:noFill/>
          <a:ln/>
        </p:spPr>
        <p:txBody>
          <a:bodyPr wrap="none" lIns="0" tIns="0" rIns="0" bIns="0" rtlCol="0" anchor="t"/>
          <a:lstStyle/>
          <a:p>
            <a:pPr marL="0" indent="0" algn="ctr">
              <a:lnSpc>
                <a:spcPts val="2300"/>
              </a:lnSpc>
              <a:buNone/>
            </a:pPr>
            <a:r>
              <a:rPr lang="en-US" sz="2300" b="1" kern="0" spc="-69" dirty="0">
                <a:solidFill>
                  <a:srgbClr val="E5E0DF"/>
                </a:solidFill>
                <a:latin typeface="Overpass Bold" pitchFamily="34" charset="0"/>
                <a:ea typeface="Overpass Bold" pitchFamily="34" charset="-122"/>
                <a:cs typeface="Overpass Bold" pitchFamily="34" charset="-120"/>
              </a:rPr>
              <a:t>3</a:t>
            </a:r>
            <a:endParaRPr lang="en-US" sz="2300" dirty="0"/>
          </a:p>
        </p:txBody>
      </p:sp>
      <p:sp>
        <p:nvSpPr>
          <p:cNvPr id="19" name="Text 16"/>
          <p:cNvSpPr/>
          <p:nvPr/>
        </p:nvSpPr>
        <p:spPr>
          <a:xfrm>
            <a:off x="2172593" y="6026110"/>
            <a:ext cx="2629257" cy="304919"/>
          </a:xfrm>
          <a:prstGeom prst="rect">
            <a:avLst/>
          </a:prstGeom>
          <a:noFill/>
          <a:ln/>
        </p:spPr>
        <p:txBody>
          <a:bodyPr wrap="none" lIns="0" tIns="0" rIns="0" bIns="0" rtlCol="0" anchor="t"/>
          <a:lstStyle/>
          <a:p>
            <a:pPr marL="0" indent="0" algn="l">
              <a:lnSpc>
                <a:spcPts val="2400"/>
              </a:lnSpc>
              <a:buNone/>
            </a:pPr>
            <a:r>
              <a:rPr lang="en-US" sz="2000" b="1" kern="0" spc="-58" dirty="0">
                <a:solidFill>
                  <a:schemeClr val="accent4">
                    <a:lumMod val="75000"/>
                  </a:schemeClr>
                </a:solidFill>
                <a:latin typeface="Overpass Bold" pitchFamily="34" charset="0"/>
                <a:ea typeface="Overpass Bold" pitchFamily="34" charset="-122"/>
                <a:cs typeface="Overpass Bold" pitchFamily="34" charset="-120"/>
              </a:rPr>
              <a:t>Enrollment Confirmation</a:t>
            </a:r>
            <a:endParaRPr lang="en-US" sz="2000" dirty="0">
              <a:solidFill>
                <a:schemeClr val="accent4">
                  <a:lumMod val="75000"/>
                </a:schemeClr>
              </a:solidFill>
            </a:endParaRPr>
          </a:p>
        </p:txBody>
      </p:sp>
      <p:sp>
        <p:nvSpPr>
          <p:cNvPr id="20" name="Text 17"/>
          <p:cNvSpPr/>
          <p:nvPr/>
        </p:nvSpPr>
        <p:spPr>
          <a:xfrm>
            <a:off x="2177177" y="6455450"/>
            <a:ext cx="6241137" cy="995482"/>
          </a:xfrm>
          <a:prstGeom prst="rect">
            <a:avLst/>
          </a:prstGeom>
          <a:noFill/>
          <a:ln/>
        </p:spPr>
        <p:txBody>
          <a:bodyPr wrap="square" lIns="0" tIns="0" rIns="0" bIns="0" rtlCol="0" anchor="t"/>
          <a:lstStyle/>
          <a:p>
            <a:pPr marL="0" indent="0" algn="l">
              <a:lnSpc>
                <a:spcPts val="2600"/>
              </a:lnSpc>
              <a:buNone/>
            </a:pPr>
            <a:r>
              <a:rPr lang="en-US" dirty="0">
                <a:solidFill>
                  <a:schemeClr val="tx1">
                    <a:lumMod val="95000"/>
                    <a:lumOff val="5000"/>
                  </a:schemeClr>
                </a:solidFill>
                <a:latin typeface="Overpass" pitchFamily="34" charset="0"/>
                <a:ea typeface="Overpass" pitchFamily="34" charset="-122"/>
                <a:cs typeface="Overpass" pitchFamily="34" charset="-120"/>
              </a:rPr>
              <a:t>Upon successful verification, students receive enrollment confirmation, granting them access to course materials and related resources.</a:t>
            </a:r>
            <a:endParaRPr lang="en-US" dirty="0">
              <a:solidFill>
                <a:schemeClr val="tx1">
                  <a:lumMod val="95000"/>
                  <a:lumOff val="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845225" y="1327785"/>
            <a:ext cx="6540937" cy="622221"/>
          </a:xfrm>
          <a:prstGeom prst="rect">
            <a:avLst/>
          </a:prstGeom>
          <a:noFill/>
          <a:ln/>
        </p:spPr>
        <p:txBody>
          <a:bodyPr wrap="none" lIns="0" tIns="0" rIns="0" bIns="0" rtlCol="0" anchor="t"/>
          <a:lstStyle/>
          <a:p>
            <a:pPr marL="0" indent="0">
              <a:lnSpc>
                <a:spcPts val="4850"/>
              </a:lnSpc>
              <a:buNone/>
            </a:pPr>
            <a:r>
              <a:rPr lang="en-US" sz="3900" b="1" kern="0" spc="-118" dirty="0">
                <a:latin typeface="Overpass Bold" pitchFamily="34" charset="0"/>
                <a:ea typeface="Overpass Bold" pitchFamily="34" charset="-122"/>
                <a:cs typeface="Overpass Bold" pitchFamily="34" charset="-120"/>
              </a:rPr>
              <a:t>Course Capacity Management</a:t>
            </a:r>
            <a:endParaRPr lang="en-US" sz="3900" dirty="0"/>
          </a:p>
        </p:txBody>
      </p:sp>
      <p:sp>
        <p:nvSpPr>
          <p:cNvPr id="4" name="Text 1"/>
          <p:cNvSpPr/>
          <p:nvPr/>
        </p:nvSpPr>
        <p:spPr>
          <a:xfrm>
            <a:off x="845225" y="3037879"/>
            <a:ext cx="13149501" cy="676989"/>
          </a:xfrm>
          <a:prstGeom prst="rect">
            <a:avLst/>
          </a:prstGeom>
          <a:noFill/>
          <a:ln/>
        </p:spPr>
        <p:txBody>
          <a:bodyPr wrap="square" lIns="0" tIns="0" rIns="0" bIns="0" rtlCol="0" anchor="t"/>
          <a:lstStyle/>
          <a:p>
            <a:pPr marL="0" indent="0">
              <a:lnSpc>
                <a:spcPts val="2650"/>
              </a:lnSpc>
              <a:buNone/>
            </a:pPr>
            <a:r>
              <a:rPr lang="en-US" dirty="0">
                <a:solidFill>
                  <a:schemeClr val="tx1">
                    <a:lumMod val="95000"/>
                    <a:lumOff val="5000"/>
                  </a:schemeClr>
                </a:solidFill>
                <a:latin typeface="Overpass" pitchFamily="34" charset="0"/>
                <a:ea typeface="Overpass" pitchFamily="34" charset="-122"/>
                <a:cs typeface="Overpass" pitchFamily="34" charset="-120"/>
              </a:rPr>
              <a:t>The Course Registration System includes robust capacity management features to ensure that course enrollment adheres to predefined limits and that resources are allocated effectively.3</a:t>
            </a:r>
            <a:endParaRPr lang="en-US" dirty="0">
              <a:solidFill>
                <a:schemeClr val="tx1">
                  <a:lumMod val="95000"/>
                  <a:lumOff val="5000"/>
                </a:schemeClr>
              </a:solidFill>
            </a:endParaRPr>
          </a:p>
        </p:txBody>
      </p:sp>
      <p:sp>
        <p:nvSpPr>
          <p:cNvPr id="5" name="Shape 2"/>
          <p:cNvSpPr/>
          <p:nvPr/>
        </p:nvSpPr>
        <p:spPr>
          <a:xfrm>
            <a:off x="597575" y="4096703"/>
            <a:ext cx="4242197" cy="2230160"/>
          </a:xfrm>
          <a:prstGeom prst="roundRect">
            <a:avLst>
              <a:gd name="adj" fmla="val 3984"/>
            </a:avLst>
          </a:prstGeom>
          <a:solidFill>
            <a:srgbClr val="7E023C"/>
          </a:solidFill>
          <a:ln w="7620">
            <a:solidFill>
              <a:srgbClr val="971B55"/>
            </a:solidFill>
            <a:prstDash val="solid"/>
          </a:ln>
        </p:spPr>
      </p:sp>
      <p:sp>
        <p:nvSpPr>
          <p:cNvPr id="6" name="Text 3"/>
          <p:cNvSpPr/>
          <p:nvPr/>
        </p:nvSpPr>
        <p:spPr>
          <a:xfrm>
            <a:off x="959525" y="4326493"/>
            <a:ext cx="2507933" cy="311110"/>
          </a:xfrm>
          <a:prstGeom prst="rect">
            <a:avLst/>
          </a:prstGeom>
          <a:noFill/>
          <a:ln/>
        </p:spPr>
        <p:txBody>
          <a:bodyPr wrap="none" lIns="0" tIns="0" rIns="0" bIns="0" rtlCol="0" anchor="t"/>
          <a:lstStyle/>
          <a:p>
            <a:pPr marL="0" indent="0">
              <a:lnSpc>
                <a:spcPts val="2400"/>
              </a:lnSpc>
              <a:buNone/>
            </a:pPr>
            <a:r>
              <a:rPr lang="en-US" sz="1950" b="1" kern="0" spc="-59" dirty="0">
                <a:solidFill>
                  <a:srgbClr val="E5E0DF"/>
                </a:solidFill>
                <a:latin typeface="Overpass Bold" pitchFamily="34" charset="0"/>
                <a:ea typeface="Overpass Bold" pitchFamily="34" charset="-122"/>
                <a:cs typeface="Overpass Bold" pitchFamily="34" charset="-120"/>
              </a:rPr>
              <a:t>Course Capacity Limits</a:t>
            </a:r>
            <a:endParaRPr lang="en-US" sz="1950" dirty="0"/>
          </a:p>
        </p:txBody>
      </p:sp>
      <p:sp>
        <p:nvSpPr>
          <p:cNvPr id="7" name="Text 4"/>
          <p:cNvSpPr/>
          <p:nvPr/>
        </p:nvSpPr>
        <p:spPr>
          <a:xfrm>
            <a:off x="894041" y="4802741"/>
            <a:ext cx="3804047" cy="1353979"/>
          </a:xfrm>
          <a:prstGeom prst="rect">
            <a:avLst/>
          </a:prstGeom>
          <a:noFill/>
          <a:ln/>
        </p:spPr>
        <p:txBody>
          <a:bodyPr wrap="square" lIns="0" tIns="0" rIns="0" bIns="0" rtlCol="0" anchor="t"/>
          <a:lstStyle/>
          <a:p>
            <a:pPr marL="0" indent="0">
              <a:lnSpc>
                <a:spcPts val="2650"/>
              </a:lnSpc>
              <a:buNone/>
            </a:pPr>
            <a:r>
              <a:rPr lang="en-US" sz="1650" dirty="0">
                <a:solidFill>
                  <a:srgbClr val="E5E0DF"/>
                </a:solidFill>
                <a:latin typeface="Overpass" pitchFamily="34" charset="0"/>
                <a:ea typeface="Overpass" pitchFamily="34" charset="-122"/>
                <a:cs typeface="Overpass" pitchFamily="34" charset="-120"/>
              </a:rPr>
              <a:t>Each course has a defined maximum capacity, preventing overenrollment and ensuring that available resources can accommodate all enrolled students.</a:t>
            </a:r>
            <a:endParaRPr lang="en-US" sz="1650" dirty="0"/>
          </a:p>
        </p:txBody>
      </p:sp>
      <p:sp>
        <p:nvSpPr>
          <p:cNvPr id="8" name="Shape 5"/>
          <p:cNvSpPr/>
          <p:nvPr/>
        </p:nvSpPr>
        <p:spPr>
          <a:xfrm>
            <a:off x="5058847" y="4114800"/>
            <a:ext cx="4242197" cy="2230160"/>
          </a:xfrm>
          <a:prstGeom prst="roundRect">
            <a:avLst>
              <a:gd name="adj" fmla="val 3984"/>
            </a:avLst>
          </a:prstGeom>
          <a:solidFill>
            <a:srgbClr val="7E023C"/>
          </a:solidFill>
          <a:ln w="7620">
            <a:solidFill>
              <a:srgbClr val="971B55"/>
            </a:solidFill>
            <a:prstDash val="solid"/>
          </a:ln>
        </p:spPr>
      </p:sp>
      <p:sp>
        <p:nvSpPr>
          <p:cNvPr id="9" name="Text 6"/>
          <p:cNvSpPr/>
          <p:nvPr/>
        </p:nvSpPr>
        <p:spPr>
          <a:xfrm>
            <a:off x="5279827" y="4326493"/>
            <a:ext cx="2489002" cy="311110"/>
          </a:xfrm>
          <a:prstGeom prst="rect">
            <a:avLst/>
          </a:prstGeom>
          <a:noFill/>
          <a:ln/>
        </p:spPr>
        <p:txBody>
          <a:bodyPr wrap="none" lIns="0" tIns="0" rIns="0" bIns="0" rtlCol="0" anchor="t"/>
          <a:lstStyle/>
          <a:p>
            <a:pPr marL="0" indent="0">
              <a:lnSpc>
                <a:spcPts val="2400"/>
              </a:lnSpc>
              <a:buNone/>
            </a:pPr>
            <a:r>
              <a:rPr lang="en-US" sz="1950" b="1" kern="0" spc="-59" dirty="0">
                <a:solidFill>
                  <a:srgbClr val="E5E0DF"/>
                </a:solidFill>
                <a:latin typeface="Overpass Bold" pitchFamily="34" charset="0"/>
                <a:ea typeface="Overpass Bold" pitchFamily="34" charset="-122"/>
                <a:cs typeface="Overpass Bold" pitchFamily="34" charset="-120"/>
              </a:rPr>
              <a:t>Waitlist Management</a:t>
            </a:r>
            <a:endParaRPr lang="en-US" sz="1950" dirty="0"/>
          </a:p>
        </p:txBody>
      </p:sp>
      <p:sp>
        <p:nvSpPr>
          <p:cNvPr id="10" name="Text 7"/>
          <p:cNvSpPr/>
          <p:nvPr/>
        </p:nvSpPr>
        <p:spPr>
          <a:xfrm>
            <a:off x="5267444" y="4791312"/>
            <a:ext cx="3804047" cy="1353979"/>
          </a:xfrm>
          <a:prstGeom prst="rect">
            <a:avLst/>
          </a:prstGeom>
          <a:noFill/>
          <a:ln/>
        </p:spPr>
        <p:txBody>
          <a:bodyPr wrap="square" lIns="0" tIns="0" rIns="0" bIns="0" rtlCol="0" anchor="t"/>
          <a:lstStyle/>
          <a:p>
            <a:pPr marL="0" indent="0">
              <a:lnSpc>
                <a:spcPts val="2650"/>
              </a:lnSpc>
              <a:buNone/>
            </a:pPr>
            <a:r>
              <a:rPr lang="en-US" sz="1650" dirty="0">
                <a:solidFill>
                  <a:srgbClr val="E5E0DF"/>
                </a:solidFill>
                <a:latin typeface="Overpass" pitchFamily="34" charset="0"/>
                <a:ea typeface="Overpass" pitchFamily="34" charset="-122"/>
                <a:cs typeface="Overpass" pitchFamily="34" charset="-120"/>
              </a:rPr>
              <a:t>When courses reach their capacity, students can be added to a waitlist, ensuring that they are notified if a spot becomes available.</a:t>
            </a:r>
            <a:endParaRPr lang="en-US" sz="1650" dirty="0"/>
          </a:p>
        </p:txBody>
      </p:sp>
      <p:sp>
        <p:nvSpPr>
          <p:cNvPr id="11" name="Shape 8"/>
          <p:cNvSpPr/>
          <p:nvPr/>
        </p:nvSpPr>
        <p:spPr>
          <a:xfrm>
            <a:off x="9428678" y="4096703"/>
            <a:ext cx="4242197" cy="2230160"/>
          </a:xfrm>
          <a:prstGeom prst="roundRect">
            <a:avLst>
              <a:gd name="adj" fmla="val 3984"/>
            </a:avLst>
          </a:prstGeom>
          <a:solidFill>
            <a:srgbClr val="7E023C"/>
          </a:solidFill>
          <a:ln w="7620">
            <a:solidFill>
              <a:srgbClr val="971B55"/>
            </a:solidFill>
            <a:prstDash val="solid"/>
          </a:ln>
        </p:spPr>
      </p:sp>
      <p:sp>
        <p:nvSpPr>
          <p:cNvPr id="12" name="Text 9"/>
          <p:cNvSpPr/>
          <p:nvPr/>
        </p:nvSpPr>
        <p:spPr>
          <a:xfrm>
            <a:off x="9762053" y="4326493"/>
            <a:ext cx="2669024" cy="311110"/>
          </a:xfrm>
          <a:prstGeom prst="rect">
            <a:avLst/>
          </a:prstGeom>
          <a:noFill/>
          <a:ln/>
        </p:spPr>
        <p:txBody>
          <a:bodyPr wrap="none" lIns="0" tIns="0" rIns="0" bIns="0" rtlCol="0" anchor="t"/>
          <a:lstStyle/>
          <a:p>
            <a:pPr marL="0" indent="0">
              <a:lnSpc>
                <a:spcPts val="2400"/>
              </a:lnSpc>
              <a:buNone/>
            </a:pPr>
            <a:r>
              <a:rPr lang="en-US" sz="1950" b="1" kern="0" spc="-59" dirty="0">
                <a:solidFill>
                  <a:srgbClr val="E5E0DF"/>
                </a:solidFill>
                <a:latin typeface="Overpass Bold" pitchFamily="34" charset="0"/>
                <a:ea typeface="Overpass Bold" pitchFamily="34" charset="-122"/>
                <a:cs typeface="Overpass Bold" pitchFamily="34" charset="-120"/>
              </a:rPr>
              <a:t>Automated Notifications</a:t>
            </a:r>
            <a:endParaRPr lang="en-US" sz="1950" dirty="0"/>
          </a:p>
        </p:txBody>
      </p:sp>
      <p:sp>
        <p:nvSpPr>
          <p:cNvPr id="13" name="Text 10"/>
          <p:cNvSpPr/>
          <p:nvPr/>
        </p:nvSpPr>
        <p:spPr>
          <a:xfrm>
            <a:off x="9647752" y="4676536"/>
            <a:ext cx="3804047" cy="1353979"/>
          </a:xfrm>
          <a:prstGeom prst="rect">
            <a:avLst/>
          </a:prstGeom>
          <a:noFill/>
          <a:ln/>
        </p:spPr>
        <p:txBody>
          <a:bodyPr wrap="square" lIns="0" tIns="0" rIns="0" bIns="0" rtlCol="0" anchor="t"/>
          <a:lstStyle/>
          <a:p>
            <a:pPr marL="0" indent="0">
              <a:lnSpc>
                <a:spcPts val="2650"/>
              </a:lnSpc>
              <a:buNone/>
            </a:pPr>
            <a:r>
              <a:rPr lang="en-US" sz="1650" dirty="0">
                <a:solidFill>
                  <a:srgbClr val="E5E0DF"/>
                </a:solidFill>
                <a:latin typeface="Overpass" pitchFamily="34" charset="0"/>
                <a:ea typeface="Overpass" pitchFamily="34" charset="-122"/>
                <a:cs typeface="Overpass" pitchFamily="34" charset="-120"/>
              </a:rPr>
              <a:t>Students and instructors receive automated notifications regarding enrollment updates, course changes, and any relevant announcements.</a:t>
            </a:r>
            <a:endParaRPr lang="en-US" sz="1650" dirty="0"/>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202</TotalTime>
  <Words>893</Words>
  <Application>Microsoft Office PowerPoint</Application>
  <PresentationFormat>Custom</PresentationFormat>
  <Paragraphs>126</Paragraphs>
  <Slides>14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Calibri</vt:lpstr>
      <vt:lpstr>Arial</vt:lpstr>
      <vt:lpstr>Overpass</vt:lpstr>
      <vt:lpstr>Times New Roman</vt:lpstr>
      <vt:lpstr>Calibri Light</vt:lpstr>
      <vt:lpstr>Cambria</vt:lpstr>
      <vt:lpstr>Overpass Bold</vt:lpstr>
      <vt:lpstr>Retrospect</vt:lpstr>
      <vt:lpstr>PowerPoint Presentation</vt:lpstr>
      <vt:lpstr>PowerPoint Presentation</vt:lpstr>
      <vt:lpstr>Outline: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Links</vt:lpstr>
      <vt:lpstr>Reference </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harshkurhe@outlook.com</cp:lastModifiedBy>
  <cp:revision>7</cp:revision>
  <dcterms:created xsi:type="dcterms:W3CDTF">2024-11-27T17:18:48Z</dcterms:created>
  <dcterms:modified xsi:type="dcterms:W3CDTF">2024-11-28T21:33:10Z</dcterms:modified>
</cp:coreProperties>
</file>