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71" r:id="rId5"/>
    <p:sldId id="267" r:id="rId6"/>
    <p:sldId id="272" r:id="rId7"/>
    <p:sldId id="269" r:id="rId8"/>
    <p:sldId id="263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iYdCWHCrDzL7+h8HGhsFAwgU/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BE66B-DD5C-4B2C-922F-8A3C448BB34D}" v="28" dt="2025-04-25T18:02:55.184"/>
  </p1510:revLst>
</p1510:revInfo>
</file>

<file path=ppt/tableStyles.xml><?xml version="1.0" encoding="utf-8"?>
<a:tblStyleLst xmlns:a="http://schemas.openxmlformats.org/drawingml/2006/main" def="{349FB97A-2B7D-45F3-BB2F-C0632BE42A7D}">
  <a:tblStyle styleId="{349FB97A-2B7D-45F3-BB2F-C0632BE42A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2067c468e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>
            <a:spLocks noGrp="1"/>
          </p:cNvSpPr>
          <p:nvPr>
            <p:ph type="sldNum" idx="12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102825" rIns="102825" bIns="10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89abc6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651dbc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0651dbc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312067c468e_0_8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g312067c468e_0_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312067c468e_0_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312067c468e_0_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-zgZBHTlMp4?si=WX93fhep0yFm__9J" TargetMode="External"/><Relationship Id="rId2" Type="http://schemas.openxmlformats.org/officeDocument/2006/relationships/hyperlink" Target="https://www.figma.com/design/9xmW0UBNaThOFyRBaaQwI8/Untitled?node-id=134-4&amp;t=m2fRZynTlyRkCTiv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MASTER811/food-delivery-servic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381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spAutoFit/>
          </a:bodyPr>
          <a:lstStyle/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sz="23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743200" marR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sz="19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Food Delivery Service App</a:t>
            </a:r>
            <a:endParaRPr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>
            <a:spLocks noGrp="1"/>
          </p:cNvSpPr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Group Information</a:t>
            </a:r>
            <a:endParaRPr dirty="0"/>
          </a:p>
        </p:txBody>
      </p:sp>
      <p:sp>
        <p:nvSpPr>
          <p:cNvPr id="69" name="Google Shape;69;g3189abc6fe9_0_8"/>
          <p:cNvSpPr txBox="1">
            <a:spLocks noGrp="1"/>
          </p:cNvSpPr>
          <p:nvPr>
            <p:ph type="subTitle" idx="1"/>
          </p:nvPr>
        </p:nvSpPr>
        <p:spPr>
          <a:xfrm flipV="1">
            <a:off x="311700" y="5196467"/>
            <a:ext cx="8520600" cy="18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aphicFrame>
        <p:nvGraphicFramePr>
          <p:cNvPr id="70" name="Google Shape;70;g3189abc6fe9_0_8"/>
          <p:cNvGraphicFramePr/>
          <p:nvPr>
            <p:extLst>
              <p:ext uri="{D42A27DB-BD31-4B8C-83A1-F6EECF244321}">
                <p14:modId xmlns:p14="http://schemas.microsoft.com/office/powerpoint/2010/main" val="1422190920"/>
              </p:ext>
            </p:extLst>
          </p:nvPr>
        </p:nvGraphicFramePr>
        <p:xfrm>
          <a:off x="952500" y="1619250"/>
          <a:ext cx="6748463" cy="2142510"/>
        </p:xfrm>
        <a:graphic>
          <a:graphicData uri="http://schemas.openxmlformats.org/drawingml/2006/table">
            <a:tbl>
              <a:tblPr>
                <a:noFill/>
                <a:tableStyleId>{349FB97A-2B7D-45F3-BB2F-C0632BE42A7D}</a:tableStyleId>
              </a:tblPr>
              <a:tblGrid>
                <a:gridCol w="9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Sr.No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Prn No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Name of students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B24IT1005</a:t>
                      </a:r>
                      <a:endParaRPr lang="en-IN"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u="none" strike="noStrike" cap="none" dirty="0"/>
                        <a:t>Karan </a:t>
                      </a:r>
                      <a:r>
                        <a:rPr lang="en-IN" sz="1400" u="none" strike="noStrike" cap="none" dirty="0" err="1"/>
                        <a:t>Bhapkar</a:t>
                      </a:r>
                      <a:endParaRPr lang="en-IN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B24IT1001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Harsh </a:t>
                      </a:r>
                      <a:r>
                        <a:rPr lang="en-IN" sz="1400" u="none" strike="noStrike" cap="none" dirty="0" err="1"/>
                        <a:t>Kurhe</a:t>
                      </a:r>
                      <a:endParaRPr lang="en-IN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B24IT1016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Nishant </a:t>
                      </a:r>
                      <a:r>
                        <a:rPr lang="en-IN" sz="1400" u="none" strike="noStrike" cap="none" dirty="0" err="1"/>
                        <a:t>Ambadkar</a:t>
                      </a:r>
                      <a:endParaRPr lang="en-IN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/>
                        <a:t>B24IT1056</a:t>
                      </a:r>
                      <a:endParaRPr lang="en-IN"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Atharva Pardeshi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D198-9492-C8D2-1F39-A579AD25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273844"/>
            <a:ext cx="8359233" cy="35805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7BA012-6763-5E33-579C-37E47124C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6117" y="754174"/>
            <a:ext cx="8685541" cy="410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food delivery service app is a digital platform that allows users to order food from local restaurants and have it delivered to their doorstep.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simplifies the process of ordering food, offering convenience, variety, and speed for both customers and restaurants.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typically serves three types of users — customers, delivery personnel, and restaurant partners.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browsing with menus and photos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order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gateways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 for offers and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6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81AC-C6CE-5B97-C31C-904DD6C9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582"/>
            <a:ext cx="8515350" cy="69294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D2C7-5EF5-C979-6A30-59C33B86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" y="835819"/>
            <a:ext cx="7258050" cy="37968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Customers and Restaurants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 as a digital bridge between restaurants and potential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Fast and Timely Delivery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 routes and assign delivery personnel to ensure food reaches customers hot and fresh.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Multiple Payment 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secure and flexible payment methods including cards, UPI, wallets, and cash on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Deliver a seamless, user-friendly interface with personalized recommendations and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Restaurant Reach and Sales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 restaurants attract more customers beyond their local walk-in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Orders in Real-Time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 customers and delivery partners to monitor the live status of each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Feedback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users to rate and review restaurants and delivery services for quality improvement.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047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EA0B-3FC7-63BC-89AE-A2577CDB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666"/>
            <a:ext cx="8832300" cy="833059"/>
          </a:xfrm>
        </p:spPr>
        <p:txBody>
          <a:bodyPr>
            <a:normAutofit/>
          </a:bodyPr>
          <a:lstStyle/>
          <a:p>
            <a:r>
              <a:rPr lang="en" sz="1800" b="1" dirty="0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(Module Description)</a:t>
            </a:r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CD2698-C93F-6C9D-1717-DA1681231D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184400"/>
            <a:ext cx="2381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CBC5E-EA49-CB62-B86B-9A5F3F314C79}"/>
              </a:ext>
            </a:extLst>
          </p:cNvPr>
          <p:cNvSpPr txBox="1"/>
          <p:nvPr/>
        </p:nvSpPr>
        <p:spPr>
          <a:xfrm>
            <a:off x="238125" y="864394"/>
            <a:ext cx="10387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Sign up, browse restaurants, order food, track orders, and give feedback.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 menu, receive orders, update status, and view sales reports.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Accept deliveries, track routes, update delivery status, and view earnings.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Control users, restaurants, deliveries, view analytics, and manage promotions.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online payments with multiple options and invoice generation.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Send real-time updates and promotional alerts to users.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69BD08A-C4B9-C35E-1CF3-3C3BEA59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A439-4370-E31A-90BA-C0EA8882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273844"/>
            <a:ext cx="8458200" cy="994200"/>
          </a:xfrm>
        </p:spPr>
        <p:txBody>
          <a:bodyPr>
            <a:normAutofit/>
          </a:bodyPr>
          <a:lstStyle/>
          <a:p>
            <a:r>
              <a:rPr lang="en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Functional and non-functional requirement 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154D-9811-20E4-02DD-71A660B9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" y="1214438"/>
            <a:ext cx="7886700" cy="3317006"/>
          </a:xfrm>
        </p:spPr>
        <p:txBody>
          <a:bodyPr/>
          <a:lstStyle/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: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restaurants and place food orders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and invoice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order tracking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: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and fast response 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handling and transactions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 (Android, iOS)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6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B264-EF9E-C4EE-3336-11BFDF50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4" y="0"/>
            <a:ext cx="8329496" cy="54391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C585-8D0D-C7EF-8467-DCBAC9C4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58283"/>
            <a:ext cx="8210550" cy="3874336"/>
          </a:xfrm>
        </p:spPr>
        <p:txBody>
          <a:bodyPr/>
          <a:lstStyle/>
          <a:p>
            <a:r>
              <a:rPr lang="en-IN" dirty="0"/>
              <a:t>            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25E1B-14E2-13DB-876A-E1201E48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858"/>
            <a:ext cx="4017401" cy="2702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FA830-1D70-129E-1BFB-A0894E2A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608"/>
            <a:ext cx="4234094" cy="2791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DED44-3719-B346-D757-90B77B6CE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822" y="247404"/>
            <a:ext cx="4636178" cy="2541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B0CE49-2F29-52EF-4848-89DA8FC5E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13" y="2788614"/>
            <a:ext cx="4766187" cy="23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651dbc20_0_15"/>
          <p:cNvSpPr txBox="1">
            <a:spLocks noGrp="1"/>
          </p:cNvSpPr>
          <p:nvPr>
            <p:ph type="ctrTitle"/>
          </p:nvPr>
        </p:nvSpPr>
        <p:spPr>
          <a:xfrm>
            <a:off x="246425" y="36275"/>
            <a:ext cx="85206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53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E260-C744-87EA-6672-013B37D1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77" y="467297"/>
            <a:ext cx="6784258" cy="4639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A65-6D8A-4FAC-3A62-DB15A245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0" y="273844"/>
            <a:ext cx="8426140" cy="573649"/>
          </a:xfrm>
        </p:spPr>
        <p:txBody>
          <a:bodyPr>
            <a:normAutofit/>
          </a:bodyPr>
          <a:lstStyle/>
          <a:p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Link of Prototype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049A-F59F-A379-A178-75E4A9A6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722" y="914400"/>
            <a:ext cx="8314628" cy="3718219"/>
          </a:xfrm>
        </p:spPr>
        <p:txBody>
          <a:bodyPr/>
          <a:lstStyle/>
          <a:p>
            <a:pPr rtl="0">
              <a:buNone/>
            </a:pPr>
            <a:r>
              <a:rPr lang="en-IN" sz="12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PROTOTYPE</a:t>
            </a:r>
            <a:endParaRPr lang="en-IN" sz="1200" b="0" i="0" u="sng" strike="noStrike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None/>
            </a:pPr>
            <a:endParaRPr lang="en-IN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buNone/>
            </a:pPr>
            <a:endParaRPr lang="en-IN" dirty="0"/>
          </a:p>
          <a:p>
            <a:pPr>
              <a:buNone/>
            </a:pPr>
            <a:r>
              <a:rPr lang="en-IN" sz="1200" i="0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Video Link</a:t>
            </a:r>
            <a:endParaRPr lang="en-IN" sz="1200" i="0" strike="noStrike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6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200" b="0" i="0" u="sng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4"/>
              </a:rPr>
              <a:t>Github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655002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436</Words>
  <Application>Microsoft Office PowerPoint</Application>
  <PresentationFormat>On-screen Show (16:9)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Simple Light</vt:lpstr>
      <vt:lpstr>PowerPoint Presentation</vt:lpstr>
      <vt:lpstr>Group Information</vt:lpstr>
      <vt:lpstr>Introduction</vt:lpstr>
      <vt:lpstr>Objectives:</vt:lpstr>
      <vt:lpstr>Feature (Module Description)</vt:lpstr>
      <vt:lpstr>Functional and non-functional requirement </vt:lpstr>
      <vt:lpstr>Task Flow</vt:lpstr>
      <vt:lpstr> Low-Fidelity Wireframes </vt:lpstr>
      <vt:lpstr>Link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Praveen Topale</cp:lastModifiedBy>
  <cp:revision>4</cp:revision>
  <cp:lastPrinted>2025-04-25T18:03:42Z</cp:lastPrinted>
  <dcterms:modified xsi:type="dcterms:W3CDTF">2025-04-26T04:11:20Z</dcterms:modified>
</cp:coreProperties>
</file>