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7"/>
  </p:notesMasterIdLst>
  <p:sldIdLst>
    <p:sldId id="269" r:id="rId5"/>
    <p:sldId id="271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2D655-BE8E-42F2-938D-74AF9D35D3BB}" v="37" dt="2023-06-07T09:43:56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8" d="100"/>
          <a:sy n="148" d="100"/>
        </p:scale>
        <p:origin x="1194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Martinez Martinez" userId="6f596259-0448-4f44-85be-e35ec624c28c" providerId="ADAL" clId="{C733E5C2-136C-47D1-A51C-01EA761FA467}"/>
    <pc:docChg chg="modSld">
      <pc:chgData name="Gonzalo Martinez Martinez" userId="6f596259-0448-4f44-85be-e35ec624c28c" providerId="ADAL" clId="{C733E5C2-136C-47D1-A51C-01EA761FA467}" dt="2023-05-05T09:50:17.509" v="0" actId="20578"/>
      <pc:docMkLst>
        <pc:docMk/>
      </pc:docMkLst>
      <pc:sldChg chg="modSp">
        <pc:chgData name="Gonzalo Martinez Martinez" userId="6f596259-0448-4f44-85be-e35ec624c28c" providerId="ADAL" clId="{C733E5C2-136C-47D1-A51C-01EA761FA467}" dt="2023-05-05T09:50:17.509" v="0" actId="20578"/>
        <pc:sldMkLst>
          <pc:docMk/>
          <pc:sldMk cId="1554949372" sldId="268"/>
        </pc:sldMkLst>
        <pc:spChg chg="mod">
          <ac:chgData name="Gonzalo Martinez Martinez" userId="6f596259-0448-4f44-85be-e35ec624c28c" providerId="ADAL" clId="{C733E5C2-136C-47D1-A51C-01EA761FA467}" dt="2023-05-05T09:50:17.509" v="0" actId="20578"/>
          <ac:spMkLst>
            <pc:docMk/>
            <pc:sldMk cId="1554949372" sldId="268"/>
            <ac:spMk id="75" creationId="{81B8427B-FC57-42C0-AE57-95EFEC2AABDD}"/>
          </ac:spMkLst>
        </pc:spChg>
      </pc:sldChg>
    </pc:docChg>
  </pc:docChgLst>
  <pc:docChgLst>
    <pc:chgData name="Joaquin Antequera Alba" userId="2a4c2512-bbd6-4b98-87a1-7be091d6aaca" providerId="ADAL" clId="{77E9DF38-F379-4F97-96CF-F37DD2224853}"/>
    <pc:docChg chg="undo custSel addSld modSld">
      <pc:chgData name="Joaquin Antequera Alba" userId="2a4c2512-bbd6-4b98-87a1-7be091d6aaca" providerId="ADAL" clId="{77E9DF38-F379-4F97-96CF-F37DD2224853}" dt="2023-05-04T16:27:39.955" v="954" actId="14100"/>
      <pc:docMkLst>
        <pc:docMk/>
      </pc:docMkLst>
      <pc:sldChg chg="addSp delSp modSp mod">
        <pc:chgData name="Joaquin Antequera Alba" userId="2a4c2512-bbd6-4b98-87a1-7be091d6aaca" providerId="ADAL" clId="{77E9DF38-F379-4F97-96CF-F37DD2224853}" dt="2023-05-04T14:27:31.306" v="438" actId="1076"/>
        <pc:sldMkLst>
          <pc:docMk/>
          <pc:sldMk cId="828424442" sldId="267"/>
        </pc:sldMkLst>
        <pc:spChg chg="mod">
          <ac:chgData name="Joaquin Antequera Alba" userId="2a4c2512-bbd6-4b98-87a1-7be091d6aaca" providerId="ADAL" clId="{77E9DF38-F379-4F97-96CF-F37DD2224853}" dt="2023-05-04T14:27:21.538" v="436" actId="12788"/>
          <ac:spMkLst>
            <pc:docMk/>
            <pc:sldMk cId="828424442" sldId="267"/>
            <ac:spMk id="6" creationId="{B5BE74A9-6DD2-4117-804D-E91955CFB23D}"/>
          </ac:spMkLst>
        </pc:spChg>
        <pc:spChg chg="mod">
          <ac:chgData name="Joaquin Antequera Alba" userId="2a4c2512-bbd6-4b98-87a1-7be091d6aaca" providerId="ADAL" clId="{77E9DF38-F379-4F97-96CF-F37DD2224853}" dt="2023-05-04T14:27:31.306" v="438" actId="1076"/>
          <ac:spMkLst>
            <pc:docMk/>
            <pc:sldMk cId="828424442" sldId="267"/>
            <ac:spMk id="9" creationId="{CA096CAE-26C7-4C0E-8005-827408192ED1}"/>
          </ac:spMkLst>
        </pc:spChg>
        <pc:spChg chg="add mod">
          <ac:chgData name="Joaquin Antequera Alba" userId="2a4c2512-bbd6-4b98-87a1-7be091d6aaca" providerId="ADAL" clId="{77E9DF38-F379-4F97-96CF-F37DD2224853}" dt="2023-05-04T14:25:18.018" v="387" actId="1076"/>
          <ac:spMkLst>
            <pc:docMk/>
            <pc:sldMk cId="828424442" sldId="267"/>
            <ac:spMk id="67" creationId="{1BA812B8-3654-44A8-AB73-E95D824F3EA0}"/>
          </ac:spMkLst>
        </pc:spChg>
        <pc:spChg chg="add mod">
          <ac:chgData name="Joaquin Antequera Alba" userId="2a4c2512-bbd6-4b98-87a1-7be091d6aaca" providerId="ADAL" clId="{77E9DF38-F379-4F97-96CF-F37DD2224853}" dt="2023-05-04T14:27:02.240" v="434" actId="14100"/>
          <ac:spMkLst>
            <pc:docMk/>
            <pc:sldMk cId="828424442" sldId="267"/>
            <ac:spMk id="68" creationId="{62D8FA3D-EE08-4C05-AD9A-C4828246C5DC}"/>
          </ac:spMkLst>
        </pc:spChg>
        <pc:spChg chg="mod">
          <ac:chgData name="Joaquin Antequera Alba" userId="2a4c2512-bbd6-4b98-87a1-7be091d6aaca" providerId="ADAL" clId="{77E9DF38-F379-4F97-96CF-F37DD2224853}" dt="2023-05-04T14:25:18.018" v="387" actId="1076"/>
          <ac:spMkLst>
            <pc:docMk/>
            <pc:sldMk cId="828424442" sldId="267"/>
            <ac:spMk id="71" creationId="{0A57985F-EE8A-403C-BDC1-DDD9D4ECDE5A}"/>
          </ac:spMkLst>
        </pc:spChg>
        <pc:spChg chg="add mod">
          <ac:chgData name="Joaquin Antequera Alba" userId="2a4c2512-bbd6-4b98-87a1-7be091d6aaca" providerId="ADAL" clId="{77E9DF38-F379-4F97-96CF-F37DD2224853}" dt="2023-05-04T14:27:21.538" v="436" actId="12788"/>
          <ac:spMkLst>
            <pc:docMk/>
            <pc:sldMk cId="828424442" sldId="267"/>
            <ac:spMk id="73" creationId="{D127B300-F17D-487C-B43C-A9BE0B646406}"/>
          </ac:spMkLst>
        </pc:spChg>
        <pc:spChg chg="add mod">
          <ac:chgData name="Joaquin Antequera Alba" userId="2a4c2512-bbd6-4b98-87a1-7be091d6aaca" providerId="ADAL" clId="{77E9DF38-F379-4F97-96CF-F37DD2224853}" dt="2023-05-04T14:27:21.538" v="436" actId="12788"/>
          <ac:spMkLst>
            <pc:docMk/>
            <pc:sldMk cId="828424442" sldId="267"/>
            <ac:spMk id="74" creationId="{FEF7FBE9-3222-442D-8DDC-3B429B5FA115}"/>
          </ac:spMkLst>
        </pc:spChg>
        <pc:spChg chg="del">
          <ac:chgData name="Joaquin Antequera Alba" userId="2a4c2512-bbd6-4b98-87a1-7be091d6aaca" providerId="ADAL" clId="{77E9DF38-F379-4F97-96CF-F37DD2224853}" dt="2023-05-04T14:19:00.880" v="296" actId="478"/>
          <ac:spMkLst>
            <pc:docMk/>
            <pc:sldMk cId="828424442" sldId="267"/>
            <ac:spMk id="77" creationId="{BC498D4B-98A3-4BDC-A588-D96095C31563}"/>
          </ac:spMkLst>
        </pc:spChg>
        <pc:spChg chg="mod">
          <ac:chgData name="Joaquin Antequera Alba" userId="2a4c2512-bbd6-4b98-87a1-7be091d6aaca" providerId="ADAL" clId="{77E9DF38-F379-4F97-96CF-F37DD2224853}" dt="2023-05-04T14:27:28.177" v="437" actId="1076"/>
          <ac:spMkLst>
            <pc:docMk/>
            <pc:sldMk cId="828424442" sldId="267"/>
            <ac:spMk id="80" creationId="{0CF457FF-6B0C-4861-B75D-5C934717946C}"/>
          </ac:spMkLst>
        </pc:spChg>
        <pc:spChg chg="del">
          <ac:chgData name="Joaquin Antequera Alba" userId="2a4c2512-bbd6-4b98-87a1-7be091d6aaca" providerId="ADAL" clId="{77E9DF38-F379-4F97-96CF-F37DD2224853}" dt="2023-05-04T14:19:10.277" v="305" actId="478"/>
          <ac:spMkLst>
            <pc:docMk/>
            <pc:sldMk cId="828424442" sldId="267"/>
            <ac:spMk id="86" creationId="{66F90FA6-3148-4283-B106-B972D98536F9}"/>
          </ac:spMkLst>
        </pc:spChg>
        <pc:spChg chg="del mod">
          <ac:chgData name="Joaquin Antequera Alba" userId="2a4c2512-bbd6-4b98-87a1-7be091d6aaca" providerId="ADAL" clId="{77E9DF38-F379-4F97-96CF-F37DD2224853}" dt="2023-05-04T14:19:14.469" v="308" actId="478"/>
          <ac:spMkLst>
            <pc:docMk/>
            <pc:sldMk cId="828424442" sldId="267"/>
            <ac:spMk id="92" creationId="{757A445E-CFF7-4D1A-8F0F-B15BE3921400}"/>
          </ac:spMkLst>
        </pc:spChg>
        <pc:spChg chg="add del mod">
          <ac:chgData name="Joaquin Antequera Alba" userId="2a4c2512-bbd6-4b98-87a1-7be091d6aaca" providerId="ADAL" clId="{77E9DF38-F379-4F97-96CF-F37DD2224853}" dt="2023-05-04T14:26:36.398" v="412" actId="478"/>
          <ac:spMkLst>
            <pc:docMk/>
            <pc:sldMk cId="828424442" sldId="267"/>
            <ac:spMk id="96" creationId="{067920C2-76BF-4137-AB33-4553B572AFC4}"/>
          </ac:spMkLst>
        </pc:spChg>
        <pc:spChg chg="del">
          <ac:chgData name="Joaquin Antequera Alba" userId="2a4c2512-bbd6-4b98-87a1-7be091d6aaca" providerId="ADAL" clId="{77E9DF38-F379-4F97-96CF-F37DD2224853}" dt="2023-05-04T14:19:07.697" v="302" actId="478"/>
          <ac:spMkLst>
            <pc:docMk/>
            <pc:sldMk cId="828424442" sldId="267"/>
            <ac:spMk id="97" creationId="{18BEFB6D-143C-4930-AD4E-B053D7722894}"/>
          </ac:spMkLst>
        </pc:spChg>
        <pc:spChg chg="del mod">
          <ac:chgData name="Joaquin Antequera Alba" userId="2a4c2512-bbd6-4b98-87a1-7be091d6aaca" providerId="ADAL" clId="{77E9DF38-F379-4F97-96CF-F37DD2224853}" dt="2023-05-04T14:19:12.408" v="307" actId="478"/>
          <ac:spMkLst>
            <pc:docMk/>
            <pc:sldMk cId="828424442" sldId="267"/>
            <ac:spMk id="101" creationId="{F15A18F1-ADE4-4101-A7A6-7037F6C6A434}"/>
          </ac:spMkLst>
        </pc:spChg>
        <pc:spChg chg="del">
          <ac:chgData name="Joaquin Antequera Alba" userId="2a4c2512-bbd6-4b98-87a1-7be091d6aaca" providerId="ADAL" clId="{77E9DF38-F379-4F97-96CF-F37DD2224853}" dt="2023-05-04T14:19:06.951" v="301" actId="478"/>
          <ac:spMkLst>
            <pc:docMk/>
            <pc:sldMk cId="828424442" sldId="267"/>
            <ac:spMk id="131" creationId="{60E656F2-B21D-4C56-AD84-2774241D44DB}"/>
          </ac:spMkLst>
        </pc:spChg>
        <pc:spChg chg="del mod">
          <ac:chgData name="Joaquin Antequera Alba" userId="2a4c2512-bbd6-4b98-87a1-7be091d6aaca" providerId="ADAL" clId="{77E9DF38-F379-4F97-96CF-F37DD2224853}" dt="2023-05-04T14:19:04.493" v="298" actId="478"/>
          <ac:spMkLst>
            <pc:docMk/>
            <pc:sldMk cId="828424442" sldId="267"/>
            <ac:spMk id="137" creationId="{00A50B22-5063-47F6-9686-91523D93888E}"/>
          </ac:spMkLst>
        </pc:spChg>
        <pc:spChg chg="mod">
          <ac:chgData name="Joaquin Antequera Alba" userId="2a4c2512-bbd6-4b98-87a1-7be091d6aaca" providerId="ADAL" clId="{77E9DF38-F379-4F97-96CF-F37DD2224853}" dt="2023-05-04T14:25:18.018" v="387" actId="1076"/>
          <ac:spMkLst>
            <pc:docMk/>
            <pc:sldMk cId="828424442" sldId="267"/>
            <ac:spMk id="368" creationId="{C0C931FC-528C-4259-9D0D-DF9F928CFBAB}"/>
          </ac:spMkLst>
        </pc:spChg>
        <pc:spChg chg="add del mod">
          <ac:chgData name="Joaquin Antequera Alba" userId="2a4c2512-bbd6-4b98-87a1-7be091d6aaca" providerId="ADAL" clId="{77E9DF38-F379-4F97-96CF-F37DD2224853}" dt="2023-05-04T14:19:15.392" v="309" actId="478"/>
          <ac:spMkLst>
            <pc:docMk/>
            <pc:sldMk cId="828424442" sldId="267"/>
            <ac:spMk id="371" creationId="{805F01A2-790B-4DA0-AAD6-A3323481B7D1}"/>
          </ac:spMkLst>
        </pc:spChg>
        <pc:spChg chg="del mod">
          <ac:chgData name="Joaquin Antequera Alba" userId="2a4c2512-bbd6-4b98-87a1-7be091d6aaca" providerId="ADAL" clId="{77E9DF38-F379-4F97-96CF-F37DD2224853}" dt="2023-05-04T14:19:17.149" v="311" actId="478"/>
          <ac:spMkLst>
            <pc:docMk/>
            <pc:sldMk cId="828424442" sldId="267"/>
            <ac:spMk id="382" creationId="{597298FE-9F7B-4396-B9CD-73884A9CE368}"/>
          </ac:spMkLst>
        </pc:spChg>
        <pc:spChg chg="del mod">
          <ac:chgData name="Joaquin Antequera Alba" userId="2a4c2512-bbd6-4b98-87a1-7be091d6aaca" providerId="ADAL" clId="{77E9DF38-F379-4F97-96CF-F37DD2224853}" dt="2023-05-04T14:19:18.158" v="312" actId="478"/>
          <ac:spMkLst>
            <pc:docMk/>
            <pc:sldMk cId="828424442" sldId="267"/>
            <ac:spMk id="384" creationId="{38E40FF3-8706-48C5-B52C-257D2F19D787}"/>
          </ac:spMkLst>
        </pc:spChg>
        <pc:cxnChg chg="add del mod">
          <ac:chgData name="Joaquin Antequera Alba" userId="2a4c2512-bbd6-4b98-87a1-7be091d6aaca" providerId="ADAL" clId="{77E9DF38-F379-4F97-96CF-F37DD2224853}" dt="2023-05-04T14:23:08.887" v="366" actId="478"/>
          <ac:cxnSpMkLst>
            <pc:docMk/>
            <pc:sldMk cId="828424442" sldId="267"/>
            <ac:cxnSpMk id="45" creationId="{B95327B5-BEBC-49C6-9777-5592BE7C0B0B}"/>
          </ac:cxnSpMkLst>
        </pc:cxnChg>
        <pc:cxnChg chg="add 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51" creationId="{893850F4-6AC5-403F-B2E0-E6B0C3384EB2}"/>
          </ac:cxnSpMkLst>
        </pc:cxnChg>
        <pc:cxnChg chg="del mod">
          <ac:chgData name="Joaquin Antequera Alba" userId="2a4c2512-bbd6-4b98-87a1-7be091d6aaca" providerId="ADAL" clId="{77E9DF38-F379-4F97-96CF-F37DD2224853}" dt="2023-05-04T14:19:08.690" v="303" actId="478"/>
          <ac:cxnSpMkLst>
            <pc:docMk/>
            <pc:sldMk cId="828424442" sldId="267"/>
            <ac:cxnSpMk id="52" creationId="{E720F414-EA84-4C0A-8016-E81D94042B7A}"/>
          </ac:cxnSpMkLst>
        </pc:cxnChg>
        <pc:cxnChg chg="add 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58" creationId="{4FCA0C3C-A399-4540-843E-AF22519025E0}"/>
          </ac:cxnSpMkLst>
        </pc:cxnChg>
        <pc:cxnChg chg="add mod">
          <ac:chgData name="Joaquin Antequera Alba" userId="2a4c2512-bbd6-4b98-87a1-7be091d6aaca" providerId="ADAL" clId="{77E9DF38-F379-4F97-96CF-F37DD2224853}" dt="2023-05-04T14:27:28.177" v="437" actId="1076"/>
          <ac:cxnSpMkLst>
            <pc:docMk/>
            <pc:sldMk cId="828424442" sldId="267"/>
            <ac:cxnSpMk id="82" creationId="{C2DBE1FB-5373-4EFF-8380-6BEE3203C436}"/>
          </ac:cxnSpMkLst>
        </pc:cxnChg>
        <pc:cxnChg chg="del mod">
          <ac:chgData name="Joaquin Antequera Alba" userId="2a4c2512-bbd6-4b98-87a1-7be091d6aaca" providerId="ADAL" clId="{77E9DF38-F379-4F97-96CF-F37DD2224853}" dt="2023-05-04T14:19:00.880" v="296" actId="478"/>
          <ac:cxnSpMkLst>
            <pc:docMk/>
            <pc:sldMk cId="828424442" sldId="267"/>
            <ac:cxnSpMk id="85" creationId="{676E34F9-F2DC-48F5-9455-8AA79EEC625A}"/>
          </ac:cxnSpMkLst>
        </pc:cxnChg>
        <pc:cxnChg chg="add del mod">
          <ac:chgData name="Joaquin Antequera Alba" userId="2a4c2512-bbd6-4b98-87a1-7be091d6aaca" providerId="ADAL" clId="{77E9DF38-F379-4F97-96CF-F37DD2224853}" dt="2023-05-04T14:27:31.306" v="438" actId="1076"/>
          <ac:cxnSpMkLst>
            <pc:docMk/>
            <pc:sldMk cId="828424442" sldId="267"/>
            <ac:cxnSpMk id="91" creationId="{7D5BFB64-6939-43D7-9484-39E5556AEFEA}"/>
          </ac:cxnSpMkLst>
        </pc:cxnChg>
        <pc:cxnChg chg="del mod">
          <ac:chgData name="Joaquin Antequera Alba" userId="2a4c2512-bbd6-4b98-87a1-7be091d6aaca" providerId="ADAL" clId="{77E9DF38-F379-4F97-96CF-F37DD2224853}" dt="2023-05-04T14:19:00.880" v="296" actId="478"/>
          <ac:cxnSpMkLst>
            <pc:docMk/>
            <pc:sldMk cId="828424442" sldId="267"/>
            <ac:cxnSpMk id="95" creationId="{FBE444A0-979C-493C-9A35-89C92CD0A9A9}"/>
          </ac:cxnSpMkLst>
        </pc:cxnChg>
        <pc:cxnChg chg="del mod">
          <ac:chgData name="Joaquin Antequera Alba" userId="2a4c2512-bbd6-4b98-87a1-7be091d6aaca" providerId="ADAL" clId="{77E9DF38-F379-4F97-96CF-F37DD2224853}" dt="2023-05-04T14:19:06.268" v="300" actId="478"/>
          <ac:cxnSpMkLst>
            <pc:docMk/>
            <pc:sldMk cId="828424442" sldId="267"/>
            <ac:cxnSpMk id="117" creationId="{A2BD5053-DCFF-47E8-ABC6-FC625140DCD6}"/>
          </ac:cxnSpMkLst>
        </pc:cxnChg>
        <pc:cxnChg chg="del mod">
          <ac:chgData name="Joaquin Antequera Alba" userId="2a4c2512-bbd6-4b98-87a1-7be091d6aaca" providerId="ADAL" clId="{77E9DF38-F379-4F97-96CF-F37DD2224853}" dt="2023-05-04T14:19:05.363" v="299" actId="478"/>
          <ac:cxnSpMkLst>
            <pc:docMk/>
            <pc:sldMk cId="828424442" sldId="267"/>
            <ac:cxnSpMk id="123" creationId="{0B3C73D9-7D71-421E-8695-478DECB02C67}"/>
          </ac:cxnSpMkLst>
        </pc:cxnChg>
        <pc:cxnChg chg="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127" creationId="{B19296C3-CE0F-46E4-AF6F-990A986C6FA7}"/>
          </ac:cxnSpMkLst>
        </pc:cxnChg>
        <pc:cxnChg chg="del mod">
          <ac:chgData name="Joaquin Antequera Alba" userId="2a4c2512-bbd6-4b98-87a1-7be091d6aaca" providerId="ADAL" clId="{77E9DF38-F379-4F97-96CF-F37DD2224853}" dt="2023-05-04T14:19:00.880" v="296" actId="478"/>
          <ac:cxnSpMkLst>
            <pc:docMk/>
            <pc:sldMk cId="828424442" sldId="267"/>
            <ac:cxnSpMk id="138" creationId="{99B1BD4A-6A03-4455-8700-87BB4F6B44C8}"/>
          </ac:cxnSpMkLst>
        </pc:cxnChg>
        <pc:cxnChg chg="del mod">
          <ac:chgData name="Joaquin Antequera Alba" userId="2a4c2512-bbd6-4b98-87a1-7be091d6aaca" providerId="ADAL" clId="{77E9DF38-F379-4F97-96CF-F37DD2224853}" dt="2023-05-04T14:19:09.494" v="304" actId="478"/>
          <ac:cxnSpMkLst>
            <pc:docMk/>
            <pc:sldMk cId="828424442" sldId="267"/>
            <ac:cxnSpMk id="290" creationId="{2099B890-2D7C-4846-A05C-F2CAB22828F0}"/>
          </ac:cxnSpMkLst>
        </pc:cxnChg>
        <pc:cxnChg chg="del mod">
          <ac:chgData name="Joaquin Antequera Alba" userId="2a4c2512-bbd6-4b98-87a1-7be091d6aaca" providerId="ADAL" clId="{77E9DF38-F379-4F97-96CF-F37DD2224853}" dt="2023-05-04T14:09:44.148" v="83" actId="478"/>
          <ac:cxnSpMkLst>
            <pc:docMk/>
            <pc:sldMk cId="828424442" sldId="267"/>
            <ac:cxnSpMk id="339" creationId="{7D12E291-F7D7-4553-9507-8E3A67709D01}"/>
          </ac:cxnSpMkLst>
        </pc:cxnChg>
        <pc:cxnChg chg="mod">
          <ac:chgData name="Joaquin Antequera Alba" userId="2a4c2512-bbd6-4b98-87a1-7be091d6aaca" providerId="ADAL" clId="{77E9DF38-F379-4F97-96CF-F37DD2224853}" dt="2023-05-04T14:27:21.538" v="436" actId="12788"/>
          <ac:cxnSpMkLst>
            <pc:docMk/>
            <pc:sldMk cId="828424442" sldId="267"/>
            <ac:cxnSpMk id="365" creationId="{DCBA8458-84AF-4F86-9159-BA2C857F20AD}"/>
          </ac:cxnSpMkLst>
        </pc:cxnChg>
        <pc:cxnChg chg="del mod">
          <ac:chgData name="Joaquin Antequera Alba" userId="2a4c2512-bbd6-4b98-87a1-7be091d6aaca" providerId="ADAL" clId="{77E9DF38-F379-4F97-96CF-F37DD2224853}" dt="2023-05-04T14:24:02.037" v="376" actId="478"/>
          <ac:cxnSpMkLst>
            <pc:docMk/>
            <pc:sldMk cId="828424442" sldId="267"/>
            <ac:cxnSpMk id="372" creationId="{4342F97D-630C-4DD3-A21E-7F1AEA942FE2}"/>
          </ac:cxnSpMkLst>
        </pc:cxnChg>
      </pc:sldChg>
      <pc:sldChg chg="addSp delSp modSp mod">
        <pc:chgData name="Joaquin Antequera Alba" userId="2a4c2512-bbd6-4b98-87a1-7be091d6aaca" providerId="ADAL" clId="{77E9DF38-F379-4F97-96CF-F37DD2224853}" dt="2023-05-04T16:27:39.955" v="954" actId="14100"/>
        <pc:sldMkLst>
          <pc:docMk/>
          <pc:sldMk cId="1554949372" sldId="268"/>
        </pc:sldMkLst>
        <pc:spChg chg="del mod">
          <ac:chgData name="Joaquin Antequera Alba" userId="2a4c2512-bbd6-4b98-87a1-7be091d6aaca" providerId="ADAL" clId="{77E9DF38-F379-4F97-96CF-F37DD2224853}" dt="2023-05-04T14:28:58.653" v="451" actId="478"/>
          <ac:spMkLst>
            <pc:docMk/>
            <pc:sldMk cId="1554949372" sldId="268"/>
            <ac:spMk id="5" creationId="{57BB3BD9-FD4E-4F08-A8DD-FEDCA56A6AEC}"/>
          </ac:spMkLst>
        </pc:spChg>
        <pc:spChg chg="mod">
          <ac:chgData name="Joaquin Antequera Alba" userId="2a4c2512-bbd6-4b98-87a1-7be091d6aaca" providerId="ADAL" clId="{77E9DF38-F379-4F97-96CF-F37DD2224853}" dt="2023-05-04T14:31:28.675" v="460" actId="1076"/>
          <ac:spMkLst>
            <pc:docMk/>
            <pc:sldMk cId="1554949372" sldId="268"/>
            <ac:spMk id="6" creationId="{B5BE74A9-6DD2-4117-804D-E91955CFB23D}"/>
          </ac:spMkLst>
        </pc:spChg>
        <pc:spChg chg="add del">
          <ac:chgData name="Joaquin Antequera Alba" userId="2a4c2512-bbd6-4b98-87a1-7be091d6aaca" providerId="ADAL" clId="{77E9DF38-F379-4F97-96CF-F37DD2224853}" dt="2023-05-04T14:29:28.427" v="455" actId="478"/>
          <ac:spMkLst>
            <pc:docMk/>
            <pc:sldMk cId="1554949372" sldId="268"/>
            <ac:spMk id="16" creationId="{237D573A-61C1-4E9B-AAE9-180B506F764C}"/>
          </ac:spMkLst>
        </pc:spChg>
        <pc:spChg chg="add mod">
          <ac:chgData name="Joaquin Antequera Alba" userId="2a4c2512-bbd6-4b98-87a1-7be091d6aaca" providerId="ADAL" clId="{77E9DF38-F379-4F97-96CF-F37DD2224853}" dt="2023-05-04T14:31:44.155" v="465" actId="1076"/>
          <ac:spMkLst>
            <pc:docMk/>
            <pc:sldMk cId="1554949372" sldId="268"/>
            <ac:spMk id="17" creationId="{6D76215F-CAE7-4032-9309-5EA4B46D47CC}"/>
          </ac:spMkLst>
        </pc:spChg>
        <pc:spChg chg="add del mod">
          <ac:chgData name="Joaquin Antequera Alba" userId="2a4c2512-bbd6-4b98-87a1-7be091d6aaca" providerId="ADAL" clId="{77E9DF38-F379-4F97-96CF-F37DD2224853}" dt="2023-05-04T14:32:32.678" v="470" actId="478"/>
          <ac:spMkLst>
            <pc:docMk/>
            <pc:sldMk cId="1554949372" sldId="268"/>
            <ac:spMk id="24" creationId="{DAA6CB40-272E-4819-AD1F-41AFDC78A182}"/>
          </ac:spMkLst>
        </pc:spChg>
        <pc:spChg chg="add mod">
          <ac:chgData name="Joaquin Antequera Alba" userId="2a4c2512-bbd6-4b98-87a1-7be091d6aaca" providerId="ADAL" clId="{77E9DF38-F379-4F97-96CF-F37DD2224853}" dt="2023-05-04T14:34:23.268" v="511" actId="255"/>
          <ac:spMkLst>
            <pc:docMk/>
            <pc:sldMk cId="1554949372" sldId="268"/>
            <ac:spMk id="25" creationId="{6A82B778-ED00-4C8D-B3AC-F6D377959324}"/>
          </ac:spMkLst>
        </pc:spChg>
        <pc:spChg chg="del">
          <ac:chgData name="Joaquin Antequera Alba" userId="2a4c2512-bbd6-4b98-87a1-7be091d6aaca" providerId="ADAL" clId="{77E9DF38-F379-4F97-96CF-F37DD2224853}" dt="2023-05-04T14:28:58.997" v="452" actId="478"/>
          <ac:spMkLst>
            <pc:docMk/>
            <pc:sldMk cId="1554949372" sldId="268"/>
            <ac:spMk id="34" creationId="{44968BD2-D85E-4973-BF00-B8C4225F9852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47" creationId="{31D20D3E-2350-4707-9EBA-B8DECE8CF95B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49" creationId="{D2AF0FD0-BCBE-4FB9-878F-D389214BBD1D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50" creationId="{5FAF037C-36AC-4C41-B10A-17080F4BF8BC}"/>
          </ac:spMkLst>
        </pc:spChg>
        <pc:spChg chg="add del mod">
          <ac:chgData name="Joaquin Antequera Alba" userId="2a4c2512-bbd6-4b98-87a1-7be091d6aaca" providerId="ADAL" clId="{77E9DF38-F379-4F97-96CF-F37DD2224853}" dt="2023-05-04T14:36:44.579" v="621" actId="21"/>
          <ac:spMkLst>
            <pc:docMk/>
            <pc:sldMk cId="1554949372" sldId="268"/>
            <ac:spMk id="51" creationId="{83038D7C-30AD-4B64-A97F-5868FBB46F5D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2" creationId="{BDE4138A-4980-412B-930D-1E24A54C102A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5" creationId="{55FD8FF4-2D6B-4DDE-A256-0524791E044E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6" creationId="{C760D1FB-C0B7-46A9-8E40-02E2D20EA783}"/>
          </ac:spMkLst>
        </pc:spChg>
        <pc:spChg chg="add mod">
          <ac:chgData name="Joaquin Antequera Alba" userId="2a4c2512-bbd6-4b98-87a1-7be091d6aaca" providerId="ADAL" clId="{77E9DF38-F379-4F97-96CF-F37DD2224853}" dt="2023-05-04T14:37:08.094" v="623" actId="1076"/>
          <ac:spMkLst>
            <pc:docMk/>
            <pc:sldMk cId="1554949372" sldId="268"/>
            <ac:spMk id="57" creationId="{0F54AD85-78FA-4528-BD6B-78ED45088B33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58" creationId="{971C7E10-D2DC-4945-A208-8D7D5A436A2F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60" creationId="{44873B82-D307-48F4-8075-FDDA54A7F2BB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61" creationId="{5A888E15-C93B-4F0B-A89A-8F8C5AEF6F03}"/>
          </ac:spMkLst>
        </pc:spChg>
        <pc:spChg chg="add del mod">
          <ac:chgData name="Joaquin Antequera Alba" userId="2a4c2512-bbd6-4b98-87a1-7be091d6aaca" providerId="ADAL" clId="{77E9DF38-F379-4F97-96CF-F37DD2224853}" dt="2023-05-04T14:37:22.250" v="629"/>
          <ac:spMkLst>
            <pc:docMk/>
            <pc:sldMk cId="1554949372" sldId="268"/>
            <ac:spMk id="62" creationId="{7FC975F9-92BF-40F4-B19B-3B8A77342215}"/>
          </ac:spMkLst>
        </pc:spChg>
        <pc:spChg chg="add mod">
          <ac:chgData name="Joaquin Antequera Alba" userId="2a4c2512-bbd6-4b98-87a1-7be091d6aaca" providerId="ADAL" clId="{77E9DF38-F379-4F97-96CF-F37DD2224853}" dt="2023-05-04T14:38:07.597" v="675" actId="1076"/>
          <ac:spMkLst>
            <pc:docMk/>
            <pc:sldMk cId="1554949372" sldId="268"/>
            <ac:spMk id="63" creationId="{BA32B87C-11C0-46A1-8DDF-2FD912286247}"/>
          </ac:spMkLst>
        </pc:spChg>
        <pc:spChg chg="add mod">
          <ac:chgData name="Joaquin Antequera Alba" userId="2a4c2512-bbd6-4b98-87a1-7be091d6aaca" providerId="ADAL" clId="{77E9DF38-F379-4F97-96CF-F37DD2224853}" dt="2023-05-04T14:39:23.184" v="750" actId="20577"/>
          <ac:spMkLst>
            <pc:docMk/>
            <pc:sldMk cId="1554949372" sldId="268"/>
            <ac:spMk id="68" creationId="{8BC46187-D544-40DF-A6D8-B534D909AAE4}"/>
          </ac:spMkLst>
        </pc:spChg>
        <pc:spChg chg="mod">
          <ac:chgData name="Joaquin Antequera Alba" userId="2a4c2512-bbd6-4b98-87a1-7be091d6aaca" providerId="ADAL" clId="{77E9DF38-F379-4F97-96CF-F37DD2224853}" dt="2023-05-04T14:34:50.814" v="559" actId="20577"/>
          <ac:spMkLst>
            <pc:docMk/>
            <pc:sldMk cId="1554949372" sldId="268"/>
            <ac:spMk id="71" creationId="{0A57985F-EE8A-403C-BDC1-DDD9D4ECDE5A}"/>
          </ac:spMkLst>
        </pc:spChg>
        <pc:spChg chg="mod">
          <ac:chgData name="Joaquin Antequera Alba" userId="2a4c2512-bbd6-4b98-87a1-7be091d6aaca" providerId="ADAL" clId="{77E9DF38-F379-4F97-96CF-F37DD2224853}" dt="2023-05-04T14:28:10.194" v="442" actId="1076"/>
          <ac:spMkLst>
            <pc:docMk/>
            <pc:sldMk cId="1554949372" sldId="268"/>
            <ac:spMk id="73" creationId="{FF501971-06EA-43C0-8EA8-334AE996EFF0}"/>
          </ac:spMkLst>
        </pc:spChg>
        <pc:spChg chg="add mod">
          <ac:chgData name="Joaquin Antequera Alba" userId="2a4c2512-bbd6-4b98-87a1-7be091d6aaca" providerId="ADAL" clId="{77E9DF38-F379-4F97-96CF-F37DD2224853}" dt="2023-05-04T14:41:23.312" v="880" actId="1076"/>
          <ac:spMkLst>
            <pc:docMk/>
            <pc:sldMk cId="1554949372" sldId="268"/>
            <ac:spMk id="74" creationId="{375AF23F-C5E2-4A2B-9ECC-7E7BDFAE73AE}"/>
          </ac:spMkLst>
        </pc:spChg>
        <pc:spChg chg="add mod">
          <ac:chgData name="Joaquin Antequera Alba" userId="2a4c2512-bbd6-4b98-87a1-7be091d6aaca" providerId="ADAL" clId="{77E9DF38-F379-4F97-96CF-F37DD2224853}" dt="2023-05-04T16:26:53.478" v="951" actId="14100"/>
          <ac:spMkLst>
            <pc:docMk/>
            <pc:sldMk cId="1554949372" sldId="268"/>
            <ac:spMk id="75" creationId="{81B8427B-FC57-42C0-AE57-95EFEC2AABDD}"/>
          </ac:spMkLst>
        </pc:spChg>
        <pc:spChg chg="add del mod">
          <ac:chgData name="Joaquin Antequera Alba" userId="2a4c2512-bbd6-4b98-87a1-7be091d6aaca" providerId="ADAL" clId="{77E9DF38-F379-4F97-96CF-F37DD2224853}" dt="2023-05-04T14:42:18.662" v="898" actId="21"/>
          <ac:spMkLst>
            <pc:docMk/>
            <pc:sldMk cId="1554949372" sldId="268"/>
            <ac:spMk id="87" creationId="{41F4328C-887B-4C78-8E15-829FAEEF781A}"/>
          </ac:spMkLst>
        </pc:spChg>
        <pc:spChg chg="del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92" creationId="{757A445E-CFF7-4D1A-8F0F-B15BE3921400}"/>
          </ac:spMkLst>
        </pc:spChg>
        <pc:spChg chg="mod">
          <ac:chgData name="Joaquin Antequera Alba" userId="2a4c2512-bbd6-4b98-87a1-7be091d6aaca" providerId="ADAL" clId="{77E9DF38-F379-4F97-96CF-F37DD2224853}" dt="2023-05-04T14:35:39.859" v="613" actId="20577"/>
          <ac:spMkLst>
            <pc:docMk/>
            <pc:sldMk cId="1554949372" sldId="268"/>
            <ac:spMk id="368" creationId="{C0C931FC-528C-4259-9D0D-DF9F928CFBAB}"/>
          </ac:spMkLst>
        </pc:spChg>
        <pc:spChg chg="del mod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371" creationId="{805F01A2-790B-4DA0-AAD6-A3323481B7D1}"/>
          </ac:spMkLst>
        </pc:spChg>
        <pc:spChg chg="del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382" creationId="{597298FE-9F7B-4396-B9CD-73884A9CE368}"/>
          </ac:spMkLst>
        </pc:spChg>
        <pc:spChg chg="del">
          <ac:chgData name="Joaquin Antequera Alba" userId="2a4c2512-bbd6-4b98-87a1-7be091d6aaca" providerId="ADAL" clId="{77E9DF38-F379-4F97-96CF-F37DD2224853}" dt="2023-05-04T14:36:36.059" v="619" actId="21"/>
          <ac:spMkLst>
            <pc:docMk/>
            <pc:sldMk cId="1554949372" sldId="268"/>
            <ac:spMk id="384" creationId="{38E40FF3-8706-48C5-B52C-257D2F19D787}"/>
          </ac:spMkLst>
        </pc:spChg>
        <pc:cxnChg chg="add mod">
          <ac:chgData name="Joaquin Antequera Alba" userId="2a4c2512-bbd6-4b98-87a1-7be091d6aaca" providerId="ADAL" clId="{77E9DF38-F379-4F97-96CF-F37DD2224853}" dt="2023-05-04T14:35:54.249" v="614" actId="14100"/>
          <ac:cxnSpMkLst>
            <pc:docMk/>
            <pc:sldMk cId="1554949372" sldId="268"/>
            <ac:cxnSpMk id="36" creationId="{4E129076-521B-4208-A7B7-A6F63DABC4D8}"/>
          </ac:cxnSpMkLst>
        </pc:cxnChg>
        <pc:cxnChg chg="add del mod">
          <ac:chgData name="Joaquin Antequera Alba" userId="2a4c2512-bbd6-4b98-87a1-7be091d6aaca" providerId="ADAL" clId="{77E9DF38-F379-4F97-96CF-F37DD2224853}" dt="2023-05-04T14:36:44.579" v="621" actId="21"/>
          <ac:cxnSpMkLst>
            <pc:docMk/>
            <pc:sldMk cId="1554949372" sldId="268"/>
            <ac:cxnSpMk id="48" creationId="{7FC1835C-15CE-469B-A548-068E74848955}"/>
          </ac:cxnSpMkLst>
        </pc:cxnChg>
        <pc:cxnChg chg="del">
          <ac:chgData name="Joaquin Antequera Alba" userId="2a4c2512-bbd6-4b98-87a1-7be091d6aaca" providerId="ADAL" clId="{77E9DF38-F379-4F97-96CF-F37DD2224853}" dt="2023-05-04T14:37:11.052" v="624" actId="478"/>
          <ac:cxnSpMkLst>
            <pc:docMk/>
            <pc:sldMk cId="1554949372" sldId="268"/>
            <ac:cxnSpMk id="53" creationId="{87518AD7-5742-4CC8-AE4F-42CADEE75834}"/>
          </ac:cxnSpMkLst>
        </pc:cxnChg>
        <pc:cxnChg chg="add mod">
          <ac:chgData name="Joaquin Antequera Alba" userId="2a4c2512-bbd6-4b98-87a1-7be091d6aaca" providerId="ADAL" clId="{77E9DF38-F379-4F97-96CF-F37DD2224853}" dt="2023-05-04T14:37:08.094" v="623" actId="1076"/>
          <ac:cxnSpMkLst>
            <pc:docMk/>
            <pc:sldMk cId="1554949372" sldId="268"/>
            <ac:cxnSpMk id="54" creationId="{0BA030F9-C7A0-4656-824D-63DDB380F561}"/>
          </ac:cxnSpMkLst>
        </pc:cxnChg>
        <pc:cxnChg chg="add del mod">
          <ac:chgData name="Joaquin Antequera Alba" userId="2a4c2512-bbd6-4b98-87a1-7be091d6aaca" providerId="ADAL" clId="{77E9DF38-F379-4F97-96CF-F37DD2224853}" dt="2023-05-04T14:37:22.250" v="629"/>
          <ac:cxnSpMkLst>
            <pc:docMk/>
            <pc:sldMk cId="1554949372" sldId="268"/>
            <ac:cxnSpMk id="59" creationId="{76A215F9-7B3D-4AD7-A80B-78A8C69542C8}"/>
          </ac:cxnSpMkLst>
        </pc:cxnChg>
        <pc:cxnChg chg="add mod">
          <ac:chgData name="Joaquin Antequera Alba" userId="2a4c2512-bbd6-4b98-87a1-7be091d6aaca" providerId="ADAL" clId="{77E9DF38-F379-4F97-96CF-F37DD2224853}" dt="2023-05-04T14:38:07.597" v="675" actId="1076"/>
          <ac:cxnSpMkLst>
            <pc:docMk/>
            <pc:sldMk cId="1554949372" sldId="268"/>
            <ac:cxnSpMk id="64" creationId="{2C4F27B0-38FD-4E23-B25E-57BE26CFD465}"/>
          </ac:cxnSpMkLst>
        </pc:cxnChg>
        <pc:cxnChg chg="add mod">
          <ac:chgData name="Joaquin Antequera Alba" userId="2a4c2512-bbd6-4b98-87a1-7be091d6aaca" providerId="ADAL" clId="{77E9DF38-F379-4F97-96CF-F37DD2224853}" dt="2023-05-04T14:39:05.133" v="748" actId="1076"/>
          <ac:cxnSpMkLst>
            <pc:docMk/>
            <pc:sldMk cId="1554949372" sldId="268"/>
            <ac:cxnSpMk id="69" creationId="{5FF055FF-F8B7-447A-BFED-E6F4DCC94C2D}"/>
          </ac:cxnSpMkLst>
        </pc:cxnChg>
        <pc:cxnChg chg="add mod">
          <ac:chgData name="Joaquin Antequera Alba" userId="2a4c2512-bbd6-4b98-87a1-7be091d6aaca" providerId="ADAL" clId="{77E9DF38-F379-4F97-96CF-F37DD2224853}" dt="2023-05-04T14:41:23.312" v="880" actId="1076"/>
          <ac:cxnSpMkLst>
            <pc:docMk/>
            <pc:sldMk cId="1554949372" sldId="268"/>
            <ac:cxnSpMk id="76" creationId="{2940939B-4179-40F1-AFA0-50B7C81C5E6B}"/>
          </ac:cxnSpMkLst>
        </pc:cxnChg>
        <pc:cxnChg chg="add mod">
          <ac:chgData name="Joaquin Antequera Alba" userId="2a4c2512-bbd6-4b98-87a1-7be091d6aaca" providerId="ADAL" clId="{77E9DF38-F379-4F97-96CF-F37DD2224853}" dt="2023-05-04T16:26:53.478" v="951" actId="14100"/>
          <ac:cxnSpMkLst>
            <pc:docMk/>
            <pc:sldMk cId="1554949372" sldId="268"/>
            <ac:cxnSpMk id="77" creationId="{C32F52C9-68D7-491E-9FE8-49E22395583A}"/>
          </ac:cxnSpMkLst>
        </pc:cxnChg>
        <pc:cxnChg chg="del mod">
          <ac:chgData name="Joaquin Antequera Alba" userId="2a4c2512-bbd6-4b98-87a1-7be091d6aaca" providerId="ADAL" clId="{77E9DF38-F379-4F97-96CF-F37DD2224853}" dt="2023-05-04T14:37:11.766" v="625" actId="478"/>
          <ac:cxnSpMkLst>
            <pc:docMk/>
            <pc:sldMk cId="1554949372" sldId="268"/>
            <ac:cxnSpMk id="91" creationId="{7D5BFB64-6939-43D7-9484-39E5556AEFEA}"/>
          </ac:cxnSpMkLst>
        </pc:cxnChg>
        <pc:cxnChg chg="mod">
          <ac:chgData name="Joaquin Antequera Alba" userId="2a4c2512-bbd6-4b98-87a1-7be091d6aaca" providerId="ADAL" clId="{77E9DF38-F379-4F97-96CF-F37DD2224853}" dt="2023-05-04T16:27:39.955" v="954" actId="14100"/>
          <ac:cxnSpMkLst>
            <pc:docMk/>
            <pc:sldMk cId="1554949372" sldId="268"/>
            <ac:cxnSpMk id="106" creationId="{54A43422-E800-458F-B76E-3559A7093C30}"/>
          </ac:cxnSpMkLst>
        </pc:cxnChg>
        <pc:cxnChg chg="mod">
          <ac:chgData name="Joaquin Antequera Alba" userId="2a4c2512-bbd6-4b98-87a1-7be091d6aaca" providerId="ADAL" clId="{77E9DF38-F379-4F97-96CF-F37DD2224853}" dt="2023-05-04T14:31:33.052" v="461" actId="1076"/>
          <ac:cxnSpMkLst>
            <pc:docMk/>
            <pc:sldMk cId="1554949372" sldId="268"/>
            <ac:cxnSpMk id="127" creationId="{B19296C3-CE0F-46E4-AF6F-990A986C6FA7}"/>
          </ac:cxnSpMkLst>
        </pc:cxnChg>
        <pc:cxnChg chg="del mod">
          <ac:chgData name="Joaquin Antequera Alba" userId="2a4c2512-bbd6-4b98-87a1-7be091d6aaca" providerId="ADAL" clId="{77E9DF38-F379-4F97-96CF-F37DD2224853}" dt="2023-05-04T14:36:36.059" v="619" actId="21"/>
          <ac:cxnSpMkLst>
            <pc:docMk/>
            <pc:sldMk cId="1554949372" sldId="268"/>
            <ac:cxnSpMk id="290" creationId="{2099B890-2D7C-4846-A05C-F2CAB22828F0}"/>
          </ac:cxnSpMkLst>
        </pc:cxnChg>
        <pc:cxnChg chg="del mod">
          <ac:chgData name="Joaquin Antequera Alba" userId="2a4c2512-bbd6-4b98-87a1-7be091d6aaca" providerId="ADAL" clId="{77E9DF38-F379-4F97-96CF-F37DD2224853}" dt="2023-05-04T14:37:16.006" v="627" actId="478"/>
          <ac:cxnSpMkLst>
            <pc:docMk/>
            <pc:sldMk cId="1554949372" sldId="268"/>
            <ac:cxnSpMk id="339" creationId="{7D12E291-F7D7-4553-9507-8E3A67709D01}"/>
          </ac:cxnSpMkLst>
        </pc:cxnChg>
        <pc:cxnChg chg="del mod">
          <ac:chgData name="Joaquin Antequera Alba" userId="2a4c2512-bbd6-4b98-87a1-7be091d6aaca" providerId="ADAL" clId="{77E9DF38-F379-4F97-96CF-F37DD2224853}" dt="2023-05-04T14:31:47.707" v="466" actId="478"/>
          <ac:cxnSpMkLst>
            <pc:docMk/>
            <pc:sldMk cId="1554949372" sldId="268"/>
            <ac:cxnSpMk id="365" creationId="{DCBA8458-84AF-4F86-9159-BA2C857F20AD}"/>
          </ac:cxnSpMkLst>
        </pc:cxnChg>
        <pc:cxnChg chg="del mod">
          <ac:chgData name="Joaquin Antequera Alba" userId="2a4c2512-bbd6-4b98-87a1-7be091d6aaca" providerId="ADAL" clId="{77E9DF38-F379-4F97-96CF-F37DD2224853}" dt="2023-05-04T14:36:04.225" v="615" actId="478"/>
          <ac:cxnSpMkLst>
            <pc:docMk/>
            <pc:sldMk cId="1554949372" sldId="268"/>
            <ac:cxnSpMk id="372" creationId="{4342F97D-630C-4DD3-A21E-7F1AEA942FE2}"/>
          </ac:cxnSpMkLst>
        </pc:cxnChg>
      </pc:sldChg>
      <pc:sldChg chg="add">
        <pc:chgData name="Joaquin Antequera Alba" userId="2a4c2512-bbd6-4b98-87a1-7be091d6aaca" providerId="ADAL" clId="{77E9DF38-F379-4F97-96CF-F37DD2224853}" dt="2023-05-04T14:28:00.188" v="441"/>
        <pc:sldMkLst>
          <pc:docMk/>
          <pc:sldMk cId="2428001014" sldId="271"/>
        </pc:sldMkLst>
      </pc:sldChg>
    </pc:docChg>
  </pc:docChgLst>
  <pc:docChgLst>
    <pc:chgData name="Alicia Fernandez Siles" userId="40ef6540-ab02-429b-82df-117fef470c87" providerId="ADAL" clId="{C942D655-BE8E-42F2-938D-74AF9D35D3BB}"/>
    <pc:docChg chg="undo custSel delSld modSld">
      <pc:chgData name="Alicia Fernandez Siles" userId="40ef6540-ab02-429b-82df-117fef470c87" providerId="ADAL" clId="{C942D655-BE8E-42F2-938D-74AF9D35D3BB}" dt="2023-06-07T09:50:04.461" v="1422" actId="208"/>
      <pc:docMkLst>
        <pc:docMk/>
      </pc:docMkLst>
      <pc:sldChg chg="del">
        <pc:chgData name="Alicia Fernandez Siles" userId="40ef6540-ab02-429b-82df-117fef470c87" providerId="ADAL" clId="{C942D655-BE8E-42F2-938D-74AF9D35D3BB}" dt="2023-06-06T15:24:14.112" v="0" actId="47"/>
        <pc:sldMkLst>
          <pc:docMk/>
          <pc:sldMk cId="828424442" sldId="267"/>
        </pc:sldMkLst>
      </pc:sldChg>
      <pc:sldChg chg="del">
        <pc:chgData name="Alicia Fernandez Siles" userId="40ef6540-ab02-429b-82df-117fef470c87" providerId="ADAL" clId="{C942D655-BE8E-42F2-938D-74AF9D35D3BB}" dt="2023-06-06T15:24:15.115" v="1" actId="47"/>
        <pc:sldMkLst>
          <pc:docMk/>
          <pc:sldMk cId="1554949372" sldId="268"/>
        </pc:sldMkLst>
      </pc:sldChg>
      <pc:sldChg chg="addSp delSp modSp mod">
        <pc:chgData name="Alicia Fernandez Siles" userId="40ef6540-ab02-429b-82df-117fef470c87" providerId="ADAL" clId="{C942D655-BE8E-42F2-938D-74AF9D35D3BB}" dt="2023-06-07T09:50:04.461" v="1422" actId="208"/>
        <pc:sldMkLst>
          <pc:docMk/>
          <pc:sldMk cId="2602252313" sldId="269"/>
        </pc:sldMkLst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6" creationId="{B5BE74A9-6DD2-4117-804D-E91955CFB23D}"/>
          </ac:spMkLst>
        </pc:spChg>
        <pc:spChg chg="mod">
          <ac:chgData name="Alicia Fernandez Siles" userId="40ef6540-ab02-429b-82df-117fef470c87" providerId="ADAL" clId="{C942D655-BE8E-42F2-938D-74AF9D35D3BB}" dt="2023-06-06T16:57:40.165" v="618" actId="1076"/>
          <ac:spMkLst>
            <pc:docMk/>
            <pc:sldMk cId="2602252313" sldId="269"/>
            <ac:spMk id="9" creationId="{CA096CAE-26C7-4C0E-8005-827408192ED1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21" creationId="{9A52038C-3CC8-410F-ACF2-96BB700B7C3C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26" creationId="{7F38E6EF-85BD-4BFC-B293-596A91216AEB}"/>
          </ac:spMkLst>
        </pc:spChg>
        <pc:spChg chg="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27" creationId="{9E70B06B-5A8D-40C3-919F-5BD16FCD26EC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28" creationId="{4E97444A-CB59-4897-A820-1B851508BEC6}"/>
          </ac:spMkLst>
        </pc:spChg>
        <pc:spChg chg="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29" creationId="{99789C17-A3DB-4BB7-A42F-FA227F04C789}"/>
          </ac:spMkLst>
        </pc:spChg>
        <pc:spChg chg="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30" creationId="{7FA59F77-C475-42B8-ABF8-0652769E0CEE}"/>
          </ac:spMkLst>
        </pc:spChg>
        <pc:spChg chg="add 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31" creationId="{F0DF14FA-675E-464D-BF2D-02111CF8B199}"/>
          </ac:spMkLst>
        </pc:spChg>
        <pc:spChg chg="add 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34" creationId="{E81DC07F-1EA7-4FCC-A46C-21AC3E83C1F7}"/>
          </ac:spMkLst>
        </pc:spChg>
        <pc:spChg chg="mod">
          <ac:chgData name="Alicia Fernandez Siles" userId="40ef6540-ab02-429b-82df-117fef470c87" providerId="ADAL" clId="{C942D655-BE8E-42F2-938D-74AF9D35D3BB}" dt="2023-06-07T09:49:52.251" v="1420" actId="208"/>
          <ac:spMkLst>
            <pc:docMk/>
            <pc:sldMk cId="2602252313" sldId="269"/>
            <ac:spMk id="36" creationId="{2CE6FB04-FC27-4950-8438-E9B03045AC95}"/>
          </ac:spMkLst>
        </pc:spChg>
        <pc:spChg chg="del">
          <ac:chgData name="Alicia Fernandez Siles" userId="40ef6540-ab02-429b-82df-117fef470c87" providerId="ADAL" clId="{C942D655-BE8E-42F2-938D-74AF9D35D3BB}" dt="2023-06-06T15:58:25.423" v="177" actId="478"/>
          <ac:spMkLst>
            <pc:docMk/>
            <pc:sldMk cId="2602252313" sldId="269"/>
            <ac:spMk id="37" creationId="{B85C1049-7267-4982-97F3-7475C73B2F09}"/>
          </ac:spMkLst>
        </pc:spChg>
        <pc:spChg chg="mod">
          <ac:chgData name="Alicia Fernandez Siles" userId="40ef6540-ab02-429b-82df-117fef470c87" providerId="ADAL" clId="{C942D655-BE8E-42F2-938D-74AF9D35D3BB}" dt="2023-06-07T09:49:52.251" v="1420" actId="208"/>
          <ac:spMkLst>
            <pc:docMk/>
            <pc:sldMk cId="2602252313" sldId="269"/>
            <ac:spMk id="38" creationId="{27DBC900-8CAB-44B6-AFC4-8731A17F1A04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39" creationId="{B7CC3830-8F4C-4A06-97BF-8FCB5CBF01B3}"/>
          </ac:spMkLst>
        </pc:spChg>
        <pc:spChg chg="mod">
          <ac:chgData name="Alicia Fernandez Siles" userId="40ef6540-ab02-429b-82df-117fef470c87" providerId="ADAL" clId="{C942D655-BE8E-42F2-938D-74AF9D35D3BB}" dt="2023-06-06T16:42:13.627" v="392" actId="1076"/>
          <ac:spMkLst>
            <pc:docMk/>
            <pc:sldMk cId="2602252313" sldId="269"/>
            <ac:spMk id="40" creationId="{0314CEB8-03DC-47AE-9028-DAF10922B679}"/>
          </ac:spMkLst>
        </pc:spChg>
        <pc:spChg chg="mod">
          <ac:chgData name="Alicia Fernandez Siles" userId="40ef6540-ab02-429b-82df-117fef470c87" providerId="ADAL" clId="{C942D655-BE8E-42F2-938D-74AF9D35D3BB}" dt="2023-06-06T16:56:12.789" v="604" actId="1076"/>
          <ac:spMkLst>
            <pc:docMk/>
            <pc:sldMk cId="2602252313" sldId="269"/>
            <ac:spMk id="41" creationId="{3E049011-0EB5-40E1-B136-3A4A24542B83}"/>
          </ac:spMkLst>
        </pc:spChg>
        <pc:spChg chg="add mod">
          <ac:chgData name="Alicia Fernandez Siles" userId="40ef6540-ab02-429b-82df-117fef470c87" providerId="ADAL" clId="{C942D655-BE8E-42F2-938D-74AF9D35D3BB}" dt="2023-06-07T09:18:14.548" v="1007" actId="1076"/>
          <ac:spMkLst>
            <pc:docMk/>
            <pc:sldMk cId="2602252313" sldId="269"/>
            <ac:spMk id="42" creationId="{A47113D8-41D0-4384-84A1-6EE5B19F2AD4}"/>
          </ac:spMkLst>
        </pc:spChg>
        <pc:spChg chg="add mod">
          <ac:chgData name="Alicia Fernandez Siles" userId="40ef6540-ab02-429b-82df-117fef470c87" providerId="ADAL" clId="{C942D655-BE8E-42F2-938D-74AF9D35D3BB}" dt="2023-06-06T16:56:07.853" v="603" actId="1076"/>
          <ac:spMkLst>
            <pc:docMk/>
            <pc:sldMk cId="2602252313" sldId="269"/>
            <ac:spMk id="43" creationId="{32A93352-B01F-4311-80FC-32E84E7703C8}"/>
          </ac:spMkLst>
        </pc:spChg>
        <pc:spChg chg="add 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44" creationId="{A848FF11-AEFD-4135-A27A-7C3E0EF0D650}"/>
          </ac:spMkLst>
        </pc:spChg>
        <pc:spChg chg="add mod">
          <ac:chgData name="Alicia Fernandez Siles" userId="40ef6540-ab02-429b-82df-117fef470c87" providerId="ADAL" clId="{C942D655-BE8E-42F2-938D-74AF9D35D3BB}" dt="2023-06-06T16:56:41.204" v="608" actId="12788"/>
          <ac:spMkLst>
            <pc:docMk/>
            <pc:sldMk cId="2602252313" sldId="269"/>
            <ac:spMk id="48" creationId="{5616BAF1-369A-4EF8-95BB-6911334A5474}"/>
          </ac:spMkLst>
        </pc:spChg>
        <pc:spChg chg="mod">
          <ac:chgData name="Alicia Fernandez Siles" userId="40ef6540-ab02-429b-82df-117fef470c87" providerId="ADAL" clId="{C942D655-BE8E-42F2-938D-74AF9D35D3BB}" dt="2023-06-07T09:49:59.506" v="1421" actId="208"/>
          <ac:spMkLst>
            <pc:docMk/>
            <pc:sldMk cId="2602252313" sldId="269"/>
            <ac:spMk id="51" creationId="{91193DA6-5612-4119-8A76-35462BCE61BB}"/>
          </ac:spMkLst>
        </pc:spChg>
        <pc:spChg chg="mod">
          <ac:chgData name="Alicia Fernandez Siles" userId="40ef6540-ab02-429b-82df-117fef470c87" providerId="ADAL" clId="{C942D655-BE8E-42F2-938D-74AF9D35D3BB}" dt="2023-06-07T09:49:59.506" v="1421" actId="208"/>
          <ac:spMkLst>
            <pc:docMk/>
            <pc:sldMk cId="2602252313" sldId="269"/>
            <ac:spMk id="52" creationId="{41998C58-481A-465C-AB06-C9A0F4ECF460}"/>
          </ac:spMkLst>
        </pc:spChg>
        <pc:spChg chg="add 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53" creationId="{2B323874-240B-4B44-A36F-E7BE2B572483}"/>
          </ac:spMkLst>
        </pc:spChg>
        <pc:spChg chg="del">
          <ac:chgData name="Alicia Fernandez Siles" userId="40ef6540-ab02-429b-82df-117fef470c87" providerId="ADAL" clId="{C942D655-BE8E-42F2-938D-74AF9D35D3BB}" dt="2023-06-06T15:58:28.068" v="178" actId="478"/>
          <ac:spMkLst>
            <pc:docMk/>
            <pc:sldMk cId="2602252313" sldId="269"/>
            <ac:spMk id="54" creationId="{6F43AA89-08EE-4769-8784-A30607003B8B}"/>
          </ac:spMkLst>
        </pc:spChg>
        <pc:spChg chg="add mod">
          <ac:chgData name="Alicia Fernandez Siles" userId="40ef6540-ab02-429b-82df-117fef470c87" providerId="ADAL" clId="{C942D655-BE8E-42F2-938D-74AF9D35D3BB}" dt="2023-06-06T16:49:21.442" v="545" actId="1076"/>
          <ac:spMkLst>
            <pc:docMk/>
            <pc:sldMk cId="2602252313" sldId="269"/>
            <ac:spMk id="54" creationId="{F50CB3D1-8412-4F96-85E5-05E1C578ADFB}"/>
          </ac:spMkLst>
        </pc:spChg>
        <pc:spChg chg="add del mod">
          <ac:chgData name="Alicia Fernandez Siles" userId="40ef6540-ab02-429b-82df-117fef470c87" providerId="ADAL" clId="{C942D655-BE8E-42F2-938D-74AF9D35D3BB}" dt="2023-06-06T16:24:54.402" v="331" actId="478"/>
          <ac:spMkLst>
            <pc:docMk/>
            <pc:sldMk cId="2602252313" sldId="269"/>
            <ac:spMk id="55" creationId="{B240ECD0-6036-42BD-B9E4-B3211BA02E4C}"/>
          </ac:spMkLst>
        </pc:spChg>
        <pc:spChg chg="add 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56" creationId="{A54E3584-0355-4C38-A3BE-09427C7B10AF}"/>
          </ac:spMkLst>
        </pc:spChg>
        <pc:spChg chg="mod">
          <ac:chgData name="Alicia Fernandez Siles" userId="40ef6540-ab02-429b-82df-117fef470c87" providerId="ADAL" clId="{C942D655-BE8E-42F2-938D-74AF9D35D3BB}" dt="2023-06-07T09:50:04.461" v="1422" actId="208"/>
          <ac:spMkLst>
            <pc:docMk/>
            <pc:sldMk cId="2602252313" sldId="269"/>
            <ac:spMk id="57" creationId="{6CA9493A-F979-4DAA-BA09-C39D81651AC2}"/>
          </ac:spMkLst>
        </pc:spChg>
        <pc:spChg chg="mod">
          <ac:chgData name="Alicia Fernandez Siles" userId="40ef6540-ab02-429b-82df-117fef470c87" providerId="ADAL" clId="{C942D655-BE8E-42F2-938D-74AF9D35D3BB}" dt="2023-06-07T09:50:04.461" v="1422" actId="208"/>
          <ac:spMkLst>
            <pc:docMk/>
            <pc:sldMk cId="2602252313" sldId="269"/>
            <ac:spMk id="59" creationId="{3F268641-3159-4FE0-BDAB-EBCE6054BB71}"/>
          </ac:spMkLst>
        </pc:spChg>
        <pc:spChg chg="del mod">
          <ac:chgData name="Alicia Fernandez Siles" userId="40ef6540-ab02-429b-82df-117fef470c87" providerId="ADAL" clId="{C942D655-BE8E-42F2-938D-74AF9D35D3BB}" dt="2023-06-06T16:21:53.584" v="266" actId="478"/>
          <ac:spMkLst>
            <pc:docMk/>
            <pc:sldMk cId="2602252313" sldId="269"/>
            <ac:spMk id="61" creationId="{D5D97624-64C8-4D88-9AB4-6130857B6755}"/>
          </ac:spMkLst>
        </pc:spChg>
        <pc:spChg chg="del">
          <ac:chgData name="Alicia Fernandez Siles" userId="40ef6540-ab02-429b-82df-117fef470c87" providerId="ADAL" clId="{C942D655-BE8E-42F2-938D-74AF9D35D3BB}" dt="2023-06-06T16:21:55.359" v="267" actId="478"/>
          <ac:spMkLst>
            <pc:docMk/>
            <pc:sldMk cId="2602252313" sldId="269"/>
            <ac:spMk id="62" creationId="{E8860003-B66A-420D-865A-769322D2A7FC}"/>
          </ac:spMkLst>
        </pc:spChg>
        <pc:spChg chg="add mod">
          <ac:chgData name="Alicia Fernandez Siles" userId="40ef6540-ab02-429b-82df-117fef470c87" providerId="ADAL" clId="{C942D655-BE8E-42F2-938D-74AF9D35D3BB}" dt="2023-06-06T16:57:57.969" v="620" actId="12788"/>
          <ac:spMkLst>
            <pc:docMk/>
            <pc:sldMk cId="2602252313" sldId="269"/>
            <ac:spMk id="66" creationId="{7FCF1A1D-9B0A-470A-9C9C-63E7082556EB}"/>
          </ac:spMkLst>
        </pc:spChg>
        <pc:spChg chg="mod">
          <ac:chgData name="Alicia Fernandez Siles" userId="40ef6540-ab02-429b-82df-117fef470c87" providerId="ADAL" clId="{C942D655-BE8E-42F2-938D-74AF9D35D3BB}" dt="2023-06-06T16:54:59.772" v="594" actId="12788"/>
          <ac:spMkLst>
            <pc:docMk/>
            <pc:sldMk cId="2602252313" sldId="269"/>
            <ac:spMk id="71" creationId="{0A57985F-EE8A-403C-BDC1-DDD9D4ECDE5A}"/>
          </ac:spMkLst>
        </pc:spChg>
        <pc:spChg chg="del mod">
          <ac:chgData name="Alicia Fernandez Siles" userId="40ef6540-ab02-429b-82df-117fef470c87" providerId="ADAL" clId="{C942D655-BE8E-42F2-938D-74AF9D35D3BB}" dt="2023-06-06T16:01:02.516" v="180" actId="21"/>
          <ac:spMkLst>
            <pc:docMk/>
            <pc:sldMk cId="2602252313" sldId="269"/>
            <ac:spMk id="80" creationId="{0CF457FF-6B0C-4861-B75D-5C934717946C}"/>
          </ac:spMkLst>
        </pc:spChg>
        <pc:spChg chg="del">
          <ac:chgData name="Alicia Fernandez Siles" userId="40ef6540-ab02-429b-82df-117fef470c87" providerId="ADAL" clId="{C942D655-BE8E-42F2-938D-74AF9D35D3BB}" dt="2023-06-06T15:58:20.159" v="176" actId="478"/>
          <ac:spMkLst>
            <pc:docMk/>
            <pc:sldMk cId="2602252313" sldId="269"/>
            <ac:spMk id="368" creationId="{C0C931FC-528C-4259-9D0D-DF9F928CFBAB}"/>
          </ac:spMkLst>
        </pc:spChg>
        <pc:grpChg chg="add mod">
          <ac:chgData name="Alicia Fernandez Siles" userId="40ef6540-ab02-429b-82df-117fef470c87" providerId="ADAL" clId="{C942D655-BE8E-42F2-938D-74AF9D35D3BB}" dt="2023-06-06T16:34:21.055" v="334" actId="1076"/>
          <ac:grpSpMkLst>
            <pc:docMk/>
            <pc:sldMk cId="2602252313" sldId="269"/>
            <ac:grpSpMk id="35" creationId="{DEF1008B-3153-4223-B80A-71B412449820}"/>
          </ac:grpSpMkLst>
        </pc:grpChg>
        <pc:grpChg chg="add mod">
          <ac:chgData name="Alicia Fernandez Siles" userId="40ef6540-ab02-429b-82df-117fef470c87" providerId="ADAL" clId="{C942D655-BE8E-42F2-938D-74AF9D35D3BB}" dt="2023-06-06T16:55:43.749" v="599" actId="1076"/>
          <ac:grpSpMkLst>
            <pc:docMk/>
            <pc:sldMk cId="2602252313" sldId="269"/>
            <ac:grpSpMk id="50" creationId="{10D7A711-FA2F-4F4B-947E-5F1AFB8859FE}"/>
          </ac:grpSpMkLst>
        </pc:grpChg>
        <pc:grpChg chg="add mod">
          <ac:chgData name="Alicia Fernandez Siles" userId="40ef6540-ab02-429b-82df-117fef470c87" providerId="ADAL" clId="{C942D655-BE8E-42F2-938D-74AF9D35D3BB}" dt="2023-06-06T16:58:05.165" v="621" actId="14100"/>
          <ac:grpSpMkLst>
            <pc:docMk/>
            <pc:sldMk cId="2602252313" sldId="269"/>
            <ac:grpSpMk id="55" creationId="{382EC85D-DEDE-4350-B813-27F02BA153D7}"/>
          </ac:grpSpMkLst>
        </pc:grp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4" creationId="{D581CFD9-17E1-4233-B420-1D94AAF19305}"/>
          </ac:cxnSpMkLst>
        </pc:cxnChg>
        <pc:cxnChg chg="add mod">
          <ac:chgData name="Alicia Fernandez Siles" userId="40ef6540-ab02-429b-82df-117fef470c87" providerId="ADAL" clId="{C942D655-BE8E-42F2-938D-74AF9D35D3BB}" dt="2023-06-07T09:18:14.548" v="1007" actId="1076"/>
          <ac:cxnSpMkLst>
            <pc:docMk/>
            <pc:sldMk cId="2602252313" sldId="269"/>
            <ac:cxnSpMk id="5" creationId="{635E6E14-1CF4-45DF-829F-2C66EA336FEE}"/>
          </ac:cxnSpMkLst>
        </pc:cxn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20" creationId="{B76A8222-E149-4442-8EC9-8E09007F8699}"/>
          </ac:cxnSpMkLst>
        </pc:cxn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24" creationId="{E2F1B0F9-94CB-4821-BBEC-23C119DC5F26}"/>
          </ac:cxnSpMkLst>
        </pc:cxnChg>
        <pc:cxnChg chg="del mod">
          <ac:chgData name="Alicia Fernandez Siles" userId="40ef6540-ab02-429b-82df-117fef470c87" providerId="ADAL" clId="{C942D655-BE8E-42F2-938D-74AF9D35D3BB}" dt="2023-06-07T09:17:52.409" v="1005" actId="478"/>
          <ac:cxnSpMkLst>
            <pc:docMk/>
            <pc:sldMk cId="2602252313" sldId="269"/>
            <ac:cxnSpMk id="32" creationId="{4FDFCB42-2FB1-486E-B8CB-07059560FD73}"/>
          </ac:cxnSpMkLst>
        </pc:cxnChg>
        <pc:cxnChg chg="mod">
          <ac:chgData name="Alicia Fernandez Siles" userId="40ef6540-ab02-429b-82df-117fef470c87" providerId="ADAL" clId="{C942D655-BE8E-42F2-938D-74AF9D35D3BB}" dt="2023-06-06T16:53:41.739" v="584" actId="12788"/>
          <ac:cxnSpMkLst>
            <pc:docMk/>
            <pc:sldMk cId="2602252313" sldId="269"/>
            <ac:cxnSpMk id="33" creationId="{5B88232E-6454-4053-B3E8-022D54A3EE8B}"/>
          </ac:cxnSpMkLst>
        </pc:cxnChg>
        <pc:cxnChg chg="add 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37" creationId="{A689FFEE-0877-42C6-91F4-11723CE1B06B}"/>
          </ac:cxnSpMkLst>
        </pc:cxnChg>
        <pc:cxnChg chg="mod">
          <ac:chgData name="Alicia Fernandez Siles" userId="40ef6540-ab02-429b-82df-117fef470c87" providerId="ADAL" clId="{C942D655-BE8E-42F2-938D-74AF9D35D3BB}" dt="2023-06-06T16:54:59.772" v="594" actId="12788"/>
          <ac:cxnSpMkLst>
            <pc:docMk/>
            <pc:sldMk cId="2602252313" sldId="269"/>
            <ac:cxnSpMk id="45" creationId="{704940F1-D0A5-4288-ACE1-548758CBEEEC}"/>
          </ac:cxnSpMkLst>
        </pc:cxnChg>
        <pc:cxnChg chg="add mod">
          <ac:chgData name="Alicia Fernandez Siles" userId="40ef6540-ab02-429b-82df-117fef470c87" providerId="ADAL" clId="{C942D655-BE8E-42F2-938D-74AF9D35D3BB}" dt="2023-06-07T09:18:14.548" v="1007" actId="1076"/>
          <ac:cxnSpMkLst>
            <pc:docMk/>
            <pc:sldMk cId="2602252313" sldId="269"/>
            <ac:cxnSpMk id="46" creationId="{92B7F010-CC40-4090-B006-6AD4936A2177}"/>
          </ac:cxnSpMkLst>
        </pc:cxnChg>
        <pc:cxnChg chg="mod">
          <ac:chgData name="Alicia Fernandez Siles" userId="40ef6540-ab02-429b-82df-117fef470c87" providerId="ADAL" clId="{C942D655-BE8E-42F2-938D-74AF9D35D3BB}" dt="2023-06-06T16:55:59.758" v="601" actId="14100"/>
          <ac:cxnSpMkLst>
            <pc:docMk/>
            <pc:sldMk cId="2602252313" sldId="269"/>
            <ac:cxnSpMk id="47" creationId="{E50A3106-FE70-4C94-A148-4BE450D5BBA7}"/>
          </ac:cxnSpMkLst>
        </pc:cxnChg>
        <pc:cxnChg chg="add mod">
          <ac:chgData name="Alicia Fernandez Siles" userId="40ef6540-ab02-429b-82df-117fef470c87" providerId="ADAL" clId="{C942D655-BE8E-42F2-938D-74AF9D35D3BB}" dt="2023-06-06T16:57:40.165" v="618" actId="1076"/>
          <ac:cxnSpMkLst>
            <pc:docMk/>
            <pc:sldMk cId="2602252313" sldId="269"/>
            <ac:cxnSpMk id="49" creationId="{4C0ADA33-CCDF-470A-9872-896BCB8109B6}"/>
          </ac:cxnSpMkLst>
        </pc:cxnChg>
        <pc:cxnChg chg="mod">
          <ac:chgData name="Alicia Fernandez Siles" userId="40ef6540-ab02-429b-82df-117fef470c87" providerId="ADAL" clId="{C942D655-BE8E-42F2-938D-74AF9D35D3BB}" dt="2023-06-06T16:53:41.739" v="584" actId="12788"/>
          <ac:cxnSpMkLst>
            <pc:docMk/>
            <pc:sldMk cId="2602252313" sldId="269"/>
            <ac:cxnSpMk id="58" creationId="{A4DC0835-8C62-45DD-94F8-6C86FBD67B34}"/>
          </ac:cxnSpMkLst>
        </pc:cxnChg>
        <pc:cxnChg chg="mod">
          <ac:chgData name="Alicia Fernandez Siles" userId="40ef6540-ab02-429b-82df-117fef470c87" providerId="ADAL" clId="{C942D655-BE8E-42F2-938D-74AF9D35D3BB}" dt="2023-06-06T16:53:41.739" v="584" actId="12788"/>
          <ac:cxnSpMkLst>
            <pc:docMk/>
            <pc:sldMk cId="2602252313" sldId="269"/>
            <ac:cxnSpMk id="127" creationId="{B19296C3-CE0F-46E4-AF6F-990A986C6FA7}"/>
          </ac:cxnSpMkLst>
        </pc:cxnChg>
      </pc:sldChg>
      <pc:sldChg chg="addSp delSp modSp mod">
        <pc:chgData name="Alicia Fernandez Siles" userId="40ef6540-ab02-429b-82df-117fef470c87" providerId="ADAL" clId="{C942D655-BE8E-42F2-938D-74AF9D35D3BB}" dt="2023-06-07T09:49:14.600" v="1417" actId="208"/>
        <pc:sldMkLst>
          <pc:docMk/>
          <pc:sldMk cId="1383345187" sldId="271"/>
        </pc:sldMkLst>
        <pc:spChg chg="mod">
          <ac:chgData name="Alicia Fernandez Siles" userId="40ef6540-ab02-429b-82df-117fef470c87" providerId="ADAL" clId="{C942D655-BE8E-42F2-938D-74AF9D35D3BB}" dt="2023-06-07T09:37:28.565" v="1173" actId="12788"/>
          <ac:spMkLst>
            <pc:docMk/>
            <pc:sldMk cId="1383345187" sldId="271"/>
            <ac:spMk id="6" creationId="{B5BE74A9-6DD2-4117-804D-E91955CFB23D}"/>
          </ac:spMkLst>
        </pc:spChg>
        <pc:spChg chg="del">
          <ac:chgData name="Alicia Fernandez Siles" userId="40ef6540-ab02-429b-82df-117fef470c87" providerId="ADAL" clId="{C942D655-BE8E-42F2-938D-74AF9D35D3BB}" dt="2023-06-07T09:26:31.320" v="1147" actId="478"/>
          <ac:spMkLst>
            <pc:docMk/>
            <pc:sldMk cId="1383345187" sldId="271"/>
            <ac:spMk id="9" creationId="{CA096CAE-26C7-4C0E-8005-827408192ED1}"/>
          </ac:spMkLst>
        </pc:spChg>
        <pc:spChg chg="mod">
          <ac:chgData name="Alicia Fernandez Siles" userId="40ef6540-ab02-429b-82df-117fef470c87" providerId="ADAL" clId="{C942D655-BE8E-42F2-938D-74AF9D35D3BB}" dt="2023-06-07T09:49:05.804" v="1415" actId="208"/>
          <ac:spMkLst>
            <pc:docMk/>
            <pc:sldMk cId="1383345187" sldId="271"/>
            <ac:spMk id="17" creationId="{6D76215F-CAE7-4032-9309-5EA4B46D47CC}"/>
          </ac:spMkLst>
        </pc:spChg>
        <pc:spChg chg="mod">
          <ac:chgData name="Alicia Fernandez Siles" userId="40ef6540-ab02-429b-82df-117fef470c87" providerId="ADAL" clId="{C942D655-BE8E-42F2-938D-74AF9D35D3BB}" dt="2023-06-07T09:49:05.804" v="1415" actId="208"/>
          <ac:spMkLst>
            <pc:docMk/>
            <pc:sldMk cId="1383345187" sldId="271"/>
            <ac:spMk id="25" creationId="{6A82B778-ED00-4C8D-B3AC-F6D377959324}"/>
          </ac:spMkLst>
        </pc:spChg>
        <pc:spChg chg="mod">
          <ac:chgData name="Alicia Fernandez Siles" userId="40ef6540-ab02-429b-82df-117fef470c87" providerId="ADAL" clId="{C942D655-BE8E-42F2-938D-74AF9D35D3BB}" dt="2023-06-07T09:48:53.987" v="1413" actId="208"/>
          <ac:spMkLst>
            <pc:docMk/>
            <pc:sldMk cId="1383345187" sldId="271"/>
            <ac:spMk id="26" creationId="{FD84C350-82C8-48D1-9A50-FB8FCE866FAC}"/>
          </ac:spMkLst>
        </pc:spChg>
        <pc:spChg chg="mod">
          <ac:chgData name="Alicia Fernandez Siles" userId="40ef6540-ab02-429b-82df-117fef470c87" providerId="ADAL" clId="{C942D655-BE8E-42F2-938D-74AF9D35D3BB}" dt="2023-06-07T09:48:57.492" v="1414" actId="208"/>
          <ac:spMkLst>
            <pc:docMk/>
            <pc:sldMk cId="1383345187" sldId="271"/>
            <ac:spMk id="27" creationId="{332435A0-FB20-4DE1-822B-82D5B6080555}"/>
          </ac:spMkLst>
        </pc:spChg>
        <pc:spChg chg="mod">
          <ac:chgData name="Alicia Fernandez Siles" userId="40ef6540-ab02-429b-82df-117fef470c87" providerId="ADAL" clId="{C942D655-BE8E-42F2-938D-74AF9D35D3BB}" dt="2023-06-07T09:48:41.954" v="1411" actId="208"/>
          <ac:spMkLst>
            <pc:docMk/>
            <pc:sldMk cId="1383345187" sldId="271"/>
            <ac:spMk id="34" creationId="{E8468256-9F89-4303-B3B6-00027277006A}"/>
          </ac:spMkLst>
        </pc:spChg>
        <pc:spChg chg="mod">
          <ac:chgData name="Alicia Fernandez Siles" userId="40ef6540-ab02-429b-82df-117fef470c87" providerId="ADAL" clId="{C942D655-BE8E-42F2-938D-74AF9D35D3BB}" dt="2023-06-07T09:48:47.004" v="1412" actId="208"/>
          <ac:spMkLst>
            <pc:docMk/>
            <pc:sldMk cId="1383345187" sldId="271"/>
            <ac:spMk id="35" creationId="{E0F68C6B-1089-40EB-A6A8-6852F0424845}"/>
          </ac:spMkLst>
        </pc:spChg>
        <pc:spChg chg="mod">
          <ac:chgData name="Alicia Fernandez Siles" userId="40ef6540-ab02-429b-82df-117fef470c87" providerId="ADAL" clId="{C942D655-BE8E-42F2-938D-74AF9D35D3BB}" dt="2023-06-07T09:37:38.975" v="1175" actId="465"/>
          <ac:spMkLst>
            <pc:docMk/>
            <pc:sldMk cId="1383345187" sldId="271"/>
            <ac:spMk id="40" creationId="{EC8C29AA-1BC3-440A-A7CB-CA017B0941D6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41" creationId="{DAA210D6-6295-48E9-9CE0-A9EF6C85305A}"/>
          </ac:spMkLst>
        </pc:spChg>
        <pc:spChg chg="del mod">
          <ac:chgData name="Alicia Fernandez Siles" userId="40ef6540-ab02-429b-82df-117fef470c87" providerId="ADAL" clId="{C942D655-BE8E-42F2-938D-74AF9D35D3BB}" dt="2023-06-07T09:15:47.373" v="998" actId="478"/>
          <ac:spMkLst>
            <pc:docMk/>
            <pc:sldMk cId="1383345187" sldId="271"/>
            <ac:spMk id="42" creationId="{6BF70E08-F116-451D-B52A-FBEEEDD2D9EB}"/>
          </ac:spMkLst>
        </pc:spChg>
        <pc:spChg chg="del">
          <ac:chgData name="Alicia Fernandez Siles" userId="40ef6540-ab02-429b-82df-117fef470c87" providerId="ADAL" clId="{C942D655-BE8E-42F2-938D-74AF9D35D3BB}" dt="2023-06-07T09:15:48.421" v="999" actId="478"/>
          <ac:spMkLst>
            <pc:docMk/>
            <pc:sldMk cId="1383345187" sldId="271"/>
            <ac:spMk id="43" creationId="{DC03AA3B-689A-4EF5-99B9-6D8E0062F2EF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45" creationId="{31D0CA9D-67F2-4BBC-98BD-EB56CADFB13E}"/>
          </ac:spMkLst>
        </pc:spChg>
        <pc:spChg chg="add del mod">
          <ac:chgData name="Alicia Fernandez Siles" userId="40ef6540-ab02-429b-82df-117fef470c87" providerId="ADAL" clId="{C942D655-BE8E-42F2-938D-74AF9D35D3BB}" dt="2023-06-07T07:29:50.512" v="645"/>
          <ac:spMkLst>
            <pc:docMk/>
            <pc:sldMk cId="1383345187" sldId="271"/>
            <ac:spMk id="46" creationId="{934005B6-17C5-44D1-9447-A25D47DE3BD1}"/>
          </ac:spMkLst>
        </pc:spChg>
        <pc:spChg chg="add del mod">
          <ac:chgData name="Alicia Fernandez Siles" userId="40ef6540-ab02-429b-82df-117fef470c87" providerId="ADAL" clId="{C942D655-BE8E-42F2-938D-74AF9D35D3BB}" dt="2023-06-07T07:29:50.512" v="645"/>
          <ac:spMkLst>
            <pc:docMk/>
            <pc:sldMk cId="1383345187" sldId="271"/>
            <ac:spMk id="47" creationId="{0741602C-4272-44FA-977A-925AE0107DBB}"/>
          </ac:spMkLst>
        </pc:spChg>
        <pc:spChg chg="add mod">
          <ac:chgData name="Alicia Fernandez Siles" userId="40ef6540-ab02-429b-82df-117fef470c87" providerId="ADAL" clId="{C942D655-BE8E-42F2-938D-74AF9D35D3BB}" dt="2023-06-07T09:37:38.975" v="1175" actId="465"/>
          <ac:spMkLst>
            <pc:docMk/>
            <pc:sldMk cId="1383345187" sldId="271"/>
            <ac:spMk id="48" creationId="{937E6283-AB06-4539-B8DC-F34708B0C2AE}"/>
          </ac:spMkLst>
        </pc:spChg>
        <pc:spChg chg="mod">
          <ac:chgData name="Alicia Fernandez Siles" userId="40ef6540-ab02-429b-82df-117fef470c87" providerId="ADAL" clId="{C942D655-BE8E-42F2-938D-74AF9D35D3BB}" dt="2023-06-07T09:37:57.537" v="1176" actId="465"/>
          <ac:spMkLst>
            <pc:docMk/>
            <pc:sldMk cId="1383345187" sldId="271"/>
            <ac:spMk id="49" creationId="{FF906F01-5E1E-4486-9969-5472AAEBB063}"/>
          </ac:spMkLst>
        </pc:spChg>
        <pc:spChg chg="mod">
          <ac:chgData name="Alicia Fernandez Siles" userId="40ef6540-ab02-429b-82df-117fef470c87" providerId="ADAL" clId="{C942D655-BE8E-42F2-938D-74AF9D35D3BB}" dt="2023-06-07T09:37:57.537" v="1176" actId="465"/>
          <ac:spMkLst>
            <pc:docMk/>
            <pc:sldMk cId="1383345187" sldId="271"/>
            <ac:spMk id="50" creationId="{5B59A5C8-9B14-4351-BE82-7D1AE0C155F4}"/>
          </ac:spMkLst>
        </pc:spChg>
        <pc:spChg chg="mod">
          <ac:chgData name="Alicia Fernandez Siles" userId="40ef6540-ab02-429b-82df-117fef470c87" providerId="ADAL" clId="{C942D655-BE8E-42F2-938D-74AF9D35D3BB}" dt="2023-06-07T09:46:03.385" v="1396" actId="12788"/>
          <ac:spMkLst>
            <pc:docMk/>
            <pc:sldMk cId="1383345187" sldId="271"/>
            <ac:spMk id="51" creationId="{DAE3A5B2-9C64-4B1C-8E1A-E08F7F78871C}"/>
          </ac:spMkLst>
        </pc:spChg>
        <pc:spChg chg="add del mod">
          <ac:chgData name="Alicia Fernandez Siles" userId="40ef6540-ab02-429b-82df-117fef470c87" providerId="ADAL" clId="{C942D655-BE8E-42F2-938D-74AF9D35D3BB}" dt="2023-06-07T09:12:05.314" v="686"/>
          <ac:spMkLst>
            <pc:docMk/>
            <pc:sldMk cId="1383345187" sldId="271"/>
            <ac:spMk id="53" creationId="{D58543ED-DAF9-49D7-8BE3-79AD6F1763B0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54" creationId="{18F6EA35-0A28-4D6F-8C10-3F25BF25BE45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56" creationId="{0071541A-E6B8-40BB-B04C-B49F1EF19DA8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57" creationId="{32E1F2FF-AA0A-43F6-AE15-C3C65BBBA7FE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59" creationId="{D76A1123-3B32-4287-A901-4956FD1C01E2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60" creationId="{971A3C30-2D57-41DA-B19F-3BA6A29164E8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61" creationId="{8D801E5E-8FCB-4F75-80D0-54D4687E1B64}"/>
          </ac:spMkLst>
        </pc:spChg>
        <pc:spChg chg="add mod">
          <ac:chgData name="Alicia Fernandez Siles" userId="40ef6540-ab02-429b-82df-117fef470c87" providerId="ADAL" clId="{C942D655-BE8E-42F2-938D-74AF9D35D3BB}" dt="2023-06-07T09:47:56.487" v="1410" actId="12788"/>
          <ac:spMkLst>
            <pc:docMk/>
            <pc:sldMk cId="1383345187" sldId="271"/>
            <ac:spMk id="62" creationId="{4F92B956-4008-45AB-9466-914F9F497410}"/>
          </ac:spMkLst>
        </pc:spChg>
        <pc:spChg chg="mod">
          <ac:chgData name="Alicia Fernandez Siles" userId="40ef6540-ab02-429b-82df-117fef470c87" providerId="ADAL" clId="{C942D655-BE8E-42F2-938D-74AF9D35D3BB}" dt="2023-06-07T09:37:57.537" v="1176" actId="465"/>
          <ac:spMkLst>
            <pc:docMk/>
            <pc:sldMk cId="1383345187" sldId="271"/>
            <ac:spMk id="63" creationId="{BA32B87C-11C0-46A1-8DDF-2FD912286247}"/>
          </ac:spMkLst>
        </pc:spChg>
        <pc:spChg chg="add mod">
          <ac:chgData name="Alicia Fernandez Siles" userId="40ef6540-ab02-429b-82df-117fef470c87" providerId="ADAL" clId="{C942D655-BE8E-42F2-938D-74AF9D35D3BB}" dt="2023-06-07T09:47:40.788" v="1408" actId="1076"/>
          <ac:spMkLst>
            <pc:docMk/>
            <pc:sldMk cId="1383345187" sldId="271"/>
            <ac:spMk id="65" creationId="{0EC92992-3266-492F-9701-3818791676AC}"/>
          </ac:spMkLst>
        </pc:spChg>
        <pc:spChg chg="mod">
          <ac:chgData name="Alicia Fernandez Siles" userId="40ef6540-ab02-429b-82df-117fef470c87" providerId="ADAL" clId="{C942D655-BE8E-42F2-938D-74AF9D35D3BB}" dt="2023-06-07T09:37:38.975" v="1175" actId="465"/>
          <ac:spMkLst>
            <pc:docMk/>
            <pc:sldMk cId="1383345187" sldId="271"/>
            <ac:spMk id="71" creationId="{0A57985F-EE8A-403C-BDC1-DDD9D4ECDE5A}"/>
          </ac:spMkLst>
        </pc:spChg>
        <pc:spChg chg="add mod">
          <ac:chgData name="Alicia Fernandez Siles" userId="40ef6540-ab02-429b-82df-117fef470c87" providerId="ADAL" clId="{C942D655-BE8E-42F2-938D-74AF9D35D3BB}" dt="2023-06-07T09:46:03.385" v="1396" actId="12788"/>
          <ac:spMkLst>
            <pc:docMk/>
            <pc:sldMk cId="1383345187" sldId="271"/>
            <ac:spMk id="74" creationId="{84812EAB-C12A-4631-9EDE-AA4EE0FD7B6C}"/>
          </ac:spMkLst>
        </pc:spChg>
        <pc:spChg chg="add del mod">
          <ac:chgData name="Alicia Fernandez Siles" userId="40ef6540-ab02-429b-82df-117fef470c87" providerId="ADAL" clId="{C942D655-BE8E-42F2-938D-74AF9D35D3BB}" dt="2023-06-07T09:42:49.751" v="1221" actId="478"/>
          <ac:spMkLst>
            <pc:docMk/>
            <pc:sldMk cId="1383345187" sldId="271"/>
            <ac:spMk id="75" creationId="{80D1B035-ED6C-44CC-BBD7-1664458D664B}"/>
          </ac:spMkLst>
        </pc:spChg>
        <pc:spChg chg="add del mod">
          <ac:chgData name="Alicia Fernandez Siles" userId="40ef6540-ab02-429b-82df-117fef470c87" providerId="ADAL" clId="{C942D655-BE8E-42F2-938D-74AF9D35D3BB}" dt="2023-06-07T09:42:46.795" v="1219" actId="478"/>
          <ac:spMkLst>
            <pc:docMk/>
            <pc:sldMk cId="1383345187" sldId="271"/>
            <ac:spMk id="76" creationId="{4581F5D9-E33A-486C-9EFC-C3126A85A60F}"/>
          </ac:spMkLst>
        </pc:spChg>
        <pc:spChg chg="add mod">
          <ac:chgData name="Alicia Fernandez Siles" userId="40ef6540-ab02-429b-82df-117fef470c87" providerId="ADAL" clId="{C942D655-BE8E-42F2-938D-74AF9D35D3BB}" dt="2023-06-07T09:46:03.385" v="1396" actId="12788"/>
          <ac:spMkLst>
            <pc:docMk/>
            <pc:sldMk cId="1383345187" sldId="271"/>
            <ac:spMk id="77" creationId="{5156BD81-FCE0-406F-9D53-FFE12A06E050}"/>
          </ac:spMkLst>
        </pc:spChg>
        <pc:spChg chg="add del mod">
          <ac:chgData name="Alicia Fernandez Siles" userId="40ef6540-ab02-429b-82df-117fef470c87" providerId="ADAL" clId="{C942D655-BE8E-42F2-938D-74AF9D35D3BB}" dt="2023-06-07T09:41:15.725" v="1206" actId="478"/>
          <ac:spMkLst>
            <pc:docMk/>
            <pc:sldMk cId="1383345187" sldId="271"/>
            <ac:spMk id="79" creationId="{17FA5548-EDBF-410E-969B-BF7A407D3396}"/>
          </ac:spMkLst>
        </pc:spChg>
        <pc:spChg chg="add del mod">
          <ac:chgData name="Alicia Fernandez Siles" userId="40ef6540-ab02-429b-82df-117fef470c87" providerId="ADAL" clId="{C942D655-BE8E-42F2-938D-74AF9D35D3BB}" dt="2023-06-07T09:39:57.790" v="1192" actId="478"/>
          <ac:spMkLst>
            <pc:docMk/>
            <pc:sldMk cId="1383345187" sldId="271"/>
            <ac:spMk id="81" creationId="{54C3EF51-1A8C-46CD-9639-2885E657B801}"/>
          </ac:spMkLst>
        </pc:spChg>
        <pc:spChg chg="add del mod">
          <ac:chgData name="Alicia Fernandez Siles" userId="40ef6540-ab02-429b-82df-117fef470c87" providerId="ADAL" clId="{C942D655-BE8E-42F2-938D-74AF9D35D3BB}" dt="2023-06-07T09:42:48.889" v="1220" actId="478"/>
          <ac:spMkLst>
            <pc:docMk/>
            <pc:sldMk cId="1383345187" sldId="271"/>
            <ac:spMk id="82" creationId="{B5458925-9C3E-45B0-8A65-B03F82F89169}"/>
          </ac:spMkLst>
        </pc:spChg>
        <pc:spChg chg="del">
          <ac:chgData name="Alicia Fernandez Siles" userId="40ef6540-ab02-429b-82df-117fef470c87" providerId="ADAL" clId="{C942D655-BE8E-42F2-938D-74AF9D35D3BB}" dt="2023-06-07T07:29:52.988" v="646" actId="21"/>
          <ac:spMkLst>
            <pc:docMk/>
            <pc:sldMk cId="1383345187" sldId="271"/>
            <ac:spMk id="94" creationId="{8F7D9C5C-08FC-4610-B42E-28B73D9E2DDD}"/>
          </ac:spMkLst>
        </pc:spChg>
        <pc:spChg chg="mod">
          <ac:chgData name="Alicia Fernandez Siles" userId="40ef6540-ab02-429b-82df-117fef470c87" providerId="ADAL" clId="{C942D655-BE8E-42F2-938D-74AF9D35D3BB}" dt="2023-06-07T09:27:45.440" v="1153" actId="1076"/>
          <ac:spMkLst>
            <pc:docMk/>
            <pc:sldMk cId="1383345187" sldId="271"/>
            <ac:spMk id="105" creationId="{BDBDAB2A-3D72-490F-851E-7C952A7A6E1E}"/>
          </ac:spMkLst>
        </pc:spChg>
        <pc:spChg chg="mod">
          <ac:chgData name="Alicia Fernandez Siles" userId="40ef6540-ab02-429b-82df-117fef470c87" providerId="ADAL" clId="{C942D655-BE8E-42F2-938D-74AF9D35D3BB}" dt="2023-06-07T09:49:14.600" v="1417" actId="208"/>
          <ac:spMkLst>
            <pc:docMk/>
            <pc:sldMk cId="1383345187" sldId="271"/>
            <ac:spMk id="115" creationId="{4AA66E7F-46C3-4B2C-BD7C-4CA48EEFBFC4}"/>
          </ac:spMkLst>
        </pc:spChg>
        <pc:spChg chg="mod">
          <ac:chgData name="Alicia Fernandez Siles" userId="40ef6540-ab02-429b-82df-117fef470c87" providerId="ADAL" clId="{C942D655-BE8E-42F2-938D-74AF9D35D3BB}" dt="2023-06-07T09:49:14.600" v="1417" actId="208"/>
          <ac:spMkLst>
            <pc:docMk/>
            <pc:sldMk cId="1383345187" sldId="271"/>
            <ac:spMk id="116" creationId="{5EDE78B0-31D6-4F6C-8CFC-916F5DB47594}"/>
          </ac:spMkLst>
        </pc:spChg>
        <pc:spChg chg="mod">
          <ac:chgData name="Alicia Fernandez Siles" userId="40ef6540-ab02-429b-82df-117fef470c87" providerId="ADAL" clId="{C942D655-BE8E-42F2-938D-74AF9D35D3BB}" dt="2023-06-07T09:46:03.385" v="1396" actId="12788"/>
          <ac:spMkLst>
            <pc:docMk/>
            <pc:sldMk cId="1383345187" sldId="271"/>
            <ac:spMk id="119" creationId="{FED9FFEF-4E3A-4FD3-9F4E-C389928C56E4}"/>
          </ac:spMkLst>
        </pc:spChg>
        <pc:spChg chg="add mod">
          <ac:chgData name="Alicia Fernandez Siles" userId="40ef6540-ab02-429b-82df-117fef470c87" providerId="ADAL" clId="{C942D655-BE8E-42F2-938D-74AF9D35D3BB}" dt="2023-06-07T09:46:48.349" v="1403" actId="12788"/>
          <ac:spMkLst>
            <pc:docMk/>
            <pc:sldMk cId="1383345187" sldId="271"/>
            <ac:spMk id="120" creationId="{14FBFF62-E8C2-4BDE-A2D5-0D42DA98C250}"/>
          </ac:spMkLst>
        </pc:spChg>
        <pc:spChg chg="add mod">
          <ac:chgData name="Alicia Fernandez Siles" userId="40ef6540-ab02-429b-82df-117fef470c87" providerId="ADAL" clId="{C942D655-BE8E-42F2-938D-74AF9D35D3BB}" dt="2023-06-07T09:46:23.516" v="1399" actId="12788"/>
          <ac:spMkLst>
            <pc:docMk/>
            <pc:sldMk cId="1383345187" sldId="271"/>
            <ac:spMk id="121" creationId="{3436C305-1CA6-46AC-BD8C-376C879C8E16}"/>
          </ac:spMkLst>
        </pc:spChg>
        <pc:spChg chg="mod">
          <ac:chgData name="Alicia Fernandez Siles" userId="40ef6540-ab02-429b-82df-117fef470c87" providerId="ADAL" clId="{C942D655-BE8E-42F2-938D-74AF9D35D3BB}" dt="2023-06-07T09:27:45.440" v="1153" actId="1076"/>
          <ac:spMkLst>
            <pc:docMk/>
            <pc:sldMk cId="1383345187" sldId="271"/>
            <ac:spMk id="125" creationId="{6BCECAB1-D306-4806-8AE8-F469316F0B75}"/>
          </ac:spMkLst>
        </pc:spChg>
        <pc:spChg chg="mod">
          <ac:chgData name="Alicia Fernandez Siles" userId="40ef6540-ab02-429b-82df-117fef470c87" providerId="ADAL" clId="{C942D655-BE8E-42F2-938D-74AF9D35D3BB}" dt="2023-06-07T09:27:00.599" v="1152" actId="1076"/>
          <ac:spMkLst>
            <pc:docMk/>
            <pc:sldMk cId="1383345187" sldId="271"/>
            <ac:spMk id="129" creationId="{10B24433-DC98-4506-817B-353C30647F2B}"/>
          </ac:spMkLst>
        </pc:spChg>
        <pc:spChg chg="mod">
          <ac:chgData name="Alicia Fernandez Siles" userId="40ef6540-ab02-429b-82df-117fef470c87" providerId="ADAL" clId="{C942D655-BE8E-42F2-938D-74AF9D35D3BB}" dt="2023-06-07T09:37:38.975" v="1175" actId="465"/>
          <ac:spMkLst>
            <pc:docMk/>
            <pc:sldMk cId="1383345187" sldId="271"/>
            <ac:spMk id="368" creationId="{C0C931FC-528C-4259-9D0D-DF9F928CFBAB}"/>
          </ac:spMkLst>
        </pc:spChg>
        <pc:grpChg chg="mod">
          <ac:chgData name="Alicia Fernandez Siles" userId="40ef6540-ab02-429b-82df-117fef470c87" providerId="ADAL" clId="{C942D655-BE8E-42F2-938D-74AF9D35D3BB}" dt="2023-06-07T09:27:45.440" v="1153" actId="1076"/>
          <ac:grpSpMkLst>
            <pc:docMk/>
            <pc:sldMk cId="1383345187" sldId="271"/>
            <ac:grpSpMk id="3" creationId="{2FB1F4DE-E314-46AF-8AA2-F88900B5627A}"/>
          </ac:grpSpMkLst>
        </pc:grpChg>
        <pc:grpChg chg="mod">
          <ac:chgData name="Alicia Fernandez Siles" userId="40ef6540-ab02-429b-82df-117fef470c87" providerId="ADAL" clId="{C942D655-BE8E-42F2-938D-74AF9D35D3BB}" dt="2023-06-07T09:27:45.440" v="1153" actId="1076"/>
          <ac:grpSpMkLst>
            <pc:docMk/>
            <pc:sldMk cId="1383345187" sldId="271"/>
            <ac:grpSpMk id="4" creationId="{2C2B6182-2527-4C62-B317-43625FCDB6AC}"/>
          </ac:grpSpMkLst>
        </pc:grpChg>
        <pc:grpChg chg="mod">
          <ac:chgData name="Alicia Fernandez Siles" userId="40ef6540-ab02-429b-82df-117fef470c87" providerId="ADAL" clId="{C942D655-BE8E-42F2-938D-74AF9D35D3BB}" dt="2023-06-07T09:27:45.440" v="1153" actId="1076"/>
          <ac:grpSpMkLst>
            <pc:docMk/>
            <pc:sldMk cId="1383345187" sldId="271"/>
            <ac:grpSpMk id="33" creationId="{6AE25F52-0FD5-46BF-8AC1-981D3F30B155}"/>
          </ac:grpSpMkLst>
        </pc:grpChg>
        <pc:grpChg chg="mod">
          <ac:chgData name="Alicia Fernandez Siles" userId="40ef6540-ab02-429b-82df-117fef470c87" providerId="ADAL" clId="{C942D655-BE8E-42F2-938D-74AF9D35D3BB}" dt="2023-06-07T09:43:22.997" v="1231" actId="14100"/>
          <ac:grpSpMkLst>
            <pc:docMk/>
            <pc:sldMk cId="1383345187" sldId="271"/>
            <ac:grpSpMk id="114" creationId="{8CA4A67C-DC72-425D-99AA-0C581566D828}"/>
          </ac:grpSpMkLst>
        </pc:grpChg>
        <pc:cxnChg chg="mod">
          <ac:chgData name="Alicia Fernandez Siles" userId="40ef6540-ab02-429b-82df-117fef470c87" providerId="ADAL" clId="{C942D655-BE8E-42F2-938D-74AF9D35D3BB}" dt="2023-06-07T09:46:03.385" v="1396" actId="12788"/>
          <ac:cxnSpMkLst>
            <pc:docMk/>
            <pc:sldMk cId="1383345187" sldId="271"/>
            <ac:cxnSpMk id="29" creationId="{9CF1D63E-58B3-4476-9AC1-64ECA4B59BF1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44" creationId="{684201CE-6710-4BD2-8962-B22589535B7F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52" creationId="{9C04AD74-7DED-44BC-8C73-5FFD5563772C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55" creationId="{1898B7D7-BAD6-45EE-A1FB-E1306BA2903A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58" creationId="{6EE6D597-E2EF-40A8-B550-0342E7C60819}"/>
          </ac:cxnSpMkLst>
        </pc:cxnChg>
        <pc:cxnChg chg="mod">
          <ac:chgData name="Alicia Fernandez Siles" userId="40ef6540-ab02-429b-82df-117fef470c87" providerId="ADAL" clId="{C942D655-BE8E-42F2-938D-74AF9D35D3BB}" dt="2023-06-07T09:38:06.340" v="1177" actId="14100"/>
          <ac:cxnSpMkLst>
            <pc:docMk/>
            <pc:sldMk cId="1383345187" sldId="271"/>
            <ac:cxnSpMk id="64" creationId="{2C4F27B0-38FD-4E23-B25E-57BE26CFD465}"/>
          </ac:cxnSpMkLst>
        </pc:cxnChg>
        <pc:cxnChg chg="add del mod">
          <ac:chgData name="Alicia Fernandez Siles" userId="40ef6540-ab02-429b-82df-117fef470c87" providerId="ADAL" clId="{C942D655-BE8E-42F2-938D-74AF9D35D3BB}" dt="2023-06-07T09:42:51.192" v="1222" actId="478"/>
          <ac:cxnSpMkLst>
            <pc:docMk/>
            <pc:sldMk cId="1383345187" sldId="271"/>
            <ac:cxnSpMk id="78" creationId="{E9AFC7BB-E8CE-4766-9CDB-6BAA1ABC10FC}"/>
          </ac:cxnSpMkLst>
        </pc:cxnChg>
        <pc:cxnChg chg="add del mod">
          <ac:chgData name="Alicia Fernandez Siles" userId="40ef6540-ab02-429b-82df-117fef470c87" providerId="ADAL" clId="{C942D655-BE8E-42F2-938D-74AF9D35D3BB}" dt="2023-06-07T09:42:52.535" v="1223" actId="478"/>
          <ac:cxnSpMkLst>
            <pc:docMk/>
            <pc:sldMk cId="1383345187" sldId="271"/>
            <ac:cxnSpMk id="80" creationId="{CC429CE2-FA2E-4CC9-9BB6-1DA0DF9C349A}"/>
          </ac:cxnSpMkLst>
        </pc:cxnChg>
        <pc:cxnChg chg="add del mod">
          <ac:chgData name="Alicia Fernandez Siles" userId="40ef6540-ab02-429b-82df-117fef470c87" providerId="ADAL" clId="{C942D655-BE8E-42F2-938D-74AF9D35D3BB}" dt="2023-06-07T09:41:24.587" v="1209" actId="21"/>
          <ac:cxnSpMkLst>
            <pc:docMk/>
            <pc:sldMk cId="1383345187" sldId="271"/>
            <ac:cxnSpMk id="83" creationId="{A2D2C41C-49CE-4758-BE4C-32B76FC650A5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95" creationId="{40BD1CC8-BBCD-4770-8366-CF3312DA5FB9}"/>
          </ac:cxnSpMkLst>
        </pc:cxnChg>
        <pc:cxnChg chg="add mod">
          <ac:chgData name="Alicia Fernandez Siles" userId="40ef6540-ab02-429b-82df-117fef470c87" providerId="ADAL" clId="{C942D655-BE8E-42F2-938D-74AF9D35D3BB}" dt="2023-06-07T09:46:03.385" v="1396" actId="12788"/>
          <ac:cxnSpMkLst>
            <pc:docMk/>
            <pc:sldMk cId="1383345187" sldId="271"/>
            <ac:cxnSpMk id="99" creationId="{4A6CC10E-1C04-4525-A427-5F34FAB72857}"/>
          </ac:cxnSpMkLst>
        </pc:cxnChg>
        <pc:cxnChg chg="mod">
          <ac:chgData name="Alicia Fernandez Siles" userId="40ef6540-ab02-429b-82df-117fef470c87" providerId="ADAL" clId="{C942D655-BE8E-42F2-938D-74AF9D35D3BB}" dt="2023-06-07T09:27:45.440" v="1153" actId="1076"/>
          <ac:cxnSpMkLst>
            <pc:docMk/>
            <pc:sldMk cId="1383345187" sldId="271"/>
            <ac:cxnSpMk id="101" creationId="{EDB0B9E9-180A-48A4-85FA-1711843CF32F}"/>
          </ac:cxnSpMkLst>
        </pc:cxnChg>
        <pc:cxnChg chg="mod">
          <ac:chgData name="Alicia Fernandez Siles" userId="40ef6540-ab02-429b-82df-117fef470c87" providerId="ADAL" clId="{C942D655-BE8E-42F2-938D-74AF9D35D3BB}" dt="2023-06-07T09:37:38.975" v="1175" actId="465"/>
          <ac:cxnSpMkLst>
            <pc:docMk/>
            <pc:sldMk cId="1383345187" sldId="271"/>
            <ac:cxnSpMk id="103" creationId="{74A02D21-1A71-4561-ABB9-855B941AD082}"/>
          </ac:cxnSpMkLst>
        </pc:cxnChg>
        <pc:cxnChg chg="add mod">
          <ac:chgData name="Alicia Fernandez Siles" userId="40ef6540-ab02-429b-82df-117fef470c87" providerId="ADAL" clId="{C942D655-BE8E-42F2-938D-74AF9D35D3BB}" dt="2023-06-07T09:46:07.469" v="1397" actId="14100"/>
          <ac:cxnSpMkLst>
            <pc:docMk/>
            <pc:sldMk cId="1383345187" sldId="271"/>
            <ac:cxnSpMk id="107" creationId="{BB1C8F90-3A32-4E7E-B005-5CE8434B9D16}"/>
          </ac:cxnSpMkLst>
        </pc:cxnChg>
        <pc:cxnChg chg="mod">
          <ac:chgData name="Alicia Fernandez Siles" userId="40ef6540-ab02-429b-82df-117fef470c87" providerId="ADAL" clId="{C942D655-BE8E-42F2-938D-74AF9D35D3BB}" dt="2023-06-07T09:47:11.468" v="1407" actId="14100"/>
          <ac:cxnSpMkLst>
            <pc:docMk/>
            <pc:sldMk cId="1383345187" sldId="271"/>
            <ac:cxnSpMk id="117" creationId="{8046EE4F-AC27-4DFA-903D-380A5E629BFC}"/>
          </ac:cxnSpMkLst>
        </pc:cxnChg>
        <pc:cxnChg chg="del mod">
          <ac:chgData name="Alicia Fernandez Siles" userId="40ef6540-ab02-429b-82df-117fef470c87" providerId="ADAL" clId="{C942D655-BE8E-42F2-938D-74AF9D35D3BB}" dt="2023-06-07T09:26:32.521" v="1148" actId="478"/>
          <ac:cxnSpMkLst>
            <pc:docMk/>
            <pc:sldMk cId="1383345187" sldId="271"/>
            <ac:cxnSpMk id="123" creationId="{0B3C73D9-7D71-421E-8695-478DECB02C67}"/>
          </ac:cxnSpMkLst>
        </pc:cxnChg>
      </pc:sldChg>
    </pc:docChg>
  </pc:docChgLst>
  <pc:docChgLst>
    <pc:chgData name="Manuel Repiso Lopez" userId="ce8a2ac0-1828-4076-b509-ac9a40a680cc" providerId="ADAL" clId="{88D21EE4-74C3-4BD7-89FD-218B24A7609F}"/>
    <pc:docChg chg="delSld">
      <pc:chgData name="Manuel Repiso Lopez" userId="ce8a2ac0-1828-4076-b509-ac9a40a680cc" providerId="ADAL" clId="{88D21EE4-74C3-4BD7-89FD-218B24A7609F}" dt="2023-05-04T12:12:04.655" v="1" actId="47"/>
      <pc:docMkLst>
        <pc:docMk/>
      </pc:docMkLst>
      <pc:sldChg chg="del">
        <pc:chgData name="Manuel Repiso Lopez" userId="ce8a2ac0-1828-4076-b509-ac9a40a680cc" providerId="ADAL" clId="{88D21EE4-74C3-4BD7-89FD-218B24A7609F}" dt="2023-05-04T12:12:03.852" v="0" actId="47"/>
        <pc:sldMkLst>
          <pc:docMk/>
          <pc:sldMk cId="2538799851" sldId="265"/>
        </pc:sldMkLst>
      </pc:sldChg>
      <pc:sldChg chg="del">
        <pc:chgData name="Manuel Repiso Lopez" userId="ce8a2ac0-1828-4076-b509-ac9a40a680cc" providerId="ADAL" clId="{88D21EE4-74C3-4BD7-89FD-218B24A7609F}" dt="2023-05-04T12:12:04.655" v="1" actId="47"/>
        <pc:sldMkLst>
          <pc:docMk/>
          <pc:sldMk cId="3010847404" sldId="266"/>
        </pc:sldMkLst>
      </pc:sldChg>
    </pc:docChg>
  </pc:docChgLst>
  <pc:docChgLst>
    <pc:chgData name="Alicia Fernandez Siles" userId="40ef6540-ab02-429b-82df-117fef470c87" providerId="ADAL" clId="{47DBCAB3-02D5-4262-AD14-6D457BF9B1B9}"/>
    <pc:docChg chg="undo custSel modSld">
      <pc:chgData name="Alicia Fernandez Siles" userId="40ef6540-ab02-429b-82df-117fef470c87" providerId="ADAL" clId="{47DBCAB3-02D5-4262-AD14-6D457BF9B1B9}" dt="2023-05-12T08:58:11.729" v="237"/>
      <pc:docMkLst>
        <pc:docMk/>
      </pc:docMkLst>
      <pc:sldChg chg="modSp mod">
        <pc:chgData name="Alicia Fernandez Siles" userId="40ef6540-ab02-429b-82df-117fef470c87" providerId="ADAL" clId="{47DBCAB3-02D5-4262-AD14-6D457BF9B1B9}" dt="2023-05-12T08:57:52.587" v="236" actId="20577"/>
        <pc:sldMkLst>
          <pc:docMk/>
          <pc:sldMk cId="828424442" sldId="267"/>
        </pc:sldMkLst>
        <pc:spChg chg="mod">
          <ac:chgData name="Alicia Fernandez Siles" userId="40ef6540-ab02-429b-82df-117fef470c87" providerId="ADAL" clId="{47DBCAB3-02D5-4262-AD14-6D457BF9B1B9}" dt="2023-05-12T08:57:33.849" v="214" actId="20577"/>
          <ac:spMkLst>
            <pc:docMk/>
            <pc:sldMk cId="828424442" sldId="267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47DBCAB3-02D5-4262-AD14-6D457BF9B1B9}" dt="2023-05-11T16:53:32.012" v="186" actId="20577"/>
          <ac:spMkLst>
            <pc:docMk/>
            <pc:sldMk cId="828424442" sldId="267"/>
            <ac:spMk id="34" creationId="{1C321B49-2422-43F1-9254-06300A89816A}"/>
          </ac:spMkLst>
        </pc:spChg>
        <pc:spChg chg="mod">
          <ac:chgData name="Alicia Fernandez Siles" userId="40ef6540-ab02-429b-82df-117fef470c87" providerId="ADAL" clId="{47DBCAB3-02D5-4262-AD14-6D457BF9B1B9}" dt="2023-05-12T08:57:44.931" v="228" actId="20577"/>
          <ac:spMkLst>
            <pc:docMk/>
            <pc:sldMk cId="828424442" sldId="267"/>
            <ac:spMk id="54" creationId="{6F43AA89-08EE-4769-8784-A30607003B8B}"/>
          </ac:spMkLst>
        </pc:spChg>
        <pc:spChg chg="mod">
          <ac:chgData name="Alicia Fernandez Siles" userId="40ef6540-ab02-429b-82df-117fef470c87" providerId="ADAL" clId="{47DBCAB3-02D5-4262-AD14-6D457BF9B1B9}" dt="2023-05-12T08:57:52.587" v="236" actId="20577"/>
          <ac:spMkLst>
            <pc:docMk/>
            <pc:sldMk cId="828424442" sldId="267"/>
            <ac:spMk id="61" creationId="{D5D97624-64C8-4D88-9AB4-6130857B6755}"/>
          </ac:spMkLst>
        </pc:spChg>
        <pc:spChg chg="mod">
          <ac:chgData name="Alicia Fernandez Siles" userId="40ef6540-ab02-429b-82df-117fef470c87" providerId="ADAL" clId="{47DBCAB3-02D5-4262-AD14-6D457BF9B1B9}" dt="2023-05-11T16:53:14.109" v="179" actId="20577"/>
          <ac:spMkLst>
            <pc:docMk/>
            <pc:sldMk cId="828424442" sldId="267"/>
            <ac:spMk id="368" creationId="{C0C931FC-528C-4259-9D0D-DF9F928CFBAB}"/>
          </ac:spMkLst>
        </pc:spChg>
      </pc:sldChg>
      <pc:sldChg chg="addSp delSp modSp mod">
        <pc:chgData name="Alicia Fernandez Siles" userId="40ef6540-ab02-429b-82df-117fef470c87" providerId="ADAL" clId="{47DBCAB3-02D5-4262-AD14-6D457BF9B1B9}" dt="2023-05-11T08:28:59.354" v="166" actId="12788"/>
        <pc:sldMkLst>
          <pc:docMk/>
          <pc:sldMk cId="1554949372" sldId="268"/>
        </pc:sldMkLst>
        <pc:spChg chg="mod">
          <ac:chgData name="Alicia Fernandez Siles" userId="40ef6540-ab02-429b-82df-117fef470c87" providerId="ADAL" clId="{47DBCAB3-02D5-4262-AD14-6D457BF9B1B9}" dt="2023-05-11T07:27:11.460" v="26" actId="12788"/>
          <ac:spMkLst>
            <pc:docMk/>
            <pc:sldMk cId="1554949372" sldId="268"/>
            <ac:spMk id="63" creationId="{BA32B87C-11C0-46A1-8DDF-2FD912286247}"/>
          </ac:spMkLst>
        </pc:spChg>
        <pc:spChg chg="mod">
          <ac:chgData name="Alicia Fernandez Siles" userId="40ef6540-ab02-429b-82df-117fef470c87" providerId="ADAL" clId="{47DBCAB3-02D5-4262-AD14-6D457BF9B1B9}" dt="2023-05-11T08:27:47.336" v="156" actId="1076"/>
          <ac:spMkLst>
            <pc:docMk/>
            <pc:sldMk cId="1554949372" sldId="268"/>
            <ac:spMk id="71" creationId="{0A57985F-EE8A-403C-BDC1-DDD9D4ECDE5A}"/>
          </ac:spMkLst>
        </pc:spChg>
        <pc:spChg chg="mod">
          <ac:chgData name="Alicia Fernandez Siles" userId="40ef6540-ab02-429b-82df-117fef470c87" providerId="ADAL" clId="{47DBCAB3-02D5-4262-AD14-6D457BF9B1B9}" dt="2023-05-11T07:27:11.460" v="26" actId="12788"/>
          <ac:spMkLst>
            <pc:docMk/>
            <pc:sldMk cId="1554949372" sldId="268"/>
            <ac:spMk id="74" creationId="{375AF23F-C5E2-4A2B-9ECC-7E7BDFAE73AE}"/>
          </ac:spMkLst>
        </pc:spChg>
        <pc:spChg chg="mod">
          <ac:chgData name="Alicia Fernandez Siles" userId="40ef6540-ab02-429b-82df-117fef470c87" providerId="ADAL" clId="{47DBCAB3-02D5-4262-AD14-6D457BF9B1B9}" dt="2023-05-11T07:34:49.373" v="56" actId="14100"/>
          <ac:spMkLst>
            <pc:docMk/>
            <pc:sldMk cId="1554949372" sldId="268"/>
            <ac:spMk id="94" creationId="{8F7D9C5C-08FC-4610-B42E-28B73D9E2DDD}"/>
          </ac:spMkLst>
        </pc:spChg>
        <pc:spChg chg="mod">
          <ac:chgData name="Alicia Fernandez Siles" userId="40ef6540-ab02-429b-82df-117fef470c87" providerId="ADAL" clId="{47DBCAB3-02D5-4262-AD14-6D457BF9B1B9}" dt="2023-05-11T08:28:43.780" v="165" actId="1076"/>
          <ac:spMkLst>
            <pc:docMk/>
            <pc:sldMk cId="1554949372" sldId="268"/>
            <ac:spMk id="105" creationId="{BDBDAB2A-3D72-490F-851E-7C952A7A6E1E}"/>
          </ac:spMkLst>
        </pc:spChg>
        <pc:spChg chg="mod">
          <ac:chgData name="Alicia Fernandez Siles" userId="40ef6540-ab02-429b-82df-117fef470c87" providerId="ADAL" clId="{47DBCAB3-02D5-4262-AD14-6D457BF9B1B9}" dt="2023-05-11T07:27:11.460" v="26" actId="12788"/>
          <ac:spMkLst>
            <pc:docMk/>
            <pc:sldMk cId="1554949372" sldId="268"/>
            <ac:spMk id="368" creationId="{C0C931FC-528C-4259-9D0D-DF9F928CFBAB}"/>
          </ac:spMkLst>
        </pc:spChg>
        <pc:cxnChg chg="mod">
          <ac:chgData name="Alicia Fernandez Siles" userId="40ef6540-ab02-429b-82df-117fef470c87" providerId="ADAL" clId="{47DBCAB3-02D5-4262-AD14-6D457BF9B1B9}" dt="2023-05-11T07:36:59.100" v="72" actId="14100"/>
          <ac:cxnSpMkLst>
            <pc:docMk/>
            <pc:sldMk cId="1554949372" sldId="268"/>
            <ac:cxnSpMk id="48" creationId="{050CDB52-8AC2-44EB-BEBF-D5B00C7EB64C}"/>
          </ac:cxnSpMkLst>
        </pc:cxnChg>
        <pc:cxnChg chg="add 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53" creationId="{BBD2BB6D-0F7D-43FA-AD76-521439E1D86A}"/>
          </ac:cxnSpMkLst>
        </pc:cxnChg>
        <pc:cxnChg chg="add 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57" creationId="{027C4AE8-D1FD-4AE0-8397-16DFD8055CE7}"/>
          </ac:cxnSpMkLst>
        </pc:cxnChg>
        <pc:cxnChg chg="add mod">
          <ac:chgData name="Alicia Fernandez Siles" userId="40ef6540-ab02-429b-82df-117fef470c87" providerId="ADAL" clId="{47DBCAB3-02D5-4262-AD14-6D457BF9B1B9}" dt="2023-05-11T08:28:38.364" v="164" actId="14100"/>
          <ac:cxnSpMkLst>
            <pc:docMk/>
            <pc:sldMk cId="1554949372" sldId="268"/>
            <ac:cxnSpMk id="60" creationId="{D122646E-F36F-4179-B0C0-69B2B9F01513}"/>
          </ac:cxnSpMkLst>
        </pc:cxnChg>
        <pc:cxnChg chg="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64" creationId="{2C4F27B0-38FD-4E23-B25E-57BE26CFD465}"/>
          </ac:cxnSpMkLst>
        </pc:cxnChg>
        <pc:cxnChg chg="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69" creationId="{5FF055FF-F8B7-447A-BFED-E6F4DCC94C2D}"/>
          </ac:cxnSpMkLst>
        </pc:cxnChg>
        <pc:cxnChg chg="mod">
          <ac:chgData name="Alicia Fernandez Siles" userId="40ef6540-ab02-429b-82df-117fef470c87" providerId="ADAL" clId="{47DBCAB3-02D5-4262-AD14-6D457BF9B1B9}" dt="2023-05-11T08:28:59.354" v="166" actId="12788"/>
          <ac:cxnSpMkLst>
            <pc:docMk/>
            <pc:sldMk cId="1554949372" sldId="268"/>
            <ac:cxnSpMk id="77" creationId="{C32F52C9-68D7-491E-9FE8-49E22395583A}"/>
          </ac:cxnSpMkLst>
        </pc:cxnChg>
        <pc:cxnChg chg="mod">
          <ac:chgData name="Alicia Fernandez Siles" userId="40ef6540-ab02-429b-82df-117fef470c87" providerId="ADAL" clId="{47DBCAB3-02D5-4262-AD14-6D457BF9B1B9}" dt="2023-05-11T07:34:49.373" v="56" actId="14100"/>
          <ac:cxnSpMkLst>
            <pc:docMk/>
            <pc:sldMk cId="1554949372" sldId="268"/>
            <ac:cxnSpMk id="95" creationId="{40BD1CC8-BBCD-4770-8366-CF3312DA5FB9}"/>
          </ac:cxnSpMkLst>
        </pc:cxnChg>
        <pc:cxnChg chg="del mod">
          <ac:chgData name="Alicia Fernandez Siles" userId="40ef6540-ab02-429b-82df-117fef470c87" providerId="ADAL" clId="{47DBCAB3-02D5-4262-AD14-6D457BF9B1B9}" dt="2023-05-11T08:27:50.630" v="158" actId="478"/>
          <ac:cxnSpMkLst>
            <pc:docMk/>
            <pc:sldMk cId="1554949372" sldId="268"/>
            <ac:cxnSpMk id="101" creationId="{EDB0B9E9-180A-48A4-85FA-1711843CF32F}"/>
          </ac:cxnSpMkLst>
        </pc:cxnChg>
        <pc:cxnChg chg="del mod">
          <ac:chgData name="Alicia Fernandez Siles" userId="40ef6540-ab02-429b-82df-117fef470c87" providerId="ADAL" clId="{47DBCAB3-02D5-4262-AD14-6D457BF9B1B9}" dt="2023-05-11T08:27:26.069" v="154" actId="478"/>
          <ac:cxnSpMkLst>
            <pc:docMk/>
            <pc:sldMk cId="1554949372" sldId="268"/>
            <ac:cxnSpMk id="103" creationId="{74A02D21-1A71-4561-ABB9-855B941AD082}"/>
          </ac:cxnSpMkLst>
        </pc:cxnChg>
        <pc:cxnChg chg="del mod">
          <ac:chgData name="Alicia Fernandez Siles" userId="40ef6540-ab02-429b-82df-117fef470c87" providerId="ADAL" clId="{47DBCAB3-02D5-4262-AD14-6D457BF9B1B9}" dt="2023-05-11T08:27:03.692" v="151" actId="478"/>
          <ac:cxnSpMkLst>
            <pc:docMk/>
            <pc:sldMk cId="1554949372" sldId="268"/>
            <ac:cxnSpMk id="106" creationId="{54A43422-E800-458F-B76E-3559A7093C30}"/>
          </ac:cxnSpMkLst>
        </pc:cxnChg>
      </pc:sldChg>
      <pc:sldChg chg="modSp mod">
        <pc:chgData name="Alicia Fernandez Siles" userId="40ef6540-ab02-429b-82df-117fef470c87" providerId="ADAL" clId="{47DBCAB3-02D5-4262-AD14-6D457BF9B1B9}" dt="2023-05-12T08:58:11.729" v="237"/>
        <pc:sldMkLst>
          <pc:docMk/>
          <pc:sldMk cId="2602252313" sldId="269"/>
        </pc:sldMkLst>
        <pc:spChg chg="mod">
          <ac:chgData name="Alicia Fernandez Siles" userId="40ef6540-ab02-429b-82df-117fef470c87" providerId="ADAL" clId="{47DBCAB3-02D5-4262-AD14-6D457BF9B1B9}" dt="2023-05-12T08:58:11.729" v="237"/>
          <ac:spMkLst>
            <pc:docMk/>
            <pc:sldMk cId="2602252313" sldId="269"/>
            <ac:spMk id="23" creationId="{1C461363-19FE-49CB-881C-78D6E93F62BF}"/>
          </ac:spMkLst>
        </pc:spChg>
        <pc:spChg chg="mod">
          <ac:chgData name="Alicia Fernandez Siles" userId="40ef6540-ab02-429b-82df-117fef470c87" providerId="ADAL" clId="{47DBCAB3-02D5-4262-AD14-6D457BF9B1B9}" dt="2023-05-12T08:58:11.729" v="237"/>
          <ac:spMkLst>
            <pc:docMk/>
            <pc:sldMk cId="2602252313" sldId="269"/>
            <ac:spMk id="54" creationId="{6F43AA89-08EE-4769-8784-A30607003B8B}"/>
          </ac:spMkLst>
        </pc:spChg>
        <pc:spChg chg="mod">
          <ac:chgData name="Alicia Fernandez Siles" userId="40ef6540-ab02-429b-82df-117fef470c87" providerId="ADAL" clId="{47DBCAB3-02D5-4262-AD14-6D457BF9B1B9}" dt="2023-05-12T08:58:11.729" v="237"/>
          <ac:spMkLst>
            <pc:docMk/>
            <pc:sldMk cId="2602252313" sldId="269"/>
            <ac:spMk id="61" creationId="{D5D97624-64C8-4D88-9AB4-6130857B6755}"/>
          </ac:spMkLst>
        </pc:spChg>
        <pc:spChg chg="mod">
          <ac:chgData name="Alicia Fernandez Siles" userId="40ef6540-ab02-429b-82df-117fef470c87" providerId="ADAL" clId="{47DBCAB3-02D5-4262-AD14-6D457BF9B1B9}" dt="2023-05-11T16:54:15.866" v="199" actId="20577"/>
          <ac:spMkLst>
            <pc:docMk/>
            <pc:sldMk cId="2602252313" sldId="269"/>
            <ac:spMk id="368" creationId="{C0C931FC-528C-4259-9D0D-DF9F928CFBAB}"/>
          </ac:spMkLst>
        </pc:spChg>
      </pc:sldChg>
      <pc:sldChg chg="modSp mod">
        <pc:chgData name="Alicia Fernandez Siles" userId="40ef6540-ab02-429b-82df-117fef470c87" providerId="ADAL" clId="{47DBCAB3-02D5-4262-AD14-6D457BF9B1B9}" dt="2023-05-11T08:18:45.690" v="142" actId="14100"/>
        <pc:sldMkLst>
          <pc:docMk/>
          <pc:sldMk cId="3412435070" sldId="270"/>
        </pc:sldMkLst>
        <pc:spChg chg="mod">
          <ac:chgData name="Alicia Fernandez Siles" userId="40ef6540-ab02-429b-82df-117fef470c87" providerId="ADAL" clId="{47DBCAB3-02D5-4262-AD14-6D457BF9B1B9}" dt="2023-05-11T08:18:45.690" v="142" actId="14100"/>
          <ac:spMkLst>
            <pc:docMk/>
            <pc:sldMk cId="3412435070" sldId="270"/>
            <ac:spMk id="94" creationId="{8F7D9C5C-08FC-4610-B42E-28B73D9E2DDD}"/>
          </ac:spMkLst>
        </pc:sp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29" creationId="{9CF1D63E-58B3-4476-9AC1-64ECA4B59BF1}"/>
          </ac:cxnSpMkLst>
        </pc:cxn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95" creationId="{40BD1CC8-BBCD-4770-8366-CF3312DA5FB9}"/>
          </ac:cxnSpMkLst>
        </pc:cxn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101" creationId="{EDB0B9E9-180A-48A4-85FA-1711843CF32F}"/>
          </ac:cxnSpMkLst>
        </pc:cxnChg>
        <pc:cxnChg chg="mod">
          <ac:chgData name="Alicia Fernandez Siles" userId="40ef6540-ab02-429b-82df-117fef470c87" providerId="ADAL" clId="{47DBCAB3-02D5-4262-AD14-6D457BF9B1B9}" dt="2023-05-11T08:18:45.690" v="142" actId="14100"/>
          <ac:cxnSpMkLst>
            <pc:docMk/>
            <pc:sldMk cId="3412435070" sldId="270"/>
            <ac:cxnSpMk id="117" creationId="{8046EE4F-AC27-4DFA-903D-380A5E629BFC}"/>
          </ac:cxnSpMkLst>
        </pc:cxnChg>
      </pc:sldChg>
      <pc:sldChg chg="modSp mod">
        <pc:chgData name="Alicia Fernandez Siles" userId="40ef6540-ab02-429b-82df-117fef470c87" providerId="ADAL" clId="{47DBCAB3-02D5-4262-AD14-6D457BF9B1B9}" dt="2023-05-11T08:31:16.453" v="169" actId="14100"/>
        <pc:sldMkLst>
          <pc:docMk/>
          <pc:sldMk cId="1383345187" sldId="271"/>
        </pc:sldMkLst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6" creationId="{B5BE74A9-6DD2-4117-804D-E91955CFB23D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9" creationId="{CA096CAE-26C7-4C0E-8005-827408192ED1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40" creationId="{EC8C29AA-1BC3-440A-A7CB-CA017B0941D6}"/>
          </ac:spMkLst>
        </pc:spChg>
        <pc:spChg chg="mod">
          <ac:chgData name="Alicia Fernandez Siles" userId="40ef6540-ab02-429b-82df-117fef470c87" providerId="ADAL" clId="{47DBCAB3-02D5-4262-AD14-6D457BF9B1B9}" dt="2023-05-11T07:56:34.051" v="122" actId="465"/>
          <ac:spMkLst>
            <pc:docMk/>
            <pc:sldMk cId="1383345187" sldId="271"/>
            <ac:spMk id="49" creationId="{FF906F01-5E1E-4486-9969-5472AAEBB063}"/>
          </ac:spMkLst>
        </pc:spChg>
        <pc:spChg chg="mod">
          <ac:chgData name="Alicia Fernandez Siles" userId="40ef6540-ab02-429b-82df-117fef470c87" providerId="ADAL" clId="{47DBCAB3-02D5-4262-AD14-6D457BF9B1B9}" dt="2023-05-11T07:56:34.051" v="122" actId="465"/>
          <ac:spMkLst>
            <pc:docMk/>
            <pc:sldMk cId="1383345187" sldId="271"/>
            <ac:spMk id="50" creationId="{5B59A5C8-9B14-4351-BE82-7D1AE0C155F4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51" creationId="{DAE3A5B2-9C64-4B1C-8E1A-E08F7F78871C}"/>
          </ac:spMkLst>
        </pc:spChg>
        <pc:spChg chg="mod">
          <ac:chgData name="Alicia Fernandez Siles" userId="40ef6540-ab02-429b-82df-117fef470c87" providerId="ADAL" clId="{47DBCAB3-02D5-4262-AD14-6D457BF9B1B9}" dt="2023-05-11T07:56:34.051" v="122" actId="465"/>
          <ac:spMkLst>
            <pc:docMk/>
            <pc:sldMk cId="1383345187" sldId="271"/>
            <ac:spMk id="63" creationId="{BA32B87C-11C0-46A1-8DDF-2FD912286247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71" creationId="{0A57985F-EE8A-403C-BDC1-DDD9D4ECDE5A}"/>
          </ac:spMkLst>
        </pc:spChg>
        <pc:spChg chg="mod ord">
          <ac:chgData name="Alicia Fernandez Siles" userId="40ef6540-ab02-429b-82df-117fef470c87" providerId="ADAL" clId="{47DBCAB3-02D5-4262-AD14-6D457BF9B1B9}" dt="2023-05-11T08:31:16.453" v="169" actId="14100"/>
          <ac:spMkLst>
            <pc:docMk/>
            <pc:sldMk cId="1383345187" sldId="271"/>
            <ac:spMk id="94" creationId="{8F7D9C5C-08FC-4610-B42E-28B73D9E2DDD}"/>
          </ac:spMkLst>
        </pc:spChg>
        <pc:spChg chg="mod">
          <ac:chgData name="Alicia Fernandez Siles" userId="40ef6540-ab02-429b-82df-117fef470c87" providerId="ADAL" clId="{47DBCAB3-02D5-4262-AD14-6D457BF9B1B9}" dt="2023-05-11T08:29:37.403" v="167" actId="1076"/>
          <ac:spMkLst>
            <pc:docMk/>
            <pc:sldMk cId="1383345187" sldId="271"/>
            <ac:spMk id="105" creationId="{BDBDAB2A-3D72-490F-851E-7C952A7A6E1E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119" creationId="{FED9FFEF-4E3A-4FD3-9F4E-C389928C56E4}"/>
          </ac:spMkLst>
        </pc:spChg>
        <pc:spChg chg="mod">
          <ac:chgData name="Alicia Fernandez Siles" userId="40ef6540-ab02-429b-82df-117fef470c87" providerId="ADAL" clId="{47DBCAB3-02D5-4262-AD14-6D457BF9B1B9}" dt="2023-05-11T07:56:55.815" v="129" actId="1076"/>
          <ac:spMkLst>
            <pc:docMk/>
            <pc:sldMk cId="1383345187" sldId="271"/>
            <ac:spMk id="125" creationId="{6BCECAB1-D306-4806-8AE8-F469316F0B75}"/>
          </ac:spMkLst>
        </pc:spChg>
        <pc:spChg chg="mod">
          <ac:chgData name="Alicia Fernandez Siles" userId="40ef6540-ab02-429b-82df-117fef470c87" providerId="ADAL" clId="{47DBCAB3-02D5-4262-AD14-6D457BF9B1B9}" dt="2023-05-11T07:54:33.004" v="108" actId="12788"/>
          <ac:spMkLst>
            <pc:docMk/>
            <pc:sldMk cId="1383345187" sldId="271"/>
            <ac:spMk id="368" creationId="{C0C931FC-528C-4259-9D0D-DF9F928CFBAB}"/>
          </ac:spMkLst>
        </pc:spChg>
        <pc:grpChg chg="mod">
          <ac:chgData name="Alicia Fernandez Siles" userId="40ef6540-ab02-429b-82df-117fef470c87" providerId="ADAL" clId="{47DBCAB3-02D5-4262-AD14-6D457BF9B1B9}" dt="2023-05-11T07:42:21.520" v="94" actId="12788"/>
          <ac:grpSpMkLst>
            <pc:docMk/>
            <pc:sldMk cId="1383345187" sldId="271"/>
            <ac:grpSpMk id="33" creationId="{6AE25F52-0FD5-46BF-8AC1-981D3F30B155}"/>
          </ac:grpSpMkLst>
        </pc:grpChg>
        <pc:cxnChg chg="mod">
          <ac:chgData name="Alicia Fernandez Siles" userId="40ef6540-ab02-429b-82df-117fef470c87" providerId="ADAL" clId="{47DBCAB3-02D5-4262-AD14-6D457BF9B1B9}" dt="2023-05-11T07:57:28.879" v="133" actId="14100"/>
          <ac:cxnSpMkLst>
            <pc:docMk/>
            <pc:sldMk cId="1383345187" sldId="271"/>
            <ac:cxnSpMk id="29" creationId="{9CF1D63E-58B3-4476-9AC1-64ECA4B59BF1}"/>
          </ac:cxnSpMkLst>
        </pc:cxnChg>
        <pc:cxnChg chg="mod">
          <ac:chgData name="Alicia Fernandez Siles" userId="40ef6540-ab02-429b-82df-117fef470c87" providerId="ADAL" clId="{47DBCAB3-02D5-4262-AD14-6D457BF9B1B9}" dt="2023-05-11T07:54:33.004" v="108" actId="12788"/>
          <ac:cxnSpMkLst>
            <pc:docMk/>
            <pc:sldMk cId="1383345187" sldId="271"/>
            <ac:cxnSpMk id="44" creationId="{684201CE-6710-4BD2-8962-B22589535B7F}"/>
          </ac:cxnSpMkLst>
        </pc:cxnChg>
        <pc:cxnChg chg="mod">
          <ac:chgData name="Alicia Fernandez Siles" userId="40ef6540-ab02-429b-82df-117fef470c87" providerId="ADAL" clId="{47DBCAB3-02D5-4262-AD14-6D457BF9B1B9}" dt="2023-05-11T07:56:37.608" v="123" actId="14100"/>
          <ac:cxnSpMkLst>
            <pc:docMk/>
            <pc:sldMk cId="1383345187" sldId="271"/>
            <ac:cxnSpMk id="52" creationId="{9C04AD74-7DED-44BC-8C73-5FFD5563772C}"/>
          </ac:cxnSpMkLst>
        </pc:cxnChg>
        <pc:cxnChg chg="mod">
          <ac:chgData name="Alicia Fernandez Siles" userId="40ef6540-ab02-429b-82df-117fef470c87" providerId="ADAL" clId="{47DBCAB3-02D5-4262-AD14-6D457BF9B1B9}" dt="2023-05-11T07:56:43.808" v="126" actId="14100"/>
          <ac:cxnSpMkLst>
            <pc:docMk/>
            <pc:sldMk cId="1383345187" sldId="271"/>
            <ac:cxnSpMk id="55" creationId="{1898B7D7-BAD6-45EE-A1FB-E1306BA2903A}"/>
          </ac:cxnSpMkLst>
        </pc:cxnChg>
        <pc:cxnChg chg="mod">
          <ac:chgData name="Alicia Fernandez Siles" userId="40ef6540-ab02-429b-82df-117fef470c87" providerId="ADAL" clId="{47DBCAB3-02D5-4262-AD14-6D457BF9B1B9}" dt="2023-05-11T07:56:48.592" v="128" actId="14100"/>
          <ac:cxnSpMkLst>
            <pc:docMk/>
            <pc:sldMk cId="1383345187" sldId="271"/>
            <ac:cxnSpMk id="58" creationId="{6EE6D597-E2EF-40A8-B550-0342E7C60819}"/>
          </ac:cxnSpMkLst>
        </pc:cxnChg>
        <pc:cxnChg chg="mod">
          <ac:chgData name="Alicia Fernandez Siles" userId="40ef6540-ab02-429b-82df-117fef470c87" providerId="ADAL" clId="{47DBCAB3-02D5-4262-AD14-6D457BF9B1B9}" dt="2023-05-11T07:56:39.752" v="124" actId="14100"/>
          <ac:cxnSpMkLst>
            <pc:docMk/>
            <pc:sldMk cId="1383345187" sldId="271"/>
            <ac:cxnSpMk id="64" creationId="{2C4F27B0-38FD-4E23-B25E-57BE26CFD465}"/>
          </ac:cxnSpMkLst>
        </pc:cxnChg>
        <pc:cxnChg chg="mod">
          <ac:chgData name="Alicia Fernandez Siles" userId="40ef6540-ab02-429b-82df-117fef470c87" providerId="ADAL" clId="{47DBCAB3-02D5-4262-AD14-6D457BF9B1B9}" dt="2023-05-11T07:54:33.004" v="108" actId="12788"/>
          <ac:cxnSpMkLst>
            <pc:docMk/>
            <pc:sldMk cId="1383345187" sldId="271"/>
            <ac:cxnSpMk id="95" creationId="{40BD1CC8-BBCD-4770-8366-CF3312DA5FB9}"/>
          </ac:cxnSpMkLst>
        </pc:cxnChg>
        <pc:cxnChg chg="mod">
          <ac:chgData name="Alicia Fernandez Siles" userId="40ef6540-ab02-429b-82df-117fef470c87" providerId="ADAL" clId="{47DBCAB3-02D5-4262-AD14-6D457BF9B1B9}" dt="2023-05-11T07:56:13.576" v="118" actId="1076"/>
          <ac:cxnSpMkLst>
            <pc:docMk/>
            <pc:sldMk cId="1383345187" sldId="271"/>
            <ac:cxnSpMk id="101" creationId="{EDB0B9E9-180A-48A4-85FA-1711843CF32F}"/>
          </ac:cxnSpMkLst>
        </pc:cxnChg>
        <pc:cxnChg chg="mod">
          <ac:chgData name="Alicia Fernandez Siles" userId="40ef6540-ab02-429b-82df-117fef470c87" providerId="ADAL" clId="{47DBCAB3-02D5-4262-AD14-6D457BF9B1B9}" dt="2023-05-11T07:56:17.359" v="119" actId="1076"/>
          <ac:cxnSpMkLst>
            <pc:docMk/>
            <pc:sldMk cId="1383345187" sldId="271"/>
            <ac:cxnSpMk id="103" creationId="{74A02D21-1A71-4561-ABB9-855B941AD082}"/>
          </ac:cxnSpMkLst>
        </pc:cxnChg>
        <pc:cxnChg chg="mod">
          <ac:chgData name="Alicia Fernandez Siles" userId="40ef6540-ab02-429b-82df-117fef470c87" providerId="ADAL" clId="{47DBCAB3-02D5-4262-AD14-6D457BF9B1B9}" dt="2023-05-11T07:43:05.022" v="105" actId="14100"/>
          <ac:cxnSpMkLst>
            <pc:docMk/>
            <pc:sldMk cId="1383345187" sldId="271"/>
            <ac:cxnSpMk id="117" creationId="{8046EE4F-AC27-4DFA-903D-380A5E629BFC}"/>
          </ac:cxnSpMkLst>
        </pc:cxnChg>
        <pc:cxnChg chg="mod">
          <ac:chgData name="Alicia Fernandez Siles" userId="40ef6540-ab02-429b-82df-117fef470c87" providerId="ADAL" clId="{47DBCAB3-02D5-4262-AD14-6D457BF9B1B9}" dt="2023-05-11T07:57:35.416" v="134" actId="14100"/>
          <ac:cxnSpMkLst>
            <pc:docMk/>
            <pc:sldMk cId="1383345187" sldId="271"/>
            <ac:cxnSpMk id="123" creationId="{0B3C73D9-7D71-421E-8695-478DECB02C67}"/>
          </ac:cxnSpMkLst>
        </pc:cxnChg>
      </pc:sldChg>
    </pc:docChg>
  </pc:docChgLst>
  <pc:docChgLst>
    <pc:chgData name="Gonzalo Martinez Martinez" userId="6f596259-0448-4f44-85be-e35ec624c28c" providerId="ADAL" clId="{2EF3653D-5472-49C4-9D27-94B9208B84F7}"/>
    <pc:docChg chg="undo custSel addSld delSld modSld">
      <pc:chgData name="Gonzalo Martinez Martinez" userId="6f596259-0448-4f44-85be-e35ec624c28c" providerId="ADAL" clId="{2EF3653D-5472-49C4-9D27-94B9208B84F7}" dt="2023-05-11T08:38:40.454" v="2695" actId="47"/>
      <pc:docMkLst>
        <pc:docMk/>
      </pc:docMkLst>
      <pc:sldChg chg="addSp delSp modSp mod">
        <pc:chgData name="Gonzalo Martinez Martinez" userId="6f596259-0448-4f44-85be-e35ec624c28c" providerId="ADAL" clId="{2EF3653D-5472-49C4-9D27-94B9208B84F7}" dt="2023-05-10T15:20:13.515" v="2176" actId="20577"/>
        <pc:sldMkLst>
          <pc:docMk/>
          <pc:sldMk cId="828424442" sldId="267"/>
        </pc:sldMkLst>
        <pc:spChg chg="mod">
          <ac:chgData name="Gonzalo Martinez Martinez" userId="6f596259-0448-4f44-85be-e35ec624c28c" providerId="ADAL" clId="{2EF3653D-5472-49C4-9D27-94B9208B84F7}" dt="2023-05-10T14:55:14.488" v="1580" actId="1076"/>
          <ac:spMkLst>
            <pc:docMk/>
            <pc:sldMk cId="828424442" sldId="267"/>
            <ac:spMk id="6" creationId="{B5BE74A9-6DD2-4117-804D-E91955CFB23D}"/>
          </ac:spMkLst>
        </pc:spChg>
        <pc:spChg chg="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9" creationId="{CA096CAE-26C7-4C0E-8005-827408192ED1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21" creationId="{9A52038C-3CC8-410F-ACF2-96BB700B7C3C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23" creationId="{1C461363-19FE-49CB-881C-78D6E93F62BF}"/>
          </ac:spMkLst>
        </pc:spChg>
        <pc:spChg chg="add del mod">
          <ac:chgData name="Gonzalo Martinez Martinez" userId="6f596259-0448-4f44-85be-e35ec624c28c" providerId="ADAL" clId="{2EF3653D-5472-49C4-9D27-94B9208B84F7}" dt="2023-05-10T13:55:22.257" v="219" actId="478"/>
          <ac:spMkLst>
            <pc:docMk/>
            <pc:sldMk cId="828424442" sldId="267"/>
            <ac:spMk id="24" creationId="{30F1F0E0-9850-430F-A4CE-EA1438FE892C}"/>
          </ac:spMkLst>
        </pc:spChg>
        <pc:spChg chg="add mod">
          <ac:chgData name="Gonzalo Martinez Martinez" userId="6f596259-0448-4f44-85be-e35ec624c28c" providerId="ADAL" clId="{2EF3653D-5472-49C4-9D27-94B9208B84F7}" dt="2023-05-10T14:07:41.869" v="708" actId="12788"/>
          <ac:spMkLst>
            <pc:docMk/>
            <pc:sldMk cId="828424442" sldId="267"/>
            <ac:spMk id="26" creationId="{7F38E6EF-85BD-4BFC-B293-596A91216AEB}"/>
          </ac:spMkLst>
        </pc:spChg>
        <pc:spChg chg="add mod">
          <ac:chgData name="Gonzalo Martinez Martinez" userId="6f596259-0448-4f44-85be-e35ec624c28c" providerId="ADAL" clId="{2EF3653D-5472-49C4-9D27-94B9208B84F7}" dt="2023-05-10T14:55:44.741" v="1585" actId="12788"/>
          <ac:spMkLst>
            <pc:docMk/>
            <pc:sldMk cId="828424442" sldId="267"/>
            <ac:spMk id="27" creationId="{9E70B06B-5A8D-40C3-919F-5BD16FCD26EC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28" creationId="{4E97444A-CB59-4897-A820-1B851508BEC6}"/>
          </ac:spMkLst>
        </pc:spChg>
        <pc:spChg chg="add mod">
          <ac:chgData name="Gonzalo Martinez Martinez" userId="6f596259-0448-4f44-85be-e35ec624c28c" providerId="ADAL" clId="{2EF3653D-5472-49C4-9D27-94B9208B84F7}" dt="2023-05-10T14:55:44.741" v="1585" actId="12788"/>
          <ac:spMkLst>
            <pc:docMk/>
            <pc:sldMk cId="828424442" sldId="267"/>
            <ac:spMk id="29" creationId="{99789C17-A3DB-4BB7-A42F-FA227F04C789}"/>
          </ac:spMkLst>
        </pc:spChg>
        <pc:spChg chg="add mod">
          <ac:chgData name="Gonzalo Martinez Martinez" userId="6f596259-0448-4f44-85be-e35ec624c28c" providerId="ADAL" clId="{2EF3653D-5472-49C4-9D27-94B9208B84F7}" dt="2023-05-10T14:07:41.869" v="708" actId="12788"/>
          <ac:spMkLst>
            <pc:docMk/>
            <pc:sldMk cId="828424442" sldId="267"/>
            <ac:spMk id="30" creationId="{7FA59F77-C475-42B8-ABF8-0652769E0CEE}"/>
          </ac:spMkLst>
        </pc:spChg>
        <pc:spChg chg="add del mod">
          <ac:chgData name="Gonzalo Martinez Martinez" userId="6f596259-0448-4f44-85be-e35ec624c28c" providerId="ADAL" clId="{2EF3653D-5472-49C4-9D27-94B9208B84F7}" dt="2023-05-10T14:04:26.952" v="568" actId="478"/>
          <ac:spMkLst>
            <pc:docMk/>
            <pc:sldMk cId="828424442" sldId="267"/>
            <ac:spMk id="31" creationId="{968551F8-BA7B-4CD5-8987-2DCEC5340C72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34" creationId="{1C321B49-2422-43F1-9254-06300A89816A}"/>
          </ac:spMkLst>
        </pc:spChg>
        <pc:spChg chg="add del mod">
          <ac:chgData name="Gonzalo Martinez Martinez" userId="6f596259-0448-4f44-85be-e35ec624c28c" providerId="ADAL" clId="{2EF3653D-5472-49C4-9D27-94B9208B84F7}" dt="2023-05-10T14:43:33.791" v="868"/>
          <ac:spMkLst>
            <pc:docMk/>
            <pc:sldMk cId="828424442" sldId="267"/>
            <ac:spMk id="35" creationId="{DB4EBF1B-5800-4997-AECA-8A9912F7C20F}"/>
          </ac:spMkLst>
        </pc:spChg>
        <pc:spChg chg="add del mod">
          <ac:chgData name="Gonzalo Martinez Martinez" userId="6f596259-0448-4f44-85be-e35ec624c28c" providerId="ADAL" clId="{2EF3653D-5472-49C4-9D27-94B9208B84F7}" dt="2023-05-10T14:43:33.791" v="868"/>
          <ac:spMkLst>
            <pc:docMk/>
            <pc:sldMk cId="828424442" sldId="267"/>
            <ac:spMk id="36" creationId="{70353DF1-BEFA-441F-9D8B-7A33F5796DD7}"/>
          </ac:spMkLst>
        </pc:spChg>
        <pc:spChg chg="add del mod">
          <ac:chgData name="Gonzalo Martinez Martinez" userId="6f596259-0448-4f44-85be-e35ec624c28c" providerId="ADAL" clId="{2EF3653D-5472-49C4-9D27-94B9208B84F7}" dt="2023-05-10T14:55:26.725" v="1582" actId="12788"/>
          <ac:spMkLst>
            <pc:docMk/>
            <pc:sldMk cId="828424442" sldId="267"/>
            <ac:spMk id="37" creationId="{B85C1049-7267-4982-97F3-7475C73B2F09}"/>
          </ac:spMkLst>
        </pc:spChg>
        <pc:spChg chg="add del mod">
          <ac:chgData name="Gonzalo Martinez Martinez" userId="6f596259-0448-4f44-85be-e35ec624c28c" providerId="ADAL" clId="{2EF3653D-5472-49C4-9D27-94B9208B84F7}" dt="2023-05-10T14:43:33.791" v="868"/>
          <ac:spMkLst>
            <pc:docMk/>
            <pc:sldMk cId="828424442" sldId="267"/>
            <ac:spMk id="38" creationId="{E6B68E91-9E33-4FD1-B68C-A36C857D80E4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39" creationId="{B7CC3830-8F4C-4A06-97BF-8FCB5CBF01B3}"/>
          </ac:spMkLst>
        </pc:spChg>
        <pc:spChg chg="add mod">
          <ac:chgData name="Gonzalo Martinez Martinez" userId="6f596259-0448-4f44-85be-e35ec624c28c" providerId="ADAL" clId="{2EF3653D-5472-49C4-9D27-94B9208B84F7}" dt="2023-05-10T14:50:01.716" v="1365" actId="1076"/>
          <ac:spMkLst>
            <pc:docMk/>
            <pc:sldMk cId="828424442" sldId="267"/>
            <ac:spMk id="40" creationId="{0314CEB8-03DC-47AE-9028-DAF10922B679}"/>
          </ac:spMkLst>
        </pc:spChg>
        <pc:spChg chg="add del mod">
          <ac:chgData name="Gonzalo Martinez Martinez" userId="6f596259-0448-4f44-85be-e35ec624c28c" providerId="ADAL" clId="{2EF3653D-5472-49C4-9D27-94B9208B84F7}" dt="2023-05-10T14:07:58.916" v="713" actId="478"/>
          <ac:spMkLst>
            <pc:docMk/>
            <pc:sldMk cId="828424442" sldId="267"/>
            <ac:spMk id="40" creationId="{9DC415DE-7BAE-4D0D-BC5B-5E34ECF6C4EC}"/>
          </ac:spMkLst>
        </pc:spChg>
        <pc:spChg chg="add del">
          <ac:chgData name="Gonzalo Martinez Martinez" userId="6f596259-0448-4f44-85be-e35ec624c28c" providerId="ADAL" clId="{2EF3653D-5472-49C4-9D27-94B9208B84F7}" dt="2023-05-10T13:53:34.605" v="29" actId="478"/>
          <ac:spMkLst>
            <pc:docMk/>
            <pc:sldMk cId="828424442" sldId="267"/>
            <ac:spMk id="41" creationId="{1CDB120E-8AAA-4714-9F96-746020551586}"/>
          </ac:spMkLst>
        </pc:spChg>
        <pc:spChg chg="add mod">
          <ac:chgData name="Gonzalo Martinez Martinez" userId="6f596259-0448-4f44-85be-e35ec624c28c" providerId="ADAL" clId="{2EF3653D-5472-49C4-9D27-94B9208B84F7}" dt="2023-05-10T14:54:48.454" v="1578" actId="1076"/>
          <ac:spMkLst>
            <pc:docMk/>
            <pc:sldMk cId="828424442" sldId="267"/>
            <ac:spMk id="41" creationId="{3E049011-0EB5-40E1-B136-3A4A24542B83}"/>
          </ac:spMkLst>
        </pc:spChg>
        <pc:spChg chg="add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42" creationId="{D3C84403-DB0B-4E01-95F2-5E9166141E0A}"/>
          </ac:spMkLst>
        </pc:spChg>
        <pc:spChg chg="add mod">
          <ac:chgData name="Gonzalo Martinez Martinez" userId="6f596259-0448-4f44-85be-e35ec624c28c" providerId="ADAL" clId="{2EF3653D-5472-49C4-9D27-94B9208B84F7}" dt="2023-05-10T14:55:23.096" v="1581" actId="12788"/>
          <ac:spMkLst>
            <pc:docMk/>
            <pc:sldMk cId="828424442" sldId="267"/>
            <ac:spMk id="43" creationId="{CFA56CF0-C0E5-4247-8250-D3FC4E1D5726}"/>
          </ac:spMkLst>
        </pc:spChg>
        <pc:spChg chg="add mod">
          <ac:chgData name="Gonzalo Martinez Martinez" userId="6f596259-0448-4f44-85be-e35ec624c28c" providerId="ADAL" clId="{2EF3653D-5472-49C4-9D27-94B9208B84F7}" dt="2023-05-10T14:55:26.725" v="1582" actId="12788"/>
          <ac:spMkLst>
            <pc:docMk/>
            <pc:sldMk cId="828424442" sldId="267"/>
            <ac:spMk id="44" creationId="{2552C566-3F31-4FEA-8200-981C22F8D0EA}"/>
          </ac:spMkLst>
        </pc:spChg>
        <pc:spChg chg="add del mod">
          <ac:chgData name="Gonzalo Martinez Martinez" userId="6f596259-0448-4f44-85be-e35ec624c28c" providerId="ADAL" clId="{2EF3653D-5472-49C4-9D27-94B9208B84F7}" dt="2023-05-10T14:55:23.096" v="1581" actId="12788"/>
          <ac:spMkLst>
            <pc:docMk/>
            <pc:sldMk cId="828424442" sldId="267"/>
            <ac:spMk id="54" creationId="{6F43AA89-08EE-4769-8784-A30607003B8B}"/>
          </ac:spMkLst>
        </pc:spChg>
        <pc:spChg chg="add del">
          <ac:chgData name="Gonzalo Martinez Martinez" userId="6f596259-0448-4f44-85be-e35ec624c28c" providerId="ADAL" clId="{2EF3653D-5472-49C4-9D27-94B9208B84F7}" dt="2023-05-10T13:53:32.245" v="28" actId="478"/>
          <ac:spMkLst>
            <pc:docMk/>
            <pc:sldMk cId="828424442" sldId="267"/>
            <ac:spMk id="56" creationId="{57ED81F4-CB2C-45AB-A2DF-5B4203C49542}"/>
          </ac:spMkLst>
        </pc:spChg>
        <pc:spChg chg="add mod">
          <ac:chgData name="Gonzalo Martinez Martinez" userId="6f596259-0448-4f44-85be-e35ec624c28c" providerId="ADAL" clId="{2EF3653D-5472-49C4-9D27-94B9208B84F7}" dt="2023-05-10T15:20:13.515" v="2176" actId="20577"/>
          <ac:spMkLst>
            <pc:docMk/>
            <pc:sldMk cId="828424442" sldId="267"/>
            <ac:spMk id="60" creationId="{5C080D2C-842F-43F2-B823-BF63D0CE9510}"/>
          </ac:spMkLst>
        </pc:spChg>
        <pc:spChg chg="add 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61" creationId="{D5D97624-64C8-4D88-9AB4-6130857B6755}"/>
          </ac:spMkLst>
        </pc:spChg>
        <pc:spChg chg="add 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62" creationId="{E8860003-B66A-420D-865A-769322D2A7FC}"/>
          </ac:spMkLst>
        </pc:spChg>
        <pc:spChg chg="add del mod">
          <ac:chgData name="Gonzalo Martinez Martinez" userId="6f596259-0448-4f44-85be-e35ec624c28c" providerId="ADAL" clId="{2EF3653D-5472-49C4-9D27-94B9208B84F7}" dt="2023-05-10T14:04:48.311" v="571" actId="478"/>
          <ac:spMkLst>
            <pc:docMk/>
            <pc:sldMk cId="828424442" sldId="267"/>
            <ac:spMk id="67" creationId="{1BA812B8-3654-44A8-AB73-E95D824F3EA0}"/>
          </ac:spMkLst>
        </pc:spChg>
        <pc:spChg chg="add del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71" creationId="{0A57985F-EE8A-403C-BDC1-DDD9D4ECDE5A}"/>
          </ac:spMkLst>
        </pc:spChg>
        <pc:spChg chg="add del mod">
          <ac:chgData name="Gonzalo Martinez Martinez" userId="6f596259-0448-4f44-85be-e35ec624c28c" providerId="ADAL" clId="{2EF3653D-5472-49C4-9D27-94B9208B84F7}" dt="2023-05-10T14:04:47.584" v="570" actId="478"/>
          <ac:spMkLst>
            <pc:docMk/>
            <pc:sldMk cId="828424442" sldId="267"/>
            <ac:spMk id="73" creationId="{D127B300-F17D-487C-B43C-A9BE0B646406}"/>
          </ac:spMkLst>
        </pc:spChg>
        <pc:spChg chg="add del mod">
          <ac:chgData name="Gonzalo Martinez Martinez" userId="6f596259-0448-4f44-85be-e35ec624c28c" providerId="ADAL" clId="{2EF3653D-5472-49C4-9D27-94B9208B84F7}" dt="2023-05-10T14:04:47.584" v="570" actId="478"/>
          <ac:spMkLst>
            <pc:docMk/>
            <pc:sldMk cId="828424442" sldId="267"/>
            <ac:spMk id="74" creationId="{FEF7FBE9-3222-442D-8DDC-3B429B5FA115}"/>
          </ac:spMkLst>
        </pc:spChg>
        <pc:spChg chg="add del mod">
          <ac:chgData name="Gonzalo Martinez Martinez" userId="6f596259-0448-4f44-85be-e35ec624c28c" providerId="ADAL" clId="{2EF3653D-5472-49C4-9D27-94B9208B84F7}" dt="2023-05-10T14:56:07.979" v="1588" actId="1076"/>
          <ac:spMkLst>
            <pc:docMk/>
            <pc:sldMk cId="828424442" sldId="267"/>
            <ac:spMk id="80" creationId="{0CF457FF-6B0C-4861-B75D-5C934717946C}"/>
          </ac:spMkLst>
        </pc:spChg>
        <pc:spChg chg="add del mod">
          <ac:chgData name="Gonzalo Martinez Martinez" userId="6f596259-0448-4f44-85be-e35ec624c28c" providerId="ADAL" clId="{2EF3653D-5472-49C4-9D27-94B9208B84F7}" dt="2023-05-10T14:55:05.201" v="1579" actId="12788"/>
          <ac:spMkLst>
            <pc:docMk/>
            <pc:sldMk cId="828424442" sldId="267"/>
            <ac:spMk id="368" creationId="{C0C931FC-528C-4259-9D0D-DF9F928CFBAB}"/>
          </ac:spMkLst>
        </pc:sp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" creationId="{D581CFD9-17E1-4233-B420-1D94AAF19305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20" creationId="{B76A8222-E149-4442-8EC9-8E09007F8699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24" creationId="{E2F1B0F9-94CB-4821-BBEC-23C119DC5F26}"/>
          </ac:cxnSpMkLst>
        </pc:cxnChg>
        <pc:cxnChg chg="add del mod">
          <ac:chgData name="Gonzalo Martinez Martinez" userId="6f596259-0448-4f44-85be-e35ec624c28c" providerId="ADAL" clId="{2EF3653D-5472-49C4-9D27-94B9208B84F7}" dt="2023-05-10T14:04:50.783" v="574" actId="478"/>
          <ac:cxnSpMkLst>
            <pc:docMk/>
            <pc:sldMk cId="828424442" sldId="267"/>
            <ac:cxnSpMk id="25" creationId="{05222952-E25D-4BB1-9CAB-B5A3C100BA10}"/>
          </ac:cxnSpMkLst>
        </pc:cxnChg>
        <pc:cxnChg chg="add del mod">
          <ac:chgData name="Gonzalo Martinez Martinez" userId="6f596259-0448-4f44-85be-e35ec624c28c" providerId="ADAL" clId="{2EF3653D-5472-49C4-9D27-94B9208B84F7}" dt="2023-05-10T14:41:55.106" v="757" actId="478"/>
          <ac:cxnSpMkLst>
            <pc:docMk/>
            <pc:sldMk cId="828424442" sldId="267"/>
            <ac:cxnSpMk id="31" creationId="{2474C83A-A781-40AB-9BD9-E417CEB8D726}"/>
          </ac:cxnSpMkLst>
        </pc:cxnChg>
        <pc:cxnChg chg="add mod">
          <ac:chgData name="Gonzalo Martinez Martinez" userId="6f596259-0448-4f44-85be-e35ec624c28c" providerId="ADAL" clId="{2EF3653D-5472-49C4-9D27-94B9208B84F7}" dt="2023-05-10T14:56:07.979" v="1588" actId="1076"/>
          <ac:cxnSpMkLst>
            <pc:docMk/>
            <pc:sldMk cId="828424442" sldId="267"/>
            <ac:cxnSpMk id="32" creationId="{4FDFCB42-2FB1-486E-B8CB-07059560FD73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33" creationId="{5B88232E-6454-4053-B3E8-022D54A3EE8B}"/>
          </ac:cxnSpMkLst>
        </pc:cxnChg>
        <pc:cxnChg chg="del mod">
          <ac:chgData name="Gonzalo Martinez Martinez" userId="6f596259-0448-4f44-85be-e35ec624c28c" providerId="ADAL" clId="{2EF3653D-5472-49C4-9D27-94B9208B84F7}" dt="2023-05-10T14:07:09.064" v="701" actId="478"/>
          <ac:cxnSpMkLst>
            <pc:docMk/>
            <pc:sldMk cId="828424442" sldId="267"/>
            <ac:cxnSpMk id="43" creationId="{3D19E96C-0DA6-493F-9D9E-7764A833F473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5" creationId="{704940F1-D0A5-4288-ACE1-548758CBEEEC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6" creationId="{FD560464-990A-46B1-A4CB-462AD0180EAD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7" creationId="{E50A3106-FE70-4C94-A148-4BE450D5BBA7}"/>
          </ac:cxnSpMkLst>
        </pc:cxnChg>
        <pc:cxnChg chg="add mod">
          <ac:chgData name="Gonzalo Martinez Martinez" userId="6f596259-0448-4f44-85be-e35ec624c28c" providerId="ADAL" clId="{2EF3653D-5472-49C4-9D27-94B9208B84F7}" dt="2023-05-10T14:55:05.201" v="1579" actId="12788"/>
          <ac:cxnSpMkLst>
            <pc:docMk/>
            <pc:sldMk cId="828424442" sldId="267"/>
            <ac:cxnSpMk id="49" creationId="{EF045FC0-5925-456D-9FC1-61C7DA94B00C}"/>
          </ac:cxnSpMkLst>
        </pc:cxnChg>
        <pc:cxnChg chg="add del mod">
          <ac:chgData name="Gonzalo Martinez Martinez" userId="6f596259-0448-4f44-85be-e35ec624c28c" providerId="ADAL" clId="{2EF3653D-5472-49C4-9D27-94B9208B84F7}" dt="2023-05-10T14:04:50.344" v="573" actId="478"/>
          <ac:cxnSpMkLst>
            <pc:docMk/>
            <pc:sldMk cId="828424442" sldId="267"/>
            <ac:cxnSpMk id="51" creationId="{893850F4-6AC5-403F-B2E0-E6B0C3384EB2}"/>
          </ac:cxnSpMkLst>
        </pc:cxnChg>
        <pc:cxnChg chg="add del mod">
          <ac:chgData name="Gonzalo Martinez Martinez" userId="6f596259-0448-4f44-85be-e35ec624c28c" providerId="ADAL" clId="{2EF3653D-5472-49C4-9D27-94B9208B84F7}" dt="2023-05-10T14:04:49.296" v="572" actId="478"/>
          <ac:cxnSpMkLst>
            <pc:docMk/>
            <pc:sldMk cId="828424442" sldId="267"/>
            <ac:cxnSpMk id="58" creationId="{4FCA0C3C-A399-4540-843E-AF22519025E0}"/>
          </ac:cxnSpMkLst>
        </pc:cxnChg>
        <pc:cxnChg chg="add mod">
          <ac:chgData name="Gonzalo Martinez Martinez" userId="6f596259-0448-4f44-85be-e35ec624c28c" providerId="ADAL" clId="{2EF3653D-5472-49C4-9D27-94B9208B84F7}" dt="2023-05-10T14:56:07.979" v="1588" actId="1076"/>
          <ac:cxnSpMkLst>
            <pc:docMk/>
            <pc:sldMk cId="828424442" sldId="267"/>
            <ac:cxnSpMk id="58" creationId="{A4DC0835-8C62-45DD-94F8-6C86FBD67B34}"/>
          </ac:cxnSpMkLst>
        </pc:cxnChg>
        <pc:cxnChg chg="mod">
          <ac:chgData name="Gonzalo Martinez Martinez" userId="6f596259-0448-4f44-85be-e35ec624c28c" providerId="ADAL" clId="{2EF3653D-5472-49C4-9D27-94B9208B84F7}" dt="2023-05-10T14:55:14.488" v="1580" actId="1076"/>
          <ac:cxnSpMkLst>
            <pc:docMk/>
            <pc:sldMk cId="828424442" sldId="267"/>
            <ac:cxnSpMk id="127" creationId="{B19296C3-CE0F-46E4-AF6F-990A986C6FA7}"/>
          </ac:cxnSpMkLst>
        </pc:cxnChg>
        <pc:cxnChg chg="add del mod">
          <ac:chgData name="Gonzalo Martinez Martinez" userId="6f596259-0448-4f44-85be-e35ec624c28c" providerId="ADAL" clId="{2EF3653D-5472-49C4-9D27-94B9208B84F7}" dt="2023-05-10T13:54:14.570" v="39" actId="478"/>
          <ac:cxnSpMkLst>
            <pc:docMk/>
            <pc:sldMk cId="828424442" sldId="267"/>
            <ac:cxnSpMk id="365" creationId="{DCBA8458-84AF-4F86-9159-BA2C857F20AD}"/>
          </ac:cxnSpMkLst>
        </pc:cxnChg>
      </pc:sldChg>
      <pc:sldChg chg="addSp delSp modSp mod">
        <pc:chgData name="Gonzalo Martinez Martinez" userId="6f596259-0448-4f44-85be-e35ec624c28c" providerId="ADAL" clId="{2EF3653D-5472-49C4-9D27-94B9208B84F7}" dt="2023-05-10T15:32:46.013" v="2520" actId="14100"/>
        <pc:sldMkLst>
          <pc:docMk/>
          <pc:sldMk cId="1554949372" sldId="268"/>
        </pc:sldMkLst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6" creationId="{B5BE74A9-6DD2-4117-804D-E91955CFB23D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9" creationId="{CA096CAE-26C7-4C0E-8005-827408192ED1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40" creationId="{EC8C29AA-1BC3-440A-A7CB-CA017B0941D6}"/>
          </ac:spMkLst>
        </pc:spChg>
        <pc:spChg chg="mod">
          <ac:chgData name="Gonzalo Martinez Martinez" userId="6f596259-0448-4f44-85be-e35ec624c28c" providerId="ADAL" clId="{2EF3653D-5472-49C4-9D27-94B9208B84F7}" dt="2023-05-10T15:31:57.671" v="2511" actId="465"/>
          <ac:spMkLst>
            <pc:docMk/>
            <pc:sldMk cId="1554949372" sldId="268"/>
            <ac:spMk id="63" creationId="{BA32B87C-11C0-46A1-8DDF-2FD912286247}"/>
          </ac:spMkLst>
        </pc:spChg>
        <pc:spChg chg="add del mod">
          <ac:chgData name="Gonzalo Martinez Martinez" userId="6f596259-0448-4f44-85be-e35ec624c28c" providerId="ADAL" clId="{2EF3653D-5472-49C4-9D27-94B9208B84F7}" dt="2023-05-10T15:19:07.504" v="2126" actId="478"/>
          <ac:spMkLst>
            <pc:docMk/>
            <pc:sldMk cId="1554949372" sldId="268"/>
            <ac:spMk id="65" creationId="{2F3A550E-1921-4E00-93B5-D719A228F4A7}"/>
          </ac:spMkLst>
        </pc:spChg>
        <pc:spChg chg="del mod">
          <ac:chgData name="Gonzalo Martinez Martinez" userId="6f596259-0448-4f44-85be-e35ec624c28c" providerId="ADAL" clId="{2EF3653D-5472-49C4-9D27-94B9208B84F7}" dt="2023-05-10T15:12:23.089" v="1842" actId="478"/>
          <ac:spMkLst>
            <pc:docMk/>
            <pc:sldMk cId="1554949372" sldId="268"/>
            <ac:spMk id="68" creationId="{8BC46187-D544-40DF-A6D8-B534D909AAE4}"/>
          </ac:spMkLst>
        </pc:spChg>
        <pc:spChg chg="mod">
          <ac:chgData name="Gonzalo Martinez Martinez" userId="6f596259-0448-4f44-85be-e35ec624c28c" providerId="ADAL" clId="{2EF3653D-5472-49C4-9D27-94B9208B84F7}" dt="2023-05-10T15:31:57.671" v="2511" actId="465"/>
          <ac:spMkLst>
            <pc:docMk/>
            <pc:sldMk cId="1554949372" sldId="268"/>
            <ac:spMk id="74" creationId="{375AF23F-C5E2-4A2B-9ECC-7E7BDFAE73AE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75" creationId="{81B8427B-FC57-42C0-AE57-95EFEC2AABDD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94" creationId="{8F7D9C5C-08FC-4610-B42E-28B73D9E2DDD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119" creationId="{FED9FFEF-4E3A-4FD3-9F4E-C389928C56E4}"/>
          </ac:spMkLst>
        </pc:spChg>
        <pc:spChg chg="mod">
          <ac:chgData name="Gonzalo Martinez Martinez" userId="6f596259-0448-4f44-85be-e35ec624c28c" providerId="ADAL" clId="{2EF3653D-5472-49C4-9D27-94B9208B84F7}" dt="2023-05-10T15:31:45.006" v="2510" actId="12788"/>
          <ac:spMkLst>
            <pc:docMk/>
            <pc:sldMk cId="1554949372" sldId="268"/>
            <ac:spMk id="368" creationId="{C0C931FC-528C-4259-9D0D-DF9F928CFBAB}"/>
          </ac:spMkLst>
        </pc:spChg>
        <pc:grpChg chg="mod">
          <ac:chgData name="Gonzalo Martinez Martinez" userId="6f596259-0448-4f44-85be-e35ec624c28c" providerId="ADAL" clId="{2EF3653D-5472-49C4-9D27-94B9208B84F7}" dt="2023-05-10T14:17:07.694" v="749" actId="1076"/>
          <ac:grpSpMkLst>
            <pc:docMk/>
            <pc:sldMk cId="1554949372" sldId="268"/>
            <ac:grpSpMk id="4" creationId="{2C2B6182-2527-4C62-B317-43625FCDB6AC}"/>
          </ac:grpSpMkLst>
        </pc:grp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44" creationId="{684201CE-6710-4BD2-8962-B22589535B7F}"/>
          </ac:cxnSpMkLst>
        </pc:cxnChg>
        <pc:cxnChg chg="add mod">
          <ac:chgData name="Gonzalo Martinez Martinez" userId="6f596259-0448-4f44-85be-e35ec624c28c" providerId="ADAL" clId="{2EF3653D-5472-49C4-9D27-94B9208B84F7}" dt="2023-05-10T15:32:46.013" v="2520" actId="14100"/>
          <ac:cxnSpMkLst>
            <pc:docMk/>
            <pc:sldMk cId="1554949372" sldId="268"/>
            <ac:cxnSpMk id="48" creationId="{050CDB52-8AC2-44EB-BEBF-D5B00C7EB64C}"/>
          </ac:cxnSpMkLst>
        </pc:cxnChg>
        <pc:cxnChg chg="mod">
          <ac:chgData name="Gonzalo Martinez Martinez" userId="6f596259-0448-4f44-85be-e35ec624c28c" providerId="ADAL" clId="{2EF3653D-5472-49C4-9D27-94B9208B84F7}" dt="2023-05-10T15:31:57.671" v="2511" actId="465"/>
          <ac:cxnSpMkLst>
            <pc:docMk/>
            <pc:sldMk cId="1554949372" sldId="268"/>
            <ac:cxnSpMk id="64" creationId="{2C4F27B0-38FD-4E23-B25E-57BE26CFD465}"/>
          </ac:cxnSpMkLst>
        </pc:cxnChg>
        <pc:cxnChg chg="mod">
          <ac:chgData name="Gonzalo Martinez Martinez" userId="6f596259-0448-4f44-85be-e35ec624c28c" providerId="ADAL" clId="{2EF3653D-5472-49C4-9D27-94B9208B84F7}" dt="2023-05-10T15:31:57.671" v="2511" actId="465"/>
          <ac:cxnSpMkLst>
            <pc:docMk/>
            <pc:sldMk cId="1554949372" sldId="268"/>
            <ac:cxnSpMk id="69" creationId="{5FF055FF-F8B7-447A-BFED-E6F4DCC94C2D}"/>
          </ac:cxnSpMkLst>
        </pc:cxnChg>
        <pc:cxnChg chg="del mod">
          <ac:chgData name="Gonzalo Martinez Martinez" userId="6f596259-0448-4f44-85be-e35ec624c28c" providerId="ADAL" clId="{2EF3653D-5472-49C4-9D27-94B9208B84F7}" dt="2023-05-10T15:12:47.033" v="1843" actId="478"/>
          <ac:cxnSpMkLst>
            <pc:docMk/>
            <pc:sldMk cId="1554949372" sldId="268"/>
            <ac:cxnSpMk id="76" creationId="{2940939B-4179-40F1-AFA0-50B7C81C5E6B}"/>
          </ac:cxnSpMkLst>
        </pc:cxnChg>
        <pc:cxnChg chg="mod">
          <ac:chgData name="Gonzalo Martinez Martinez" userId="6f596259-0448-4f44-85be-e35ec624c28c" providerId="ADAL" clId="{2EF3653D-5472-49C4-9D27-94B9208B84F7}" dt="2023-05-10T15:31:57.671" v="2511" actId="465"/>
          <ac:cxnSpMkLst>
            <pc:docMk/>
            <pc:sldMk cId="1554949372" sldId="268"/>
            <ac:cxnSpMk id="77" creationId="{C32F52C9-68D7-491E-9FE8-49E22395583A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95" creationId="{40BD1CC8-BBCD-4770-8366-CF3312DA5FB9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101" creationId="{EDB0B9E9-180A-48A4-85FA-1711843CF32F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103" creationId="{74A02D21-1A71-4561-ABB9-855B941AD082}"/>
          </ac:cxnSpMkLst>
        </pc:cxnChg>
        <pc:cxnChg chg="mod">
          <ac:chgData name="Gonzalo Martinez Martinez" userId="6f596259-0448-4f44-85be-e35ec624c28c" providerId="ADAL" clId="{2EF3653D-5472-49C4-9D27-94B9208B84F7}" dt="2023-05-10T15:32:13.493" v="2515" actId="14100"/>
          <ac:cxnSpMkLst>
            <pc:docMk/>
            <pc:sldMk cId="1554949372" sldId="268"/>
            <ac:cxnSpMk id="106" creationId="{54A43422-E800-458F-B76E-3559A7093C30}"/>
          </ac:cxnSpMkLst>
        </pc:cxnChg>
        <pc:cxnChg chg="del mod">
          <ac:chgData name="Gonzalo Martinez Martinez" userId="6f596259-0448-4f44-85be-e35ec624c28c" providerId="ADAL" clId="{2EF3653D-5472-49C4-9D27-94B9208B84F7}" dt="2023-05-10T15:32:09.857" v="2514" actId="478"/>
          <ac:cxnSpMkLst>
            <pc:docMk/>
            <pc:sldMk cId="1554949372" sldId="268"/>
            <ac:cxnSpMk id="117" creationId="{8046EE4F-AC27-4DFA-903D-380A5E629BFC}"/>
          </ac:cxnSpMkLst>
        </pc:cxnChg>
        <pc:cxnChg chg="mod">
          <ac:chgData name="Gonzalo Martinez Martinez" userId="6f596259-0448-4f44-85be-e35ec624c28c" providerId="ADAL" clId="{2EF3653D-5472-49C4-9D27-94B9208B84F7}" dt="2023-05-10T15:31:45.006" v="2510" actId="12788"/>
          <ac:cxnSpMkLst>
            <pc:docMk/>
            <pc:sldMk cId="1554949372" sldId="268"/>
            <ac:cxnSpMk id="123" creationId="{0B3C73D9-7D71-421E-8695-478DECB02C67}"/>
          </ac:cxnSpMkLst>
        </pc:cxnChg>
      </pc:sldChg>
      <pc:sldChg chg="addSp delSp modSp add del mod">
        <pc:chgData name="Gonzalo Martinez Martinez" userId="6f596259-0448-4f44-85be-e35ec624c28c" providerId="ADAL" clId="{2EF3653D-5472-49C4-9D27-94B9208B84F7}" dt="2023-05-10T15:15:31.942" v="1911" actId="47"/>
        <pc:sldMkLst>
          <pc:docMk/>
          <pc:sldMk cId="763779266" sldId="269"/>
        </pc:sldMkLst>
        <pc:graphicFrameChg chg="add del modGraphic">
          <ac:chgData name="Gonzalo Martinez Martinez" userId="6f596259-0448-4f44-85be-e35ec624c28c" providerId="ADAL" clId="{2EF3653D-5472-49C4-9D27-94B9208B84F7}" dt="2023-05-10T14:51:58.945" v="1485" actId="478"/>
          <ac:graphicFrameMkLst>
            <pc:docMk/>
            <pc:sldMk cId="763779266" sldId="269"/>
            <ac:graphicFrameMk id="3" creationId="{D3BF494A-C23B-4BA2-B0F1-4A9D3ED3A725}"/>
          </ac:graphicFrameMkLst>
        </pc:graphicFrameChg>
      </pc:sldChg>
      <pc:sldChg chg="delSp modSp add mod">
        <pc:chgData name="Gonzalo Martinez Martinez" userId="6f596259-0448-4f44-85be-e35ec624c28c" providerId="ADAL" clId="{2EF3653D-5472-49C4-9D27-94B9208B84F7}" dt="2023-05-10T15:27:26.893" v="2506" actId="1076"/>
        <pc:sldMkLst>
          <pc:docMk/>
          <pc:sldMk cId="2602252313" sldId="269"/>
        </pc:sldMkLst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9" creationId="{CA096CAE-26C7-4C0E-8005-827408192ED1}"/>
          </ac:spMkLst>
        </pc:spChg>
        <pc:spChg chg="del">
          <ac:chgData name="Gonzalo Martinez Martinez" userId="6f596259-0448-4f44-85be-e35ec624c28c" providerId="ADAL" clId="{2EF3653D-5472-49C4-9D27-94B9208B84F7}" dt="2023-05-10T15:20:44.172" v="2178" actId="478"/>
          <ac:spMkLst>
            <pc:docMk/>
            <pc:sldMk cId="2602252313" sldId="269"/>
            <ac:spMk id="34" creationId="{1C321B49-2422-43F1-9254-06300A89816A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39" creationId="{B7CC3830-8F4C-4A06-97BF-8FCB5CBF01B3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40" creationId="{0314CEB8-03DC-47AE-9028-DAF10922B679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41" creationId="{3E049011-0EB5-40E1-B136-3A4A24542B83}"/>
          </ac:spMkLst>
        </pc:spChg>
        <pc:spChg chg="del">
          <ac:chgData name="Gonzalo Martinez Martinez" userId="6f596259-0448-4f44-85be-e35ec624c28c" providerId="ADAL" clId="{2EF3653D-5472-49C4-9D27-94B9208B84F7}" dt="2023-05-10T15:20:46.648" v="2179" actId="478"/>
          <ac:spMkLst>
            <pc:docMk/>
            <pc:sldMk cId="2602252313" sldId="269"/>
            <ac:spMk id="42" creationId="{D3C84403-DB0B-4E01-95F2-5E9166141E0A}"/>
          </ac:spMkLst>
        </pc:spChg>
        <pc:spChg chg="del mod">
          <ac:chgData name="Gonzalo Martinez Martinez" userId="6f596259-0448-4f44-85be-e35ec624c28c" providerId="ADAL" clId="{2EF3653D-5472-49C4-9D27-94B9208B84F7}" dt="2023-05-10T15:20:50.326" v="2185" actId="478"/>
          <ac:spMkLst>
            <pc:docMk/>
            <pc:sldMk cId="2602252313" sldId="269"/>
            <ac:spMk id="43" creationId="{CFA56CF0-C0E5-4247-8250-D3FC4E1D5726}"/>
          </ac:spMkLst>
        </pc:spChg>
        <pc:spChg chg="del">
          <ac:chgData name="Gonzalo Martinez Martinez" userId="6f596259-0448-4f44-85be-e35ec624c28c" providerId="ADAL" clId="{2EF3653D-5472-49C4-9D27-94B9208B84F7}" dt="2023-05-10T15:20:49.770" v="2184" actId="478"/>
          <ac:spMkLst>
            <pc:docMk/>
            <pc:sldMk cId="2602252313" sldId="269"/>
            <ac:spMk id="44" creationId="{2552C566-3F31-4FEA-8200-981C22F8D0EA}"/>
          </ac:spMkLst>
        </pc:spChg>
        <pc:spChg chg="mod">
          <ac:chgData name="Gonzalo Martinez Martinez" userId="6f596259-0448-4f44-85be-e35ec624c28c" providerId="ADAL" clId="{2EF3653D-5472-49C4-9D27-94B9208B84F7}" dt="2023-05-10T15:20:21.952" v="2177" actId="1076"/>
          <ac:spMkLst>
            <pc:docMk/>
            <pc:sldMk cId="2602252313" sldId="269"/>
            <ac:spMk id="60" creationId="{5C080D2C-842F-43F2-B823-BF63D0CE9510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61" creationId="{D5D97624-64C8-4D88-9AB4-6130857B6755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62" creationId="{E8860003-B66A-420D-865A-769322D2A7FC}"/>
          </ac:spMkLst>
        </pc:spChg>
        <pc:spChg chg="mod">
          <ac:chgData name="Gonzalo Martinez Martinez" userId="6f596259-0448-4f44-85be-e35ec624c28c" providerId="ADAL" clId="{2EF3653D-5472-49C4-9D27-94B9208B84F7}" dt="2023-05-10T15:27:26.893" v="2506" actId="1076"/>
          <ac:spMkLst>
            <pc:docMk/>
            <pc:sldMk cId="2602252313" sldId="269"/>
            <ac:spMk id="80" creationId="{0CF457FF-6B0C-4861-B75D-5C934717946C}"/>
          </ac:spMkLst>
        </pc:sp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32" creationId="{4FDFCB42-2FB1-486E-B8CB-07059560FD73}"/>
          </ac:cxnSpMkLst>
        </pc:cxn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45" creationId="{704940F1-D0A5-4288-ACE1-548758CBEEEC}"/>
          </ac:cxnSpMkLst>
        </pc:cxnChg>
        <pc:cxnChg chg="del mod">
          <ac:chgData name="Gonzalo Martinez Martinez" userId="6f596259-0448-4f44-85be-e35ec624c28c" providerId="ADAL" clId="{2EF3653D-5472-49C4-9D27-94B9208B84F7}" dt="2023-05-10T15:20:48.266" v="2180" actId="478"/>
          <ac:cxnSpMkLst>
            <pc:docMk/>
            <pc:sldMk cId="2602252313" sldId="269"/>
            <ac:cxnSpMk id="46" creationId="{FD560464-990A-46B1-A4CB-462AD0180EAD}"/>
          </ac:cxnSpMkLst>
        </pc:cxn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47" creationId="{E50A3106-FE70-4C94-A148-4BE450D5BBA7}"/>
          </ac:cxnSpMkLst>
        </pc:cxnChg>
        <pc:cxnChg chg="del mod">
          <ac:chgData name="Gonzalo Martinez Martinez" userId="6f596259-0448-4f44-85be-e35ec624c28c" providerId="ADAL" clId="{2EF3653D-5472-49C4-9D27-94B9208B84F7}" dt="2023-05-10T15:20:48.818" v="2182" actId="478"/>
          <ac:cxnSpMkLst>
            <pc:docMk/>
            <pc:sldMk cId="2602252313" sldId="269"/>
            <ac:cxnSpMk id="49" creationId="{EF045FC0-5925-456D-9FC1-61C7DA94B00C}"/>
          </ac:cxnSpMkLst>
        </pc:cxnChg>
        <pc:cxnChg chg="mod">
          <ac:chgData name="Gonzalo Martinez Martinez" userId="6f596259-0448-4f44-85be-e35ec624c28c" providerId="ADAL" clId="{2EF3653D-5472-49C4-9D27-94B9208B84F7}" dt="2023-05-10T15:27:26.893" v="2506" actId="1076"/>
          <ac:cxnSpMkLst>
            <pc:docMk/>
            <pc:sldMk cId="2602252313" sldId="269"/>
            <ac:cxnSpMk id="58" creationId="{A4DC0835-8C62-45DD-94F8-6C86FBD67B34}"/>
          </ac:cxnSpMkLst>
        </pc:cxnChg>
      </pc:sldChg>
      <pc:sldChg chg="addSp delSp modSp add del mod">
        <pc:chgData name="Gonzalo Martinez Martinez" userId="6f596259-0448-4f44-85be-e35ec624c28c" providerId="ADAL" clId="{2EF3653D-5472-49C4-9D27-94B9208B84F7}" dt="2023-05-11T08:38:40.454" v="2695" actId="47"/>
        <pc:sldMkLst>
          <pc:docMk/>
          <pc:sldMk cId="3412435070" sldId="270"/>
        </pc:sldMkLst>
        <pc:spChg chg="add mod">
          <ac:chgData name="Gonzalo Martinez Martinez" userId="6f596259-0448-4f44-85be-e35ec624c28c" providerId="ADAL" clId="{2EF3653D-5472-49C4-9D27-94B9208B84F7}" dt="2023-05-10T15:49:34.302" v="2690" actId="1076"/>
          <ac:spMkLst>
            <pc:docMk/>
            <pc:sldMk cId="3412435070" sldId="270"/>
            <ac:spMk id="49" creationId="{FF906F01-5E1E-4486-9969-5472AAEBB063}"/>
          </ac:spMkLst>
        </pc:spChg>
        <pc:spChg chg="add mod">
          <ac:chgData name="Gonzalo Martinez Martinez" userId="6f596259-0448-4f44-85be-e35ec624c28c" providerId="ADAL" clId="{2EF3653D-5472-49C4-9D27-94B9208B84F7}" dt="2023-05-10T15:49:27.606" v="2688" actId="20577"/>
          <ac:spMkLst>
            <pc:docMk/>
            <pc:sldMk cId="3412435070" sldId="270"/>
            <ac:spMk id="50" creationId="{5B59A5C8-9B14-4351-BE82-7D1AE0C155F4}"/>
          </ac:spMkLst>
        </pc:spChg>
        <pc:spChg chg="add mod">
          <ac:chgData name="Gonzalo Martinez Martinez" userId="6f596259-0448-4f44-85be-e35ec624c28c" providerId="ADAL" clId="{2EF3653D-5472-49C4-9D27-94B9208B84F7}" dt="2023-05-10T15:25:08.865" v="2487" actId="12788"/>
          <ac:spMkLst>
            <pc:docMk/>
            <pc:sldMk cId="3412435070" sldId="270"/>
            <ac:spMk id="51" creationId="{DAE3A5B2-9C64-4B1C-8E1A-E08F7F78871C}"/>
          </ac:spMkLst>
        </pc:spChg>
        <pc:spChg chg="mod">
          <ac:chgData name="Gonzalo Martinez Martinez" userId="6f596259-0448-4f44-85be-e35ec624c28c" providerId="ADAL" clId="{2EF3653D-5472-49C4-9D27-94B9208B84F7}" dt="2023-05-10T15:48:22.121" v="2611" actId="1076"/>
          <ac:spMkLst>
            <pc:docMk/>
            <pc:sldMk cId="3412435070" sldId="270"/>
            <ac:spMk id="63" creationId="{BA32B87C-11C0-46A1-8DDF-2FD912286247}"/>
          </ac:spMkLst>
        </pc:spChg>
        <pc:spChg chg="del mod">
          <ac:chgData name="Gonzalo Martinez Martinez" userId="6f596259-0448-4f44-85be-e35ec624c28c" providerId="ADAL" clId="{2EF3653D-5472-49C4-9D27-94B9208B84F7}" dt="2023-05-10T15:24:20.775" v="2480" actId="478"/>
          <ac:spMkLst>
            <pc:docMk/>
            <pc:sldMk cId="3412435070" sldId="270"/>
            <ac:spMk id="74" creationId="{375AF23F-C5E2-4A2B-9ECC-7E7BDFAE73AE}"/>
          </ac:spMkLst>
        </pc:spChg>
        <pc:spChg chg="del mod">
          <ac:chgData name="Gonzalo Martinez Martinez" userId="6f596259-0448-4f44-85be-e35ec624c28c" providerId="ADAL" clId="{2EF3653D-5472-49C4-9D27-94B9208B84F7}" dt="2023-05-10T15:24:20.065" v="2479" actId="478"/>
          <ac:spMkLst>
            <pc:docMk/>
            <pc:sldMk cId="3412435070" sldId="270"/>
            <ac:spMk id="75" creationId="{81B8427B-FC57-42C0-AE57-95EFEC2AABDD}"/>
          </ac:spMkLst>
        </pc:spChg>
        <pc:spChg chg="mod">
          <ac:chgData name="Gonzalo Martinez Martinez" userId="6f596259-0448-4f44-85be-e35ec624c28c" providerId="ADAL" clId="{2EF3653D-5472-49C4-9D27-94B9208B84F7}" dt="2023-05-10T15:25:08.865" v="2487" actId="12788"/>
          <ac:spMkLst>
            <pc:docMk/>
            <pc:sldMk cId="3412435070" sldId="270"/>
            <ac:spMk id="368" creationId="{C0C931FC-528C-4259-9D0D-DF9F928CFBAB}"/>
          </ac:spMkLst>
        </pc:spChg>
        <pc:cxnChg chg="add mod">
          <ac:chgData name="Gonzalo Martinez Martinez" userId="6f596259-0448-4f44-85be-e35ec624c28c" providerId="ADAL" clId="{2EF3653D-5472-49C4-9D27-94B9208B84F7}" dt="2023-05-10T15:25:41.367" v="2504" actId="14100"/>
          <ac:cxnSpMkLst>
            <pc:docMk/>
            <pc:sldMk cId="3412435070" sldId="270"/>
            <ac:cxnSpMk id="29" creationId="{9CF1D63E-58B3-4476-9AC1-64ECA4B59BF1}"/>
          </ac:cxnSpMkLst>
        </pc:cxnChg>
        <pc:cxnChg chg="add mod">
          <ac:chgData name="Gonzalo Martinez Martinez" userId="6f596259-0448-4f44-85be-e35ec624c28c" providerId="ADAL" clId="{2EF3653D-5472-49C4-9D27-94B9208B84F7}" dt="2023-05-10T15:49:34.302" v="2690" actId="1076"/>
          <ac:cxnSpMkLst>
            <pc:docMk/>
            <pc:sldMk cId="3412435070" sldId="270"/>
            <ac:cxnSpMk id="52" creationId="{9C04AD74-7DED-44BC-8C73-5FFD5563772C}"/>
          </ac:cxnSpMkLst>
        </pc:cxnChg>
        <pc:cxnChg chg="add mod">
          <ac:chgData name="Gonzalo Martinez Martinez" userId="6f596259-0448-4f44-85be-e35ec624c28c" providerId="ADAL" clId="{2EF3653D-5472-49C4-9D27-94B9208B84F7}" dt="2023-05-10T15:49:34.302" v="2690" actId="1076"/>
          <ac:cxnSpMkLst>
            <pc:docMk/>
            <pc:sldMk cId="3412435070" sldId="270"/>
            <ac:cxnSpMk id="55" creationId="{1898B7D7-BAD6-45EE-A1FB-E1306BA2903A}"/>
          </ac:cxnSpMkLst>
        </pc:cxnChg>
        <pc:cxnChg chg="add mod">
          <ac:chgData name="Gonzalo Martinez Martinez" userId="6f596259-0448-4f44-85be-e35ec624c28c" providerId="ADAL" clId="{2EF3653D-5472-49C4-9D27-94B9208B84F7}" dt="2023-05-10T15:25:27.146" v="2500" actId="14100"/>
          <ac:cxnSpMkLst>
            <pc:docMk/>
            <pc:sldMk cId="3412435070" sldId="270"/>
            <ac:cxnSpMk id="58" creationId="{6EE6D597-E2EF-40A8-B550-0342E7C60819}"/>
          </ac:cxnSpMkLst>
        </pc:cxnChg>
        <pc:cxnChg chg="mod">
          <ac:chgData name="Gonzalo Martinez Martinez" userId="6f596259-0448-4f44-85be-e35ec624c28c" providerId="ADAL" clId="{2EF3653D-5472-49C4-9D27-94B9208B84F7}" dt="2023-05-10T15:48:22.121" v="2611" actId="1076"/>
          <ac:cxnSpMkLst>
            <pc:docMk/>
            <pc:sldMk cId="3412435070" sldId="270"/>
            <ac:cxnSpMk id="64" creationId="{2C4F27B0-38FD-4E23-B25E-57BE26CFD465}"/>
          </ac:cxnSpMkLst>
        </pc:cxnChg>
        <pc:cxnChg chg="del mod">
          <ac:chgData name="Gonzalo Martinez Martinez" userId="6f596259-0448-4f44-85be-e35ec624c28c" providerId="ADAL" clId="{2EF3653D-5472-49C4-9D27-94B9208B84F7}" dt="2023-05-10T15:24:21.733" v="2482" actId="478"/>
          <ac:cxnSpMkLst>
            <pc:docMk/>
            <pc:sldMk cId="3412435070" sldId="270"/>
            <ac:cxnSpMk id="69" creationId="{5FF055FF-F8B7-447A-BFED-E6F4DCC94C2D}"/>
          </ac:cxnSpMkLst>
        </pc:cxnChg>
        <pc:cxnChg chg="del mod">
          <ac:chgData name="Gonzalo Martinez Martinez" userId="6f596259-0448-4f44-85be-e35ec624c28c" providerId="ADAL" clId="{2EF3653D-5472-49C4-9D27-94B9208B84F7}" dt="2023-05-10T15:24:21.219" v="2481" actId="478"/>
          <ac:cxnSpMkLst>
            <pc:docMk/>
            <pc:sldMk cId="3412435070" sldId="270"/>
            <ac:cxnSpMk id="77" creationId="{C32F52C9-68D7-491E-9FE8-49E22395583A}"/>
          </ac:cxnSpMkLst>
        </pc:cxnChg>
        <pc:cxnChg chg="mod">
          <ac:chgData name="Gonzalo Martinez Martinez" userId="6f596259-0448-4f44-85be-e35ec624c28c" providerId="ADAL" clId="{2EF3653D-5472-49C4-9D27-94B9208B84F7}" dt="2023-05-10T15:25:08.865" v="2487" actId="12788"/>
          <ac:cxnSpMkLst>
            <pc:docMk/>
            <pc:sldMk cId="3412435070" sldId="270"/>
            <ac:cxnSpMk id="103" creationId="{74A02D21-1A71-4561-ABB9-855B941AD082}"/>
          </ac:cxnSpMkLst>
        </pc:cxnChg>
        <pc:cxnChg chg="del mod">
          <ac:chgData name="Gonzalo Martinez Martinez" userId="6f596259-0448-4f44-85be-e35ec624c28c" providerId="ADAL" clId="{2EF3653D-5472-49C4-9D27-94B9208B84F7}" dt="2023-05-10T15:24:18.984" v="2478" actId="478"/>
          <ac:cxnSpMkLst>
            <pc:docMk/>
            <pc:sldMk cId="3412435070" sldId="270"/>
            <ac:cxnSpMk id="106" creationId="{54A43422-E800-458F-B76E-3559A7093C30}"/>
          </ac:cxnSpMkLst>
        </pc:cxnChg>
        <pc:cxnChg chg="mod">
          <ac:chgData name="Gonzalo Martinez Martinez" userId="6f596259-0448-4f44-85be-e35ec624c28c" providerId="ADAL" clId="{2EF3653D-5472-49C4-9D27-94B9208B84F7}" dt="2023-05-10T15:25:43.758" v="2505" actId="14100"/>
          <ac:cxnSpMkLst>
            <pc:docMk/>
            <pc:sldMk cId="3412435070" sldId="270"/>
            <ac:cxnSpMk id="117" creationId="{8046EE4F-AC27-4DFA-903D-380A5E629BFC}"/>
          </ac:cxnSpMkLst>
        </pc:cxnChg>
      </pc:sldChg>
      <pc:sldChg chg="add del">
        <pc:chgData name="Gonzalo Martinez Martinez" userId="6f596259-0448-4f44-85be-e35ec624c28c" providerId="ADAL" clId="{2EF3653D-5472-49C4-9D27-94B9208B84F7}" dt="2023-05-10T15:15:30.608" v="1910" actId="47"/>
        <pc:sldMkLst>
          <pc:docMk/>
          <pc:sldMk cId="3509402441" sldId="270"/>
        </pc:sldMkLst>
      </pc:sldChg>
      <pc:sldChg chg="modSp add mod">
        <pc:chgData name="Gonzalo Martinez Martinez" userId="6f596259-0448-4f44-85be-e35ec624c28c" providerId="ADAL" clId="{2EF3653D-5472-49C4-9D27-94B9208B84F7}" dt="2023-05-10T15:51:34.746" v="2694" actId="14100"/>
        <pc:sldMkLst>
          <pc:docMk/>
          <pc:sldMk cId="1383345187" sldId="271"/>
        </pc:sldMkLst>
        <pc:spChg chg="mod">
          <ac:chgData name="Gonzalo Martinez Martinez" userId="6f596259-0448-4f44-85be-e35ec624c28c" providerId="ADAL" clId="{2EF3653D-5472-49C4-9D27-94B9208B84F7}" dt="2023-05-10T15:51:17.293" v="2692" actId="1076"/>
          <ac:spMkLst>
            <pc:docMk/>
            <pc:sldMk cId="1383345187" sldId="271"/>
            <ac:spMk id="71" creationId="{0A57985F-EE8A-403C-BDC1-DDD9D4ECDE5A}"/>
          </ac:spMkLst>
        </pc:spChg>
        <pc:cxnChg chg="mod">
          <ac:chgData name="Gonzalo Martinez Martinez" userId="6f596259-0448-4f44-85be-e35ec624c28c" providerId="ADAL" clId="{2EF3653D-5472-49C4-9D27-94B9208B84F7}" dt="2023-05-10T15:51:34.746" v="2694" actId="14100"/>
          <ac:cxnSpMkLst>
            <pc:docMk/>
            <pc:sldMk cId="1383345187" sldId="271"/>
            <ac:cxnSpMk id="29" creationId="{9CF1D63E-58B3-4476-9AC1-64ECA4B59BF1}"/>
          </ac:cxnSpMkLst>
        </pc:cxnChg>
        <pc:cxnChg chg="mod">
          <ac:chgData name="Gonzalo Martinez Martinez" userId="6f596259-0448-4f44-85be-e35ec624c28c" providerId="ADAL" clId="{2EF3653D-5472-49C4-9D27-94B9208B84F7}" dt="2023-05-10T15:51:28.685" v="2693" actId="14100"/>
          <ac:cxnSpMkLst>
            <pc:docMk/>
            <pc:sldMk cId="1383345187" sldId="271"/>
            <ac:cxnSpMk id="101" creationId="{EDB0B9E9-180A-48A4-85FA-1711843CF32F}"/>
          </ac:cxnSpMkLst>
        </pc:cxnChg>
        <pc:cxnChg chg="mod">
          <ac:chgData name="Gonzalo Martinez Martinez" userId="6f596259-0448-4f44-85be-e35ec624c28c" providerId="ADAL" clId="{2EF3653D-5472-49C4-9D27-94B9208B84F7}" dt="2023-05-10T15:51:17.293" v="2692" actId="1076"/>
          <ac:cxnSpMkLst>
            <pc:docMk/>
            <pc:sldMk cId="1383345187" sldId="271"/>
            <ac:cxnSpMk id="103" creationId="{74A02D21-1A71-4561-ABB9-855B941AD08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7CD87-FEC0-4F94-A4F2-7C855C8C7DFB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EC6DF-BB32-4750-8EC6-1C104DB7DE9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15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EC6DF-BB32-4750-8EC6-1C104DB7DE9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03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02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218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6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50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88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1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783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15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3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28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66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2CAE-3AF1-43EB-81D3-0A86D9E4C5C7}" type="datetimeFigureOut">
              <a:rPr lang="es-ES" smtClean="0"/>
              <a:t>07/06/2023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014A-F4F2-4C5D-8E2E-B8D37FF5F85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6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CA096CAE-26C7-4C0E-8005-827408192ED1}"/>
              </a:ext>
            </a:extLst>
          </p:cNvPr>
          <p:cNvSpPr/>
          <p:nvPr/>
        </p:nvSpPr>
        <p:spPr>
          <a:xfrm>
            <a:off x="3554486" y="9201358"/>
            <a:ext cx="360000" cy="360000"/>
          </a:xfrm>
          <a:prstGeom prst="flowChartConnector">
            <a:avLst/>
          </a:prstGeom>
          <a:solidFill>
            <a:srgbClr val="F8CECC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Fin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B5BE74A9-6DD2-4117-804D-E91955CFB23D}"/>
              </a:ext>
            </a:extLst>
          </p:cNvPr>
          <p:cNvSpPr/>
          <p:nvPr/>
        </p:nvSpPr>
        <p:spPr>
          <a:xfrm>
            <a:off x="3527488" y="950454"/>
            <a:ext cx="360000" cy="360000"/>
          </a:xfrm>
          <a:prstGeom prst="flowChartConnector">
            <a:avLst/>
          </a:prstGeom>
          <a:solidFill>
            <a:srgbClr val="D5E8D4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Inicio</a:t>
            </a:r>
          </a:p>
        </p:txBody>
      </p: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B19296C3-CE0F-46E4-AF6F-990A986C6FA7}"/>
              </a:ext>
            </a:extLst>
          </p:cNvPr>
          <p:cNvCxnSpPr>
            <a:cxnSpLocks/>
          </p:cNvCxnSpPr>
          <p:nvPr/>
        </p:nvCxnSpPr>
        <p:spPr>
          <a:xfrm>
            <a:off x="3707488" y="1311502"/>
            <a:ext cx="1" cy="3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: esquinas redondeadas 7">
            <a:extLst>
              <a:ext uri="{FF2B5EF4-FFF2-40B4-BE49-F238E27FC236}">
                <a16:creationId xmlns:a16="http://schemas.microsoft.com/office/drawing/2014/main" id="{0A57985F-EE8A-403C-BDC1-DDD9D4ECDE5A}"/>
              </a:ext>
            </a:extLst>
          </p:cNvPr>
          <p:cNvSpPr>
            <a:spLocks/>
          </p:cNvSpPr>
          <p:nvPr/>
        </p:nvSpPr>
        <p:spPr>
          <a:xfrm>
            <a:off x="3333597" y="1645476"/>
            <a:ext cx="747783" cy="41295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D8FA3D-EE08-4C05-AD9A-C4828246C5DC}"/>
              </a:ext>
            </a:extLst>
          </p:cNvPr>
          <p:cNvSpPr/>
          <p:nvPr/>
        </p:nvSpPr>
        <p:spPr>
          <a:xfrm>
            <a:off x="1238250" y="409575"/>
            <a:ext cx="1295400" cy="550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Dispatcher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: esquinas redondeadas 7">
            <a:extLst>
              <a:ext uri="{FF2B5EF4-FFF2-40B4-BE49-F238E27FC236}">
                <a16:creationId xmlns:a16="http://schemas.microsoft.com/office/drawing/2014/main" id="{9A52038C-3CC8-410F-ACF2-96BB700B7C3C}"/>
              </a:ext>
            </a:extLst>
          </p:cNvPr>
          <p:cNvSpPr>
            <a:spLocks/>
          </p:cNvSpPr>
          <p:nvPr/>
        </p:nvSpPr>
        <p:spPr>
          <a:xfrm>
            <a:off x="3333597" y="2397077"/>
            <a:ext cx="747783" cy="41295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los expedientes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23" name="Rectángulo: esquinas redondeadas 7">
            <a:extLst>
              <a:ext uri="{FF2B5EF4-FFF2-40B4-BE49-F238E27FC236}">
                <a16:creationId xmlns:a16="http://schemas.microsoft.com/office/drawing/2014/main" id="{1C461363-19FE-49CB-881C-78D6E93F62BF}"/>
              </a:ext>
            </a:extLst>
          </p:cNvPr>
          <p:cNvSpPr>
            <a:spLocks/>
          </p:cNvSpPr>
          <p:nvPr/>
        </p:nvSpPr>
        <p:spPr>
          <a:xfrm>
            <a:off x="3160951" y="3145054"/>
            <a:ext cx="1093074" cy="46621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Descargar ODS que contiene los datos de los expedientes</a:t>
            </a:r>
            <a:endParaRPr lang="es-ES_tradnl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26" name="Rectángulo: esquinas redondeadas 7">
            <a:extLst>
              <a:ext uri="{FF2B5EF4-FFF2-40B4-BE49-F238E27FC236}">
                <a16:creationId xmlns:a16="http://schemas.microsoft.com/office/drawing/2014/main" id="{7F38E6EF-85BD-4BFC-B293-596A91216AEB}"/>
              </a:ext>
            </a:extLst>
          </p:cNvPr>
          <p:cNvSpPr>
            <a:spLocks/>
          </p:cNvSpPr>
          <p:nvPr/>
        </p:nvSpPr>
        <p:spPr>
          <a:xfrm>
            <a:off x="4776437" y="2393218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ha de filtrar por el procedimiento TR890A</a:t>
            </a: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9E70B06B-5A8D-40C3-919F-5BD16FCD26EC}"/>
              </a:ext>
            </a:extLst>
          </p:cNvPr>
          <p:cNvSpPr/>
          <p:nvPr/>
        </p:nvSpPr>
        <p:spPr>
          <a:xfrm rot="10800000">
            <a:off x="4316906" y="2372280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: esquinas redondeadas 7">
            <a:extLst>
              <a:ext uri="{FF2B5EF4-FFF2-40B4-BE49-F238E27FC236}">
                <a16:creationId xmlns:a16="http://schemas.microsoft.com/office/drawing/2014/main" id="{4E97444A-CB59-4897-A820-1B851508BEC6}"/>
              </a:ext>
            </a:extLst>
          </p:cNvPr>
          <p:cNvSpPr>
            <a:spLocks/>
          </p:cNvSpPr>
          <p:nvPr/>
        </p:nvSpPr>
        <p:spPr>
          <a:xfrm>
            <a:off x="3204112" y="3946291"/>
            <a:ext cx="1006752" cy="412955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Filtrado de expedientes según modelo (200 o 184)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29" name="Abrir llave 28">
            <a:extLst>
              <a:ext uri="{FF2B5EF4-FFF2-40B4-BE49-F238E27FC236}">
                <a16:creationId xmlns:a16="http://schemas.microsoft.com/office/drawing/2014/main" id="{99789C17-A3DB-4BB7-A42F-FA227F04C789}"/>
              </a:ext>
            </a:extLst>
          </p:cNvPr>
          <p:cNvSpPr/>
          <p:nvPr/>
        </p:nvSpPr>
        <p:spPr>
          <a:xfrm rot="10800000">
            <a:off x="4316907" y="3917143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ángulo: esquinas redondeadas 7">
            <a:extLst>
              <a:ext uri="{FF2B5EF4-FFF2-40B4-BE49-F238E27FC236}">
                <a16:creationId xmlns:a16="http://schemas.microsoft.com/office/drawing/2014/main" id="{7FA59F77-C475-42B8-ABF8-0652769E0CEE}"/>
              </a:ext>
            </a:extLst>
          </p:cNvPr>
          <p:cNvSpPr>
            <a:spLocks/>
          </p:cNvSpPr>
          <p:nvPr/>
        </p:nvSpPr>
        <p:spPr>
          <a:xfrm>
            <a:off x="4776437" y="3947481"/>
            <a:ext cx="1146016" cy="367959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 una tabla con los expedientes filtrados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D581CFD9-17E1-4233-B420-1D94AAF19305}"/>
              </a:ext>
            </a:extLst>
          </p:cNvPr>
          <p:cNvCxnSpPr>
            <a:cxnSpLocks/>
          </p:cNvCxnSpPr>
          <p:nvPr/>
        </p:nvCxnSpPr>
        <p:spPr>
          <a:xfrm>
            <a:off x="3707488" y="2059479"/>
            <a:ext cx="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B88232E-6454-4053-B3E8-022D54A3EE8B}"/>
              </a:ext>
            </a:extLst>
          </p:cNvPr>
          <p:cNvCxnSpPr>
            <a:cxnSpLocks/>
          </p:cNvCxnSpPr>
          <p:nvPr/>
        </p:nvCxnSpPr>
        <p:spPr>
          <a:xfrm flipH="1">
            <a:off x="3707488" y="2811080"/>
            <a:ext cx="1" cy="3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76A8222-E149-4442-8EC9-8E09007F8699}"/>
              </a:ext>
            </a:extLst>
          </p:cNvPr>
          <p:cNvCxnSpPr>
            <a:cxnSpLocks/>
          </p:cNvCxnSpPr>
          <p:nvPr/>
        </p:nvCxnSpPr>
        <p:spPr>
          <a:xfrm>
            <a:off x="3707488" y="3612317"/>
            <a:ext cx="0" cy="3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2F1B0F9-94CB-4821-BBEC-23C119DC5F26}"/>
              </a:ext>
            </a:extLst>
          </p:cNvPr>
          <p:cNvCxnSpPr>
            <a:cxnSpLocks/>
          </p:cNvCxnSpPr>
          <p:nvPr/>
        </p:nvCxnSpPr>
        <p:spPr>
          <a:xfrm>
            <a:off x="3707488" y="4359246"/>
            <a:ext cx="1" cy="34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grama de flujo: decisión 34">
            <a:extLst>
              <a:ext uri="{FF2B5EF4-FFF2-40B4-BE49-F238E27FC236}">
                <a16:creationId xmlns:a16="http://schemas.microsoft.com/office/drawing/2014/main" id="{B7CC3830-8F4C-4A06-97BF-8FCB5CBF01B3}"/>
              </a:ext>
            </a:extLst>
          </p:cNvPr>
          <p:cNvSpPr/>
          <p:nvPr/>
        </p:nvSpPr>
        <p:spPr>
          <a:xfrm>
            <a:off x="3311488" y="5565200"/>
            <a:ext cx="792000" cy="433570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¿Hay más?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40" name="CuadroTexto 76">
            <a:extLst>
              <a:ext uri="{FF2B5EF4-FFF2-40B4-BE49-F238E27FC236}">
                <a16:creationId xmlns:a16="http://schemas.microsoft.com/office/drawing/2014/main" id="{0314CEB8-03DC-47AE-9028-DAF10922B679}"/>
              </a:ext>
            </a:extLst>
          </p:cNvPr>
          <p:cNvSpPr txBox="1"/>
          <p:nvPr/>
        </p:nvSpPr>
        <p:spPr>
          <a:xfrm>
            <a:off x="3837542" y="8115880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sp>
        <p:nvSpPr>
          <p:cNvPr id="41" name="CuadroTexto 76">
            <a:extLst>
              <a:ext uri="{FF2B5EF4-FFF2-40B4-BE49-F238E27FC236}">
                <a16:creationId xmlns:a16="http://schemas.microsoft.com/office/drawing/2014/main" id="{3E049011-0EB5-40E1-B136-3A4A24542B83}"/>
              </a:ext>
            </a:extLst>
          </p:cNvPr>
          <p:cNvSpPr txBox="1"/>
          <p:nvPr/>
        </p:nvSpPr>
        <p:spPr>
          <a:xfrm>
            <a:off x="3826103" y="6033325"/>
            <a:ext cx="133768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04940F1-D0A5-4288-ACE1-548758CBEEEC}"/>
              </a:ext>
            </a:extLst>
          </p:cNvPr>
          <p:cNvCxnSpPr>
            <a:cxnSpLocks/>
          </p:cNvCxnSpPr>
          <p:nvPr/>
        </p:nvCxnSpPr>
        <p:spPr>
          <a:xfrm flipH="1">
            <a:off x="3707488" y="5290717"/>
            <a:ext cx="1" cy="27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E50A3106-FE70-4C94-A148-4BE450D5BBA7}"/>
              </a:ext>
            </a:extLst>
          </p:cNvPr>
          <p:cNvCxnSpPr>
            <a:cxnSpLocks/>
            <a:stCxn id="39" idx="1"/>
            <a:endCxn id="44" idx="1"/>
          </p:cNvCxnSpPr>
          <p:nvPr/>
        </p:nvCxnSpPr>
        <p:spPr>
          <a:xfrm rot="10800000">
            <a:off x="3050912" y="4999383"/>
            <a:ext cx="260576" cy="782602"/>
          </a:xfrm>
          <a:prstGeom prst="bentConnector3">
            <a:avLst>
              <a:gd name="adj1" fmla="val 187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4DC0835-8C62-45DD-94F8-6C86FBD67B34}"/>
              </a:ext>
            </a:extLst>
          </p:cNvPr>
          <p:cNvCxnSpPr>
            <a:cxnSpLocks/>
          </p:cNvCxnSpPr>
          <p:nvPr/>
        </p:nvCxnSpPr>
        <p:spPr>
          <a:xfrm flipH="1">
            <a:off x="3706487" y="5999818"/>
            <a:ext cx="2002" cy="4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7">
            <a:extLst>
              <a:ext uri="{FF2B5EF4-FFF2-40B4-BE49-F238E27FC236}">
                <a16:creationId xmlns:a16="http://schemas.microsoft.com/office/drawing/2014/main" id="{F0DF14FA-675E-464D-BF2D-02111CF8B199}"/>
              </a:ext>
            </a:extLst>
          </p:cNvPr>
          <p:cNvSpPr>
            <a:spLocks/>
          </p:cNvSpPr>
          <p:nvPr/>
        </p:nvSpPr>
        <p:spPr>
          <a:xfrm>
            <a:off x="4776437" y="1617082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obtienen las credenciales del orquestador</a:t>
            </a: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E81DC07F-1EA7-4FCC-A46C-21AC3E83C1F7}"/>
              </a:ext>
            </a:extLst>
          </p:cNvPr>
          <p:cNvSpPr/>
          <p:nvPr/>
        </p:nvSpPr>
        <p:spPr>
          <a:xfrm rot="10800000">
            <a:off x="4316906" y="1602456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EF1008B-3153-4223-B80A-71B412449820}"/>
              </a:ext>
            </a:extLst>
          </p:cNvPr>
          <p:cNvGrpSpPr/>
          <p:nvPr/>
        </p:nvGrpSpPr>
        <p:grpSpPr>
          <a:xfrm>
            <a:off x="779903" y="1497180"/>
            <a:ext cx="5999867" cy="2977866"/>
            <a:chOff x="1616203" y="3130778"/>
            <a:chExt cx="4448175" cy="947048"/>
          </a:xfrm>
        </p:grpSpPr>
        <p:sp>
          <p:nvSpPr>
            <p:cNvPr id="36" name="Flowchart: Process 16">
              <a:extLst>
                <a:ext uri="{FF2B5EF4-FFF2-40B4-BE49-F238E27FC236}">
                  <a16:creationId xmlns:a16="http://schemas.microsoft.com/office/drawing/2014/main" id="{2CE6FB04-FC27-4950-8438-E9B03045AC95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Flowchart: Process 24">
              <a:extLst>
                <a:ext uri="{FF2B5EF4-FFF2-40B4-BE49-F238E27FC236}">
                  <a16:creationId xmlns:a16="http://schemas.microsoft.com/office/drawing/2014/main" id="{27DBC900-8CAB-44B6-AFC4-8731A17F1A04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Initialization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44" name="Rectángulo: esquinas redondeadas 7">
            <a:extLst>
              <a:ext uri="{FF2B5EF4-FFF2-40B4-BE49-F238E27FC236}">
                <a16:creationId xmlns:a16="http://schemas.microsoft.com/office/drawing/2014/main" id="{A848FF11-AEFD-4135-A27A-7C3E0EF0D650}"/>
              </a:ext>
            </a:extLst>
          </p:cNvPr>
          <p:cNvSpPr>
            <a:spLocks/>
          </p:cNvSpPr>
          <p:nvPr/>
        </p:nvSpPr>
        <p:spPr>
          <a:xfrm>
            <a:off x="3050912" y="4709097"/>
            <a:ext cx="1313153" cy="580572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Subida de expedientes/transacciones a la cola del orquestador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0D7A711-FA2F-4F4B-947E-5F1AFB8859FE}"/>
              </a:ext>
            </a:extLst>
          </p:cNvPr>
          <p:cNvGrpSpPr/>
          <p:nvPr/>
        </p:nvGrpSpPr>
        <p:grpSpPr>
          <a:xfrm>
            <a:off x="779902" y="4531639"/>
            <a:ext cx="6020200" cy="1673844"/>
            <a:chOff x="1616203" y="3130778"/>
            <a:chExt cx="4448175" cy="947048"/>
          </a:xfrm>
        </p:grpSpPr>
        <p:sp>
          <p:nvSpPr>
            <p:cNvPr id="51" name="Flowchart: Process 16">
              <a:extLst>
                <a:ext uri="{FF2B5EF4-FFF2-40B4-BE49-F238E27FC236}">
                  <a16:creationId xmlns:a16="http://schemas.microsoft.com/office/drawing/2014/main" id="{91193DA6-5612-4119-8A76-35462BCE61BB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2" name="Flowchart: Process 24">
              <a:extLst>
                <a:ext uri="{FF2B5EF4-FFF2-40B4-BE49-F238E27FC236}">
                  <a16:creationId xmlns:a16="http://schemas.microsoft.com/office/drawing/2014/main" id="{41998C58-481A-465C-AB06-C9A0F4ECF460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Add Queue Item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53" name="Rectángulo: esquinas redondeadas 7">
            <a:extLst>
              <a:ext uri="{FF2B5EF4-FFF2-40B4-BE49-F238E27FC236}">
                <a16:creationId xmlns:a16="http://schemas.microsoft.com/office/drawing/2014/main" id="{2B323874-240B-4B44-A36F-E7BE2B572483}"/>
              </a:ext>
            </a:extLst>
          </p:cNvPr>
          <p:cNvSpPr>
            <a:spLocks/>
          </p:cNvSpPr>
          <p:nvPr/>
        </p:nvSpPr>
        <p:spPr>
          <a:xfrm>
            <a:off x="3050912" y="6446823"/>
            <a:ext cx="1313153" cy="580572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Cerrar sesión/Salir de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56" name="Diagrama de flujo: decisión 34">
            <a:extLst>
              <a:ext uri="{FF2B5EF4-FFF2-40B4-BE49-F238E27FC236}">
                <a16:creationId xmlns:a16="http://schemas.microsoft.com/office/drawing/2014/main" id="{A54E3584-0355-4C38-A3BE-09427C7B10AF}"/>
              </a:ext>
            </a:extLst>
          </p:cNvPr>
          <p:cNvSpPr/>
          <p:nvPr/>
        </p:nvSpPr>
        <p:spPr>
          <a:xfrm>
            <a:off x="3088856" y="7392077"/>
            <a:ext cx="1237264" cy="681277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¿Ha ocurrido una incidencia?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689FFEE-0877-42C6-91F4-11723CE1B06B}"/>
              </a:ext>
            </a:extLst>
          </p:cNvPr>
          <p:cNvCxnSpPr>
            <a:cxnSpLocks/>
          </p:cNvCxnSpPr>
          <p:nvPr/>
        </p:nvCxnSpPr>
        <p:spPr>
          <a:xfrm>
            <a:off x="3701082" y="7028443"/>
            <a:ext cx="12813" cy="36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: esquinas redondeadas 7">
            <a:extLst>
              <a:ext uri="{FF2B5EF4-FFF2-40B4-BE49-F238E27FC236}">
                <a16:creationId xmlns:a16="http://schemas.microsoft.com/office/drawing/2014/main" id="{A47113D8-41D0-4384-84A1-6EE5B19F2AD4}"/>
              </a:ext>
            </a:extLst>
          </p:cNvPr>
          <p:cNvSpPr>
            <a:spLocks/>
          </p:cNvSpPr>
          <p:nvPr/>
        </p:nvSpPr>
        <p:spPr>
          <a:xfrm>
            <a:off x="3223257" y="8437776"/>
            <a:ext cx="981276" cy="326222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Enviar correo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43" name="CuadroTexto 76">
            <a:extLst>
              <a:ext uri="{FF2B5EF4-FFF2-40B4-BE49-F238E27FC236}">
                <a16:creationId xmlns:a16="http://schemas.microsoft.com/office/drawing/2014/main" id="{32A93352-B01F-4311-80FC-32E84E7703C8}"/>
              </a:ext>
            </a:extLst>
          </p:cNvPr>
          <p:cNvSpPr txBox="1"/>
          <p:nvPr/>
        </p:nvSpPr>
        <p:spPr>
          <a:xfrm>
            <a:off x="2652787" y="5368561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2B7F010-CC40-4090-B006-6AD4936A217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713895" y="8763998"/>
            <a:ext cx="0" cy="42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: esquinas redondeadas 7">
            <a:extLst>
              <a:ext uri="{FF2B5EF4-FFF2-40B4-BE49-F238E27FC236}">
                <a16:creationId xmlns:a16="http://schemas.microsoft.com/office/drawing/2014/main" id="{5616BAF1-369A-4EF8-95BB-6911334A5474}"/>
              </a:ext>
            </a:extLst>
          </p:cNvPr>
          <p:cNvSpPr>
            <a:spLocks/>
          </p:cNvSpPr>
          <p:nvPr/>
        </p:nvSpPr>
        <p:spPr>
          <a:xfrm>
            <a:off x="4692869" y="8319903"/>
            <a:ext cx="1313152" cy="47426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En función del tipo de incidencia se manda el correo con un cuerpo u otro</a:t>
            </a: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4C0ADA33-CCDF-470A-9872-896BCB8109B6}"/>
              </a:ext>
            </a:extLst>
          </p:cNvPr>
          <p:cNvCxnSpPr>
            <a:cxnSpLocks/>
            <a:stCxn id="56" idx="1"/>
            <a:endCxn id="9" idx="2"/>
          </p:cNvCxnSpPr>
          <p:nvPr/>
        </p:nvCxnSpPr>
        <p:spPr>
          <a:xfrm rot="10800000" flipH="1" flipV="1">
            <a:off x="3088856" y="7732716"/>
            <a:ext cx="465630" cy="1648642"/>
          </a:xfrm>
          <a:prstGeom prst="bentConnector3">
            <a:avLst>
              <a:gd name="adj1" fmla="val -4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76">
            <a:extLst>
              <a:ext uri="{FF2B5EF4-FFF2-40B4-BE49-F238E27FC236}">
                <a16:creationId xmlns:a16="http://schemas.microsoft.com/office/drawing/2014/main" id="{F50CB3D1-8412-4F96-85E5-05E1C578ADFB}"/>
              </a:ext>
            </a:extLst>
          </p:cNvPr>
          <p:cNvSpPr txBox="1"/>
          <p:nvPr/>
        </p:nvSpPr>
        <p:spPr>
          <a:xfrm>
            <a:off x="2624375" y="7728658"/>
            <a:ext cx="133768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2EC85D-DEDE-4350-B813-27F02BA153D7}"/>
              </a:ext>
            </a:extLst>
          </p:cNvPr>
          <p:cNvGrpSpPr/>
          <p:nvPr/>
        </p:nvGrpSpPr>
        <p:grpSpPr>
          <a:xfrm>
            <a:off x="779902" y="6297170"/>
            <a:ext cx="6020198" cy="2724188"/>
            <a:chOff x="1616203" y="3130778"/>
            <a:chExt cx="4448175" cy="947048"/>
          </a:xfrm>
        </p:grpSpPr>
        <p:sp>
          <p:nvSpPr>
            <p:cNvPr id="57" name="Flowchart: Process 16">
              <a:extLst>
                <a:ext uri="{FF2B5EF4-FFF2-40B4-BE49-F238E27FC236}">
                  <a16:creationId xmlns:a16="http://schemas.microsoft.com/office/drawing/2014/main" id="{6CA9493A-F979-4DAA-BA09-C39D81651AC2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Flowchart: Process 24">
              <a:extLst>
                <a:ext uri="{FF2B5EF4-FFF2-40B4-BE49-F238E27FC236}">
                  <a16:creationId xmlns:a16="http://schemas.microsoft.com/office/drawing/2014/main" id="{3F268641-3159-4FE0-BDAB-EBCE6054BB71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End Process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66" name="Abrir llave 65">
            <a:extLst>
              <a:ext uri="{FF2B5EF4-FFF2-40B4-BE49-F238E27FC236}">
                <a16:creationId xmlns:a16="http://schemas.microsoft.com/office/drawing/2014/main" id="{7FCF1A1D-9B0A-470A-9C9C-63E7082556EB}"/>
              </a:ext>
            </a:extLst>
          </p:cNvPr>
          <p:cNvSpPr/>
          <p:nvPr/>
        </p:nvSpPr>
        <p:spPr>
          <a:xfrm rot="10800000">
            <a:off x="4316907" y="8408802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35E6E14-1CF4-45DF-829F-2C66EA336FEE}"/>
              </a:ext>
            </a:extLst>
          </p:cNvPr>
          <p:cNvCxnSpPr>
            <a:stCxn id="56" idx="2"/>
            <a:endCxn id="42" idx="0"/>
          </p:cNvCxnSpPr>
          <p:nvPr/>
        </p:nvCxnSpPr>
        <p:spPr>
          <a:xfrm>
            <a:off x="3707488" y="8073354"/>
            <a:ext cx="6407" cy="36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B5BE74A9-6DD2-4117-804D-E91955CFB23D}"/>
              </a:ext>
            </a:extLst>
          </p:cNvPr>
          <p:cNvSpPr/>
          <p:nvPr/>
        </p:nvSpPr>
        <p:spPr>
          <a:xfrm>
            <a:off x="3562938" y="767054"/>
            <a:ext cx="360000" cy="360000"/>
          </a:xfrm>
          <a:prstGeom prst="flowChartConnector">
            <a:avLst/>
          </a:prstGeom>
          <a:solidFill>
            <a:srgbClr val="D5E8D4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Inicio</a:t>
            </a:r>
          </a:p>
        </p:txBody>
      </p:sp>
      <p:sp>
        <p:nvSpPr>
          <p:cNvPr id="71" name="Rectángulo: esquinas redondeadas 7">
            <a:extLst>
              <a:ext uri="{FF2B5EF4-FFF2-40B4-BE49-F238E27FC236}">
                <a16:creationId xmlns:a16="http://schemas.microsoft.com/office/drawing/2014/main" id="{0A57985F-EE8A-403C-BDC1-DDD9D4ECDE5A}"/>
              </a:ext>
            </a:extLst>
          </p:cNvPr>
          <p:cNvSpPr>
            <a:spLocks/>
          </p:cNvSpPr>
          <p:nvPr/>
        </p:nvSpPr>
        <p:spPr>
          <a:xfrm>
            <a:off x="3226456" y="3100698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Obtener Transacción</a:t>
            </a:r>
          </a:p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(Expediente)</a:t>
            </a:r>
          </a:p>
        </p:txBody>
      </p:sp>
      <p:sp>
        <p:nvSpPr>
          <p:cNvPr id="368" name="Rectángulo: esquinas redondeadas 7">
            <a:extLst>
              <a:ext uri="{FF2B5EF4-FFF2-40B4-BE49-F238E27FC236}">
                <a16:creationId xmlns:a16="http://schemas.microsoft.com/office/drawing/2014/main" id="{C0C931FC-528C-4259-9D0D-DF9F928CFBAB}"/>
              </a:ext>
            </a:extLst>
          </p:cNvPr>
          <p:cNvSpPr>
            <a:spLocks/>
          </p:cNvSpPr>
          <p:nvPr/>
        </p:nvSpPr>
        <p:spPr>
          <a:xfrm>
            <a:off x="3232028" y="4073812"/>
            <a:ext cx="1021820" cy="459964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la carpeta del expediente en Wanda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C2B6182-2527-4C62-B317-43625FCDB6AC}"/>
              </a:ext>
            </a:extLst>
          </p:cNvPr>
          <p:cNvGrpSpPr/>
          <p:nvPr/>
        </p:nvGrpSpPr>
        <p:grpSpPr>
          <a:xfrm>
            <a:off x="1068595" y="3880147"/>
            <a:ext cx="5390515" cy="3752701"/>
            <a:chOff x="1616205" y="4172964"/>
            <a:chExt cx="4448175" cy="3935866"/>
          </a:xfrm>
        </p:grpSpPr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6D76215F-CAE7-4032-9309-5EA4B46D47CC}"/>
                </a:ext>
              </a:extLst>
            </p:cNvPr>
            <p:cNvSpPr/>
            <p:nvPr/>
          </p:nvSpPr>
          <p:spPr>
            <a:xfrm>
              <a:off x="1616205" y="4172964"/>
              <a:ext cx="4448175" cy="3935866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6A82B778-ED00-4C8D-B3AC-F6D377959324}"/>
                </a:ext>
              </a:extLst>
            </p:cNvPr>
            <p:cNvSpPr/>
            <p:nvPr/>
          </p:nvSpPr>
          <p:spPr>
            <a:xfrm>
              <a:off x="1616205" y="4172964"/>
              <a:ext cx="1333713" cy="182722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Process Transaction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63" name="Rectángulo: esquinas redondeadas 7">
            <a:extLst>
              <a:ext uri="{FF2B5EF4-FFF2-40B4-BE49-F238E27FC236}">
                <a16:creationId xmlns:a16="http://schemas.microsoft.com/office/drawing/2014/main" id="{BA32B87C-11C0-46A1-8DDF-2FD912286247}"/>
              </a:ext>
            </a:extLst>
          </p:cNvPr>
          <p:cNvSpPr>
            <a:spLocks/>
          </p:cNvSpPr>
          <p:nvPr/>
        </p:nvSpPr>
        <p:spPr>
          <a:xfrm>
            <a:off x="3177461" y="4773169"/>
            <a:ext cx="1130955" cy="470606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Descargar paquete de documentos del expediente</a:t>
            </a:r>
          </a:p>
        </p:txBody>
      </p:sp>
      <p:cxnSp>
        <p:nvCxnSpPr>
          <p:cNvPr id="64" name="Conector recto de flecha 126">
            <a:extLst>
              <a:ext uri="{FF2B5EF4-FFF2-40B4-BE49-F238E27FC236}">
                <a16:creationId xmlns:a16="http://schemas.microsoft.com/office/drawing/2014/main" id="{2C4F27B0-38FD-4E23-B25E-57BE26CFD465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3742939" y="4533776"/>
            <a:ext cx="7816" cy="23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2FB1F4DE-E314-46AF-8AA2-F88900B5627A}"/>
              </a:ext>
            </a:extLst>
          </p:cNvPr>
          <p:cNvGrpSpPr/>
          <p:nvPr/>
        </p:nvGrpSpPr>
        <p:grpSpPr>
          <a:xfrm>
            <a:off x="1068595" y="1969083"/>
            <a:ext cx="5390515" cy="1827935"/>
            <a:chOff x="1616203" y="3130778"/>
            <a:chExt cx="4448175" cy="947048"/>
          </a:xfrm>
        </p:grpSpPr>
        <p:sp>
          <p:nvSpPr>
            <p:cNvPr id="26" name="Flowchart: Process 16">
              <a:extLst>
                <a:ext uri="{FF2B5EF4-FFF2-40B4-BE49-F238E27FC236}">
                  <a16:creationId xmlns:a16="http://schemas.microsoft.com/office/drawing/2014/main" id="{FD84C350-82C8-48D1-9A50-FB8FCE866FAC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Flowchart: Process 24">
              <a:extLst>
                <a:ext uri="{FF2B5EF4-FFF2-40B4-BE49-F238E27FC236}">
                  <a16:creationId xmlns:a16="http://schemas.microsoft.com/office/drawing/2014/main" id="{332435A0-FB20-4DE1-822B-82D5B6080555}"/>
                </a:ext>
              </a:extLst>
            </p:cNvPr>
            <p:cNvSpPr/>
            <p:nvPr/>
          </p:nvSpPr>
          <p:spPr>
            <a:xfrm>
              <a:off x="1616203" y="3130778"/>
              <a:ext cx="1409799" cy="68341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Get Transaction Data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AE25F52-0FD5-46BF-8AC1-981D3F30B155}"/>
              </a:ext>
            </a:extLst>
          </p:cNvPr>
          <p:cNvGrpSpPr/>
          <p:nvPr/>
        </p:nvGrpSpPr>
        <p:grpSpPr>
          <a:xfrm>
            <a:off x="1068595" y="1173067"/>
            <a:ext cx="5390515" cy="723733"/>
            <a:chOff x="1616203" y="3130778"/>
            <a:chExt cx="4448175" cy="947048"/>
          </a:xfrm>
        </p:grpSpPr>
        <p:sp>
          <p:nvSpPr>
            <p:cNvPr id="34" name="Flowchart: Process 16">
              <a:extLst>
                <a:ext uri="{FF2B5EF4-FFF2-40B4-BE49-F238E27FC236}">
                  <a16:creationId xmlns:a16="http://schemas.microsoft.com/office/drawing/2014/main" id="{E8468256-9F89-4303-B3B6-00027277006A}"/>
                </a:ext>
              </a:extLst>
            </p:cNvPr>
            <p:cNvSpPr/>
            <p:nvPr/>
          </p:nvSpPr>
          <p:spPr>
            <a:xfrm>
              <a:off x="1616203" y="3130778"/>
              <a:ext cx="4448175" cy="94704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" name="Flowchart: Process 24">
              <a:extLst>
                <a:ext uri="{FF2B5EF4-FFF2-40B4-BE49-F238E27FC236}">
                  <a16:creationId xmlns:a16="http://schemas.microsoft.com/office/drawing/2014/main" id="{E0F68C6B-1089-40EB-A6A8-6852F0424845}"/>
                </a:ext>
              </a:extLst>
            </p:cNvPr>
            <p:cNvSpPr/>
            <p:nvPr/>
          </p:nvSpPr>
          <p:spPr>
            <a:xfrm>
              <a:off x="1616203" y="3130778"/>
              <a:ext cx="911335" cy="184608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Initialization</a:t>
              </a:r>
              <a:endParaRPr lang="es-ES" sz="1100" dirty="0">
                <a:solidFill>
                  <a:schemeClr val="tx1"/>
                </a:solidFill>
                <a:latin typeface="Xunta Sans" panose="00000500000000000000" pitchFamily="50" charset="0"/>
              </a:endParaRPr>
            </a:p>
          </p:txBody>
        </p:sp>
      </p:grpSp>
      <p:sp>
        <p:nvSpPr>
          <p:cNvPr id="40" name="Rectángulo: esquinas redondeadas 7">
            <a:extLst>
              <a:ext uri="{FF2B5EF4-FFF2-40B4-BE49-F238E27FC236}">
                <a16:creationId xmlns:a16="http://schemas.microsoft.com/office/drawing/2014/main" id="{EC8C29AA-1BC3-440A-A7CB-CA017B0941D6}"/>
              </a:ext>
            </a:extLst>
          </p:cNvPr>
          <p:cNvSpPr>
            <a:spLocks/>
          </p:cNvSpPr>
          <p:nvPr/>
        </p:nvSpPr>
        <p:spPr>
          <a:xfrm>
            <a:off x="3226456" y="1380028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Wanda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84201CE-6710-4BD2-8962-B22589535B7F}"/>
              </a:ext>
            </a:extLst>
          </p:cNvPr>
          <p:cNvCxnSpPr>
            <a:cxnSpLocks/>
          </p:cNvCxnSpPr>
          <p:nvPr/>
        </p:nvCxnSpPr>
        <p:spPr>
          <a:xfrm flipH="1">
            <a:off x="3742735" y="1127807"/>
            <a:ext cx="407" cy="25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0BD1CC8-BBCD-4770-8366-CF3312DA5FB9}"/>
              </a:ext>
            </a:extLst>
          </p:cNvPr>
          <p:cNvCxnSpPr>
            <a:cxnSpLocks/>
          </p:cNvCxnSpPr>
          <p:nvPr/>
        </p:nvCxnSpPr>
        <p:spPr>
          <a:xfrm>
            <a:off x="3742938" y="1740029"/>
            <a:ext cx="0" cy="37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EDB0B9E9-180A-48A4-85FA-1711843CF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0448" y="2903743"/>
            <a:ext cx="378011" cy="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76">
            <a:extLst>
              <a:ext uri="{FF2B5EF4-FFF2-40B4-BE49-F238E27FC236}">
                <a16:creationId xmlns:a16="http://schemas.microsoft.com/office/drawing/2014/main" id="{BDBDAB2A-3D72-490F-851E-7C952A7A6E1E}"/>
              </a:ext>
            </a:extLst>
          </p:cNvPr>
          <p:cNvSpPr txBox="1"/>
          <p:nvPr/>
        </p:nvSpPr>
        <p:spPr>
          <a:xfrm>
            <a:off x="3788540" y="2713685"/>
            <a:ext cx="76944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chemeClr val="accent6"/>
                </a:solidFill>
              </a:rPr>
              <a:t>Si</a:t>
            </a:r>
            <a:endParaRPr lang="es-ES" sz="744" dirty="0">
              <a:solidFill>
                <a:schemeClr val="accent6"/>
              </a:solidFill>
            </a:endParaRP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74A02D21-1A71-4561-ABB9-855B941AD082}"/>
              </a:ext>
            </a:extLst>
          </p:cNvPr>
          <p:cNvCxnSpPr>
            <a:cxnSpLocks/>
          </p:cNvCxnSpPr>
          <p:nvPr/>
        </p:nvCxnSpPr>
        <p:spPr>
          <a:xfrm rot="5400000">
            <a:off x="3437760" y="3768633"/>
            <a:ext cx="610358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8CA4A67C-DC72-425D-99AA-0C581566D828}"/>
              </a:ext>
            </a:extLst>
          </p:cNvPr>
          <p:cNvGrpSpPr/>
          <p:nvPr/>
        </p:nvGrpSpPr>
        <p:grpSpPr>
          <a:xfrm>
            <a:off x="1068595" y="7739772"/>
            <a:ext cx="5397877" cy="1273699"/>
            <a:chOff x="1616205" y="4172960"/>
            <a:chExt cx="4448175" cy="3935870"/>
          </a:xfrm>
        </p:grpSpPr>
        <p:sp>
          <p:nvSpPr>
            <p:cNvPr id="115" name="Flowchart: Process 16">
              <a:extLst>
                <a:ext uri="{FF2B5EF4-FFF2-40B4-BE49-F238E27FC236}">
                  <a16:creationId xmlns:a16="http://schemas.microsoft.com/office/drawing/2014/main" id="{4AA66E7F-46C3-4B2C-BD7C-4CA48EEFBFC4}"/>
                </a:ext>
              </a:extLst>
            </p:cNvPr>
            <p:cNvSpPr/>
            <p:nvPr/>
          </p:nvSpPr>
          <p:spPr>
            <a:xfrm>
              <a:off x="1616205" y="4172964"/>
              <a:ext cx="4448175" cy="3935866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6" name="Flowchart: Process 24">
              <a:extLst>
                <a:ext uri="{FF2B5EF4-FFF2-40B4-BE49-F238E27FC236}">
                  <a16:creationId xmlns:a16="http://schemas.microsoft.com/office/drawing/2014/main" id="{5EDE78B0-31D6-4F6C-8CFC-916F5DB47594}"/>
                </a:ext>
              </a:extLst>
            </p:cNvPr>
            <p:cNvSpPr/>
            <p:nvPr/>
          </p:nvSpPr>
          <p:spPr>
            <a:xfrm>
              <a:off x="1616206" y="4172960"/>
              <a:ext cx="911334" cy="713056"/>
            </a:xfrm>
            <a:prstGeom prst="flowChartProcess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s-ES_tradnl" sz="1100" dirty="0">
                  <a:solidFill>
                    <a:schemeClr val="tx1"/>
                  </a:solidFill>
                  <a:latin typeface="Xunta Sans" panose="00000500000000000000" pitchFamily="50" charset="0"/>
                </a:rPr>
                <a:t>End Process</a:t>
              </a:r>
            </a:p>
          </p:txBody>
        </p:sp>
      </p:grpSp>
      <p:sp>
        <p:nvSpPr>
          <p:cNvPr id="119" name="Rectángulo: esquinas redondeadas 7">
            <a:extLst>
              <a:ext uri="{FF2B5EF4-FFF2-40B4-BE49-F238E27FC236}">
                <a16:creationId xmlns:a16="http://schemas.microsoft.com/office/drawing/2014/main" id="{FED9FFEF-4E3A-4FD3-9F4E-C389928C56E4}"/>
              </a:ext>
            </a:extLst>
          </p:cNvPr>
          <p:cNvSpPr>
            <a:spLocks/>
          </p:cNvSpPr>
          <p:nvPr/>
        </p:nvSpPr>
        <p:spPr>
          <a:xfrm>
            <a:off x="3226456" y="7821474"/>
            <a:ext cx="1032965" cy="360000"/>
          </a:xfrm>
          <a:prstGeom prst="roundRect">
            <a:avLst>
              <a:gd name="adj" fmla="val 7947"/>
            </a:avLst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Cerrar Wanda y Chrome</a:t>
            </a:r>
          </a:p>
        </p:txBody>
      </p: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8046EE4F-AC27-4DFA-903D-380A5E629BFC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4250783" y="2424369"/>
            <a:ext cx="139310" cy="5555800"/>
          </a:xfrm>
          <a:prstGeom prst="bentConnector4">
            <a:avLst>
              <a:gd name="adj1" fmla="val -1360296"/>
              <a:gd name="adj2" fmla="val 100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00">
            <a:extLst>
              <a:ext uri="{FF2B5EF4-FFF2-40B4-BE49-F238E27FC236}">
                <a16:creationId xmlns:a16="http://schemas.microsoft.com/office/drawing/2014/main" id="{6BCECAB1-D306-4806-8AE8-F469316F0B75}"/>
              </a:ext>
            </a:extLst>
          </p:cNvPr>
          <p:cNvSpPr txBox="1"/>
          <p:nvPr/>
        </p:nvSpPr>
        <p:spPr>
          <a:xfrm>
            <a:off x="4425274" y="2246218"/>
            <a:ext cx="131446" cy="133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868" dirty="0">
                <a:solidFill>
                  <a:srgbClr val="FF0000"/>
                </a:solidFill>
              </a:rPr>
              <a:t>No</a:t>
            </a:r>
            <a:endParaRPr lang="es-ES" sz="744" dirty="0">
              <a:solidFill>
                <a:srgbClr val="FF0000"/>
              </a:solidFill>
            </a:endParaRPr>
          </a:p>
        </p:txBody>
      </p:sp>
      <p:sp>
        <p:nvSpPr>
          <p:cNvPr id="129" name="Rectangle 67">
            <a:extLst>
              <a:ext uri="{FF2B5EF4-FFF2-40B4-BE49-F238E27FC236}">
                <a16:creationId xmlns:a16="http://schemas.microsoft.com/office/drawing/2014/main" id="{10B24433-DC98-4506-817B-353C30647F2B}"/>
              </a:ext>
            </a:extLst>
          </p:cNvPr>
          <p:cNvSpPr/>
          <p:nvPr/>
        </p:nvSpPr>
        <p:spPr>
          <a:xfrm>
            <a:off x="650387" y="233537"/>
            <a:ext cx="1295400" cy="550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Performer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Rectángulo: esquinas redondeadas 7">
            <a:extLst>
              <a:ext uri="{FF2B5EF4-FFF2-40B4-BE49-F238E27FC236}">
                <a16:creationId xmlns:a16="http://schemas.microsoft.com/office/drawing/2014/main" id="{FF906F01-5E1E-4486-9969-5472AAEBB063}"/>
              </a:ext>
            </a:extLst>
          </p:cNvPr>
          <p:cNvSpPr>
            <a:spLocks/>
          </p:cNvSpPr>
          <p:nvPr/>
        </p:nvSpPr>
        <p:spPr>
          <a:xfrm>
            <a:off x="3200852" y="5483168"/>
            <a:ext cx="1084172" cy="35703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Filtrar documentos y obtener datos modelo </a:t>
            </a:r>
          </a:p>
        </p:txBody>
      </p:sp>
      <p:sp>
        <p:nvSpPr>
          <p:cNvPr id="50" name="Rectángulo: esquinas redondeadas 7">
            <a:extLst>
              <a:ext uri="{FF2B5EF4-FFF2-40B4-BE49-F238E27FC236}">
                <a16:creationId xmlns:a16="http://schemas.microsoft.com/office/drawing/2014/main" id="{5B59A5C8-9B14-4351-BE82-7D1AE0C155F4}"/>
              </a:ext>
            </a:extLst>
          </p:cNvPr>
          <p:cNvSpPr>
            <a:spLocks/>
          </p:cNvSpPr>
          <p:nvPr/>
        </p:nvSpPr>
        <p:spPr>
          <a:xfrm>
            <a:off x="3177461" y="6079599"/>
            <a:ext cx="1130955" cy="459964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Acceder a la página del expediente en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sp>
        <p:nvSpPr>
          <p:cNvPr id="51" name="Rectángulo: esquinas redondeadas 7">
            <a:extLst>
              <a:ext uri="{FF2B5EF4-FFF2-40B4-BE49-F238E27FC236}">
                <a16:creationId xmlns:a16="http://schemas.microsoft.com/office/drawing/2014/main" id="{DAE3A5B2-9C64-4B1C-8E1A-E08F7F78871C}"/>
              </a:ext>
            </a:extLst>
          </p:cNvPr>
          <p:cNvSpPr>
            <a:spLocks/>
          </p:cNvSpPr>
          <p:nvPr/>
        </p:nvSpPr>
        <p:spPr>
          <a:xfrm>
            <a:off x="3177461" y="6778957"/>
            <a:ext cx="1130955" cy="459964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Introducir los datos del PDF en el expediente en Wanda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52" name="Conector recto de flecha 126">
            <a:extLst>
              <a:ext uri="{FF2B5EF4-FFF2-40B4-BE49-F238E27FC236}">
                <a16:creationId xmlns:a16="http://schemas.microsoft.com/office/drawing/2014/main" id="{9C04AD74-7DED-44BC-8C73-5FFD5563772C}"/>
              </a:ext>
            </a:extLst>
          </p:cNvPr>
          <p:cNvCxnSpPr>
            <a:cxnSpLocks/>
          </p:cNvCxnSpPr>
          <p:nvPr/>
        </p:nvCxnSpPr>
        <p:spPr>
          <a:xfrm flipH="1">
            <a:off x="3742938" y="5240888"/>
            <a:ext cx="1" cy="24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126">
            <a:extLst>
              <a:ext uri="{FF2B5EF4-FFF2-40B4-BE49-F238E27FC236}">
                <a16:creationId xmlns:a16="http://schemas.microsoft.com/office/drawing/2014/main" id="{1898B7D7-BAD6-45EE-A1FB-E1306BA2903A}"/>
              </a:ext>
            </a:extLst>
          </p:cNvPr>
          <p:cNvCxnSpPr>
            <a:cxnSpLocks/>
          </p:cNvCxnSpPr>
          <p:nvPr/>
        </p:nvCxnSpPr>
        <p:spPr>
          <a:xfrm flipH="1">
            <a:off x="3742938" y="5840206"/>
            <a:ext cx="7817" cy="239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126">
            <a:extLst>
              <a:ext uri="{FF2B5EF4-FFF2-40B4-BE49-F238E27FC236}">
                <a16:creationId xmlns:a16="http://schemas.microsoft.com/office/drawing/2014/main" id="{6EE6D597-E2EF-40A8-B550-0342E7C60819}"/>
              </a:ext>
            </a:extLst>
          </p:cNvPr>
          <p:cNvCxnSpPr>
            <a:cxnSpLocks/>
          </p:cNvCxnSpPr>
          <p:nvPr/>
        </p:nvCxnSpPr>
        <p:spPr>
          <a:xfrm flipH="1">
            <a:off x="3742938" y="6539563"/>
            <a:ext cx="7818" cy="23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CF1D63E-58B3-4476-9AC1-64ECA4B59BF1}"/>
              </a:ext>
            </a:extLst>
          </p:cNvPr>
          <p:cNvCxnSpPr>
            <a:cxnSpLocks/>
            <a:stCxn id="51" idx="2"/>
            <a:endCxn id="48" idx="1"/>
          </p:cNvCxnSpPr>
          <p:nvPr/>
        </p:nvCxnSpPr>
        <p:spPr>
          <a:xfrm rot="5400000" flipH="1">
            <a:off x="1012086" y="4508068"/>
            <a:ext cx="4814552" cy="647155"/>
          </a:xfrm>
          <a:prstGeom prst="bentConnector4">
            <a:avLst>
              <a:gd name="adj1" fmla="val -4748"/>
              <a:gd name="adj2" fmla="val 135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7">
            <a:extLst>
              <a:ext uri="{FF2B5EF4-FFF2-40B4-BE49-F238E27FC236}">
                <a16:creationId xmlns:a16="http://schemas.microsoft.com/office/drawing/2014/main" id="{DAA210D6-6295-48E9-9CE0-A9EF6C85305A}"/>
              </a:ext>
            </a:extLst>
          </p:cNvPr>
          <p:cNvSpPr>
            <a:spLocks/>
          </p:cNvSpPr>
          <p:nvPr/>
        </p:nvSpPr>
        <p:spPr>
          <a:xfrm>
            <a:off x="4871806" y="1337803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obtienen las credenciales del orquestador</a:t>
            </a:r>
          </a:p>
        </p:txBody>
      </p:sp>
      <p:sp>
        <p:nvSpPr>
          <p:cNvPr id="45" name="Abrir llave 44">
            <a:extLst>
              <a:ext uri="{FF2B5EF4-FFF2-40B4-BE49-F238E27FC236}">
                <a16:creationId xmlns:a16="http://schemas.microsoft.com/office/drawing/2014/main" id="{31D0CA9D-67F2-4BBC-98BD-EB56CADFB13E}"/>
              </a:ext>
            </a:extLst>
          </p:cNvPr>
          <p:cNvSpPr/>
          <p:nvPr/>
        </p:nvSpPr>
        <p:spPr>
          <a:xfrm rot="10800000">
            <a:off x="4364387" y="3063537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Diagrama de flujo: decisión 34">
            <a:extLst>
              <a:ext uri="{FF2B5EF4-FFF2-40B4-BE49-F238E27FC236}">
                <a16:creationId xmlns:a16="http://schemas.microsoft.com/office/drawing/2014/main" id="{937E6283-AB06-4539-B8DC-F34708B0C2AE}"/>
              </a:ext>
            </a:extLst>
          </p:cNvPr>
          <p:cNvSpPr/>
          <p:nvPr/>
        </p:nvSpPr>
        <p:spPr>
          <a:xfrm>
            <a:off x="3095784" y="2129841"/>
            <a:ext cx="1294309" cy="589055"/>
          </a:xfrm>
          <a:prstGeom prst="flowChartDecision">
            <a:avLst/>
          </a:prstGeom>
          <a:solidFill>
            <a:srgbClr val="FFF2CC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¿Quedan transacciones?</a:t>
            </a:r>
          </a:p>
        </p:txBody>
      </p:sp>
      <p:sp>
        <p:nvSpPr>
          <p:cNvPr id="54" name="Rectángulo: esquinas redondeadas 7">
            <a:extLst>
              <a:ext uri="{FF2B5EF4-FFF2-40B4-BE49-F238E27FC236}">
                <a16:creationId xmlns:a16="http://schemas.microsoft.com/office/drawing/2014/main" id="{18F6EA35-0A28-4D6F-8C10-3F25BF25BE45}"/>
              </a:ext>
            </a:extLst>
          </p:cNvPr>
          <p:cNvSpPr>
            <a:spLocks/>
          </p:cNvSpPr>
          <p:nvPr/>
        </p:nvSpPr>
        <p:spPr>
          <a:xfrm>
            <a:off x="4845351" y="4032840"/>
            <a:ext cx="1198927" cy="552350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accede buscando el número de expediente contenido en cada transacción</a:t>
            </a:r>
          </a:p>
        </p:txBody>
      </p:sp>
      <p:sp>
        <p:nvSpPr>
          <p:cNvPr id="56" name="Abrir llave 55">
            <a:extLst>
              <a:ext uri="{FF2B5EF4-FFF2-40B4-BE49-F238E27FC236}">
                <a16:creationId xmlns:a16="http://schemas.microsoft.com/office/drawing/2014/main" id="{0071541A-E6B8-40BB-B04C-B49F1EF19DA8}"/>
              </a:ext>
            </a:extLst>
          </p:cNvPr>
          <p:cNvSpPr/>
          <p:nvPr/>
        </p:nvSpPr>
        <p:spPr>
          <a:xfrm rot="10800000">
            <a:off x="4364388" y="4088316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ángulo: esquinas redondeadas 7">
            <a:extLst>
              <a:ext uri="{FF2B5EF4-FFF2-40B4-BE49-F238E27FC236}">
                <a16:creationId xmlns:a16="http://schemas.microsoft.com/office/drawing/2014/main" id="{32E1F2FF-AA0A-43F6-AE15-C3C65BBBA7FE}"/>
              </a:ext>
            </a:extLst>
          </p:cNvPr>
          <p:cNvSpPr>
            <a:spLocks/>
          </p:cNvSpPr>
          <p:nvPr/>
        </p:nvSpPr>
        <p:spPr>
          <a:xfrm>
            <a:off x="4871806" y="4814793"/>
            <a:ext cx="1146016" cy="466216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El paquete/carpeta tiene como nombre el número de expediente</a:t>
            </a:r>
          </a:p>
        </p:txBody>
      </p:sp>
      <p:sp>
        <p:nvSpPr>
          <p:cNvPr id="59" name="Abrir llave 58">
            <a:extLst>
              <a:ext uri="{FF2B5EF4-FFF2-40B4-BE49-F238E27FC236}">
                <a16:creationId xmlns:a16="http://schemas.microsoft.com/office/drawing/2014/main" id="{D76A1123-3B32-4287-A901-4956FD1C01E2}"/>
              </a:ext>
            </a:extLst>
          </p:cNvPr>
          <p:cNvSpPr/>
          <p:nvPr/>
        </p:nvSpPr>
        <p:spPr>
          <a:xfrm rot="10800000">
            <a:off x="4364388" y="4821163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ángulo: esquinas redondeadas 7">
            <a:extLst>
              <a:ext uri="{FF2B5EF4-FFF2-40B4-BE49-F238E27FC236}">
                <a16:creationId xmlns:a16="http://schemas.microsoft.com/office/drawing/2014/main" id="{971A3C30-2D57-41DA-B19F-3BA6A29164E8}"/>
              </a:ext>
            </a:extLst>
          </p:cNvPr>
          <p:cNvSpPr>
            <a:spLocks/>
          </p:cNvSpPr>
          <p:nvPr/>
        </p:nvSpPr>
        <p:spPr>
          <a:xfrm>
            <a:off x="4816008" y="5410804"/>
            <a:ext cx="1257613" cy="528480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comprueba que la carpeta contenga el modelo de interés y se obtiene de este los datos</a:t>
            </a:r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8D801E5E-8FCB-4F75-80D0-54D4687E1B64}"/>
              </a:ext>
            </a:extLst>
          </p:cNvPr>
          <p:cNvSpPr/>
          <p:nvPr/>
        </p:nvSpPr>
        <p:spPr>
          <a:xfrm rot="10800000">
            <a:off x="4364388" y="5428579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2" name="Rectángulo: esquinas redondeadas 7">
            <a:extLst>
              <a:ext uri="{FF2B5EF4-FFF2-40B4-BE49-F238E27FC236}">
                <a16:creationId xmlns:a16="http://schemas.microsoft.com/office/drawing/2014/main" id="{4F92B956-4008-45AB-9466-914F9F497410}"/>
              </a:ext>
            </a:extLst>
          </p:cNvPr>
          <p:cNvSpPr>
            <a:spLocks/>
          </p:cNvSpPr>
          <p:nvPr/>
        </p:nvSpPr>
        <p:spPr>
          <a:xfrm>
            <a:off x="4832823" y="2981080"/>
            <a:ext cx="1223983" cy="574608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Se obtiene el número de expediente de cada transacción en la cola del orquestador</a:t>
            </a:r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0EC92992-3266-492F-9701-3818791676AC}"/>
              </a:ext>
            </a:extLst>
          </p:cNvPr>
          <p:cNvSpPr/>
          <p:nvPr/>
        </p:nvSpPr>
        <p:spPr>
          <a:xfrm rot="10800000">
            <a:off x="4347404" y="1329354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Diagrama de flujo: conector 73">
            <a:extLst>
              <a:ext uri="{FF2B5EF4-FFF2-40B4-BE49-F238E27FC236}">
                <a16:creationId xmlns:a16="http://schemas.microsoft.com/office/drawing/2014/main" id="{84812EAB-C12A-4631-9EDE-AA4EE0FD7B6C}"/>
              </a:ext>
            </a:extLst>
          </p:cNvPr>
          <p:cNvSpPr/>
          <p:nvPr/>
        </p:nvSpPr>
        <p:spPr>
          <a:xfrm>
            <a:off x="3592660" y="9273594"/>
            <a:ext cx="300556" cy="366397"/>
          </a:xfrm>
          <a:prstGeom prst="flowChartConnector">
            <a:avLst/>
          </a:prstGeom>
          <a:solidFill>
            <a:srgbClr val="F8CECC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Fin</a:t>
            </a:r>
          </a:p>
        </p:txBody>
      </p:sp>
      <p:sp>
        <p:nvSpPr>
          <p:cNvPr id="77" name="Rectángulo: esquinas redondeadas 7">
            <a:extLst>
              <a:ext uri="{FF2B5EF4-FFF2-40B4-BE49-F238E27FC236}">
                <a16:creationId xmlns:a16="http://schemas.microsoft.com/office/drawing/2014/main" id="{5156BD81-FCE0-406F-9D53-FFE12A06E050}"/>
              </a:ext>
            </a:extLst>
          </p:cNvPr>
          <p:cNvSpPr>
            <a:spLocks/>
          </p:cNvSpPr>
          <p:nvPr/>
        </p:nvSpPr>
        <p:spPr>
          <a:xfrm>
            <a:off x="3333315" y="8418644"/>
            <a:ext cx="819246" cy="332018"/>
          </a:xfrm>
          <a:prstGeom prst="roundRect">
            <a:avLst/>
          </a:prstGeom>
          <a:solidFill>
            <a:srgbClr val="DAE8FC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_tradnl" sz="800" dirty="0">
                <a:solidFill>
                  <a:schemeClr val="tx1"/>
                </a:solidFill>
                <a:latin typeface="Xunta Sans" panose="00000500000000000000" pitchFamily="50" charset="0"/>
              </a:rPr>
              <a:t>Enviar correo</a:t>
            </a:r>
            <a:endParaRPr lang="es-ES" sz="800" dirty="0">
              <a:solidFill>
                <a:schemeClr val="tx1"/>
              </a:solidFill>
              <a:latin typeface="Xunta Sans" panose="00000500000000000000" pitchFamily="50" charset="0"/>
            </a:endParaRPr>
          </a:p>
        </p:txBody>
      </p:sp>
      <p:cxnSp>
        <p:nvCxnSpPr>
          <p:cNvPr id="99" name="Conector recto de flecha 126">
            <a:extLst>
              <a:ext uri="{FF2B5EF4-FFF2-40B4-BE49-F238E27FC236}">
                <a16:creationId xmlns:a16="http://schemas.microsoft.com/office/drawing/2014/main" id="{4A6CC10E-1C04-4525-A427-5F34FAB72857}"/>
              </a:ext>
            </a:extLst>
          </p:cNvPr>
          <p:cNvCxnSpPr>
            <a:cxnSpLocks/>
          </p:cNvCxnSpPr>
          <p:nvPr/>
        </p:nvCxnSpPr>
        <p:spPr>
          <a:xfrm>
            <a:off x="3742938" y="8181474"/>
            <a:ext cx="0" cy="23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BB1C8F90-3A32-4E7E-B005-5CE8434B9D16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742938" y="8750662"/>
            <a:ext cx="0" cy="52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: esquinas redondeadas 7">
            <a:extLst>
              <a:ext uri="{FF2B5EF4-FFF2-40B4-BE49-F238E27FC236}">
                <a16:creationId xmlns:a16="http://schemas.microsoft.com/office/drawing/2014/main" id="{14FBFF62-E8C2-4BDE-A2D5-0D42DA98C250}"/>
              </a:ext>
            </a:extLst>
          </p:cNvPr>
          <p:cNvSpPr>
            <a:spLocks/>
          </p:cNvSpPr>
          <p:nvPr/>
        </p:nvSpPr>
        <p:spPr>
          <a:xfrm>
            <a:off x="4702066" y="8235571"/>
            <a:ext cx="1485497" cy="663389"/>
          </a:xfrm>
          <a:prstGeom prst="roundRect">
            <a:avLst>
              <a:gd name="adj" fmla="val 79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Xunta Sans" panose="00000500000000000000" pitchFamily="50" charset="0"/>
              </a:rPr>
              <a:t>Si se ha completado el proceso se adjunta un informe de ejecución, sino una captura de la incidencia.</a:t>
            </a:r>
          </a:p>
        </p:txBody>
      </p:sp>
      <p:sp>
        <p:nvSpPr>
          <p:cNvPr id="121" name="Abrir llave 120">
            <a:extLst>
              <a:ext uri="{FF2B5EF4-FFF2-40B4-BE49-F238E27FC236}">
                <a16:creationId xmlns:a16="http://schemas.microsoft.com/office/drawing/2014/main" id="{3436C305-1CA6-46AC-BD8C-376C879C8E16}"/>
              </a:ext>
            </a:extLst>
          </p:cNvPr>
          <p:cNvSpPr/>
          <p:nvPr/>
        </p:nvSpPr>
        <p:spPr>
          <a:xfrm rot="10800000">
            <a:off x="4364388" y="8334158"/>
            <a:ext cx="274892" cy="466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334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A36121DC64B49A90F8A3DDE29BEB3" ma:contentTypeVersion="12" ma:contentTypeDescription="Create a new document." ma:contentTypeScope="" ma:versionID="905a7048ecc0a05b17e4961b56e6b863">
  <xsd:schema xmlns:xsd="http://www.w3.org/2001/XMLSchema" xmlns:xs="http://www.w3.org/2001/XMLSchema" xmlns:p="http://schemas.microsoft.com/office/2006/metadata/properties" xmlns:ns2="a0cb2206-4dc9-4c70-91d2-0a62a544b5e9" xmlns:ns3="e509ec62-186f-434a-a57a-bb6c3bdbbfec" targetNamespace="http://schemas.microsoft.com/office/2006/metadata/properties" ma:root="true" ma:fieldsID="b0ee4a7be0160894f0d41ddb9a2c5a83" ns2:_="" ns3:_="">
    <xsd:import namespace="a0cb2206-4dc9-4c70-91d2-0a62a544b5e9"/>
    <xsd:import namespace="e509ec62-186f-434a-a57a-bb6c3bdbbf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b2206-4dc9-4c70-91d2-0a62a544b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9ec62-186f-434a-a57a-bb6c3bdbbf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3b29d7f-f4e0-40d9-a47f-48c7be782556}" ma:internalName="TaxCatchAll" ma:showField="CatchAllData" ma:web="e509ec62-186f-434a-a57a-bb6c3bdbbf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09ec62-186f-434a-a57a-bb6c3bdbbfec">
      <UserInfo>
        <DisplayName>Pilar Gallego Casado</DisplayName>
        <AccountId>203</AccountId>
        <AccountType/>
      </UserInfo>
    </SharedWithUsers>
    <lcf76f155ced4ddcb4097134ff3c332f xmlns="a0cb2206-4dc9-4c70-91d2-0a62a544b5e9">
      <Terms xmlns="http://schemas.microsoft.com/office/infopath/2007/PartnerControls"/>
    </lcf76f155ced4ddcb4097134ff3c332f>
    <TaxCatchAll xmlns="e509ec62-186f-434a-a57a-bb6c3bdbbfec" xsi:nil="true"/>
  </documentManagement>
</p:properties>
</file>

<file path=customXml/itemProps1.xml><?xml version="1.0" encoding="utf-8"?>
<ds:datastoreItem xmlns:ds="http://schemas.openxmlformats.org/officeDocument/2006/customXml" ds:itemID="{24E97FAA-913F-4971-8F9A-7EDE35F94209}">
  <ds:schemaRefs>
    <ds:schemaRef ds:uri="a0cb2206-4dc9-4c70-91d2-0a62a544b5e9"/>
    <ds:schemaRef ds:uri="e509ec62-186f-434a-a57a-bb6c3bdbbf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852F1AF-A15C-42E7-9B42-BF4AEFC93B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D08B5B-074A-4BE6-BDFD-2B8CC46D04B9}">
  <ds:schemaRefs>
    <ds:schemaRef ds:uri="50c908b1-f277-4340-90a9-4611d0b0f078"/>
    <ds:schemaRef ds:uri="6de6a32c-28b3-41d8-a24f-da2082fb4725"/>
    <ds:schemaRef ds:uri="a0cb2206-4dc9-4c70-91d2-0a62a544b5e9"/>
    <ds:schemaRef ds:uri="e460e671-73eb-4df2-ab3a-635cff461214"/>
    <ds:schemaRef ds:uri="e509ec62-186f-434a-a57a-bb6c3bdbbfe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253</Words>
  <Application>Microsoft Office PowerPoint</Application>
  <PresentationFormat>Personalizado</PresentationFormat>
  <Paragraphs>50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Xunta Sans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Contreras Martin</dc:creator>
  <cp:lastModifiedBy>Alicia Fernandez Siles</cp:lastModifiedBy>
  <cp:revision>2</cp:revision>
  <dcterms:created xsi:type="dcterms:W3CDTF">2021-05-06T11:45:43Z</dcterms:created>
  <dcterms:modified xsi:type="dcterms:W3CDTF">2023-06-07T09:50:13Z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0x01010019CA36121DC64B49A90F8A3DDE29BEB3</vt:lpwstr>
  </property>
  <property fmtid="{D5CDD505-2E9C-101B-9397-08002B2CF9AE}" pid="3" name="MediaServiceImageTags">
    <vt:lpwstr/>
  </property>
</Properties>
</file>