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&#65279;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Relationship Id="DQWMK6BW796A05HGQPR8MLJB7ZCMOXYR9E06NJDTXF8RTGCTNRBJIC0CFYSHPB6RXOMXSOZFZIX78PNJEFFTYFFA89QMWLLBANODRHB3E8F5AA0F3EDF175E98F648714D36C8DA" Type="http://schemas.microsoft.com/office/2006/relationships/officeDocumentMain" Target="docProps/core.xml"/><Relationship Id="SVWM86BT79UA0VHGQPRNQLJB7NNMOXPREU06XJEPXGI8TELT6DBRRCJAFYSHP88RXXM6OOL5ZI778MJJQOFTPF8C89D0WLCB8FODRHB39F97AB2630DC469802E22702580DCCFA" Type="http://schemas.microsoft.com/office/2006/relationships/officeDocumentExtended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1" r:id="rId2"/>
    <p:sldId id="26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00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5"/>
    <p:restoredTop sz="94648"/>
  </p:normalViewPr>
  <p:slideViewPr>
    <p:cSldViewPr snapToGrid="0" snapToObjects="1">
      <p:cViewPr varScale="1">
        <p:scale>
          <a:sx n="105" d="100"/>
          <a:sy n="105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2" d="100"/>
          <a:sy n="152" d="100"/>
        </p:scale>
        <p:origin x="657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3F313-AAE0-164F-8117-7BC69358601D}" type="datetimeFigureOut">
              <a:rPr kumimoji="1" lang="zh-CN" altLang="en-US" smtClean="0"/>
              <a:t>2021/9/1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D9BB6-FD65-D846-A3B8-DA940C93D7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7250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D9BB6-FD65-D846-A3B8-DA940C93D7E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75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96927" y="3352678"/>
            <a:ext cx="10198147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spc="25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点击此处添加副标题</a:t>
            </a:r>
            <a:endParaRPr kumimoji="1"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64" y="6166335"/>
            <a:ext cx="1373873" cy="266484"/>
          </a:xfrm>
          <a:prstGeom prst="rect">
            <a:avLst/>
          </a:prstGeom>
        </p:spPr>
      </p:pic>
      <p:sp>
        <p:nvSpPr>
          <p:cNvPr id="8" name="副标题 5"/>
          <p:cNvSpPr txBox="1">
            <a:spLocks/>
          </p:cNvSpPr>
          <p:nvPr userDrawn="1"/>
        </p:nvSpPr>
        <p:spPr>
          <a:xfrm rot="5400000">
            <a:off x="-672623" y="5693938"/>
            <a:ext cx="1628458" cy="1025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200" b="0" i="0" kern="1200" spc="3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zh-CN" sz="500" b="0" i="0" spc="18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HIHONOR.COM</a:t>
            </a:r>
            <a:endParaRPr kumimoji="1" lang="zh-CN" altLang="en-US" sz="500" b="0" i="0" spc="180" baseline="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2640647"/>
            <a:ext cx="107422" cy="973389"/>
          </a:xfrm>
          <a:prstGeom prst="rect">
            <a:avLst/>
          </a:prstGeom>
          <a:solidFill>
            <a:srgbClr val="00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92164" y="1312093"/>
            <a:ext cx="10207672" cy="192024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3600" b="1" i="0" spc="25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dirty="0"/>
              <a:t>点击此处添加主标题</a:t>
            </a:r>
          </a:p>
        </p:txBody>
      </p:sp>
    </p:spTree>
    <p:extLst>
      <p:ext uri="{BB962C8B-B14F-4D97-AF65-F5344CB8AC3E}">
        <p14:creationId xmlns:p14="http://schemas.microsoft.com/office/powerpoint/2010/main" val="77711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0741" y="1622318"/>
            <a:ext cx="6541476" cy="4224278"/>
          </a:xfrm>
        </p:spPr>
        <p:txBody>
          <a:bodyPr>
            <a:normAutofit/>
          </a:bodyPr>
          <a:lstStyle>
            <a:lvl1pPr marL="342900" indent="-342900">
              <a:lnSpc>
                <a:spcPct val="200000"/>
              </a:lnSpc>
              <a:buFont typeface="+mj-lt"/>
              <a:buAutoNum type="arabicPeriod"/>
              <a:defRPr sz="1600" b="0" i="0" spc="25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800100" indent="-342900">
              <a:lnSpc>
                <a:spcPct val="200000"/>
              </a:lnSpc>
              <a:buFont typeface="+mj-lt"/>
              <a:buAutoNum type="arabicPeriod"/>
              <a:defRPr sz="1600" b="0" i="0" spc="25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257300" indent="-342900">
              <a:lnSpc>
                <a:spcPct val="200000"/>
              </a:lnSpc>
              <a:buFont typeface="+mj-lt"/>
              <a:buAutoNum type="arabicPeriod"/>
              <a:defRPr sz="1600" b="0" i="0" spc="25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714500" indent="-342900">
              <a:lnSpc>
                <a:spcPct val="200000"/>
              </a:lnSpc>
              <a:buFont typeface="+mj-lt"/>
              <a:buAutoNum type="arabicPeriod"/>
              <a:defRPr sz="1600" b="0" i="0" spc="25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171700" indent="-342900">
              <a:lnSpc>
                <a:spcPct val="200000"/>
              </a:lnSpc>
              <a:buFont typeface="+mj-lt"/>
              <a:buAutoNum type="arabicPeriod"/>
              <a:defRPr sz="1600" b="0" i="0" spc="25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70741" y="1015585"/>
            <a:ext cx="2203401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en-US" altLang="zh-CN" sz="2200" b="1" i="0" spc="100" baseline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CONTENTS</a:t>
            </a:r>
            <a:endParaRPr kumimoji="1" lang="zh-CN" altLang="en-US" sz="2200" b="1" i="0" spc="100" baseline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74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1" y="444500"/>
            <a:ext cx="53975" cy="254408"/>
          </a:xfrm>
          <a:prstGeom prst="rect">
            <a:avLst/>
          </a:prstGeom>
          <a:solidFill>
            <a:srgbClr val="00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幻灯片编号占位符 5"/>
          <p:cNvSpPr txBox="1">
            <a:spLocks/>
          </p:cNvSpPr>
          <p:nvPr userDrawn="1"/>
        </p:nvSpPr>
        <p:spPr>
          <a:xfrm>
            <a:off x="321528" y="6409168"/>
            <a:ext cx="615614" cy="234618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96F2763-E266-0E48-B43D-46A209AB6A60}" type="slidenum">
              <a:rPr kumimoji="1" lang="zh-CN" altLang="en-US" sz="600" b="0" i="0" spc="100" baseline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pPr algn="l"/>
              <a:t>‹#›</a:t>
            </a:fld>
            <a:endParaRPr kumimoji="1" lang="zh-CN" altLang="en-US" sz="600" b="0" i="0" spc="100" baseline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2250" y="383095"/>
            <a:ext cx="11047498" cy="767788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buNone/>
              <a:defRPr sz="2200" b="1" i="0" spc="25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请单击此处添加页面标题</a:t>
            </a:r>
            <a:endParaRPr kumimoji="1" lang="en-US" altLang="zh-C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72250" y="1237070"/>
            <a:ext cx="11047498" cy="50773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400" spc="25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请单击此处添加文本</a:t>
            </a:r>
            <a:endParaRPr lang="en-US"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585091" y="6434144"/>
            <a:ext cx="955711" cy="1846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600" b="0" i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HONOR Confidential</a:t>
            </a:r>
            <a:endParaRPr kumimoji="1" lang="zh-CN" altLang="en-US" sz="600" b="0" i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26590" y="136221"/>
            <a:ext cx="11938820" cy="6585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109" y="2703201"/>
            <a:ext cx="35557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000" b="1" i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Thank</a:t>
            </a:r>
            <a:r>
              <a:rPr kumimoji="1" lang="zh-CN" altLang="en-US" sz="5000" b="1" i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5000" b="1" i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you</a:t>
            </a:r>
            <a:endParaRPr kumimoji="1" lang="zh-CN" altLang="en-US" sz="5000" b="1" i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64" y="6166335"/>
            <a:ext cx="1373873" cy="266484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>
          <a:xfrm>
            <a:off x="-3673" y="2794476"/>
            <a:ext cx="114768" cy="665732"/>
          </a:xfrm>
          <a:prstGeom prst="rect">
            <a:avLst/>
          </a:prstGeom>
          <a:solidFill>
            <a:srgbClr val="00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5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16C0D-00C6-CB4D-9553-7B4EAF29BC25}" type="datetime1">
              <a:rPr kumimoji="1" lang="zh-CN" altLang="en-US" smtClean="0"/>
              <a:t>2021/9/1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F2763-E266-0E48-B43D-46A209AB6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16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51" r:id="rId6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636" y="927100"/>
            <a:ext cx="3096768" cy="4986528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30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465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</Words>
  <Application>Microsoft Office PowerPoint</Application>
  <PresentationFormat>宽屏</PresentationFormat>
  <Paragraphs>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DengXian</vt:lpstr>
      <vt:lpstr>DengXian Light</vt:lpstr>
      <vt:lpstr>Microsoft YaHei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xupengwei 00019768</dc:creator>
  <cp:lastModifiedBy>xupengwei 00019768</cp:lastModifiedBy>
  <cp:revision>1</cp:revision>
  <dcterms:created xsi:type="dcterms:W3CDTF">2019-11-19T06:26:18Z</dcterms:created>
  <dcterms:modified xsi:type="dcterms:W3CDTF">2021-09-01T11:12:53Z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(2)3Qwje5dYvwKjQp19J+JtKmIEpvgaEREvvF1k9F9p4kEfJqmSbcbgKCQgDHyVY40hXZCJAAaw
8vuFGr+CtVRQUbGEMgQVLmrRTasioiQpIdK4YcXsUXYrBRB8RAfQj48QR4JTXNe47MSeESM7
hy3n/woBW77MLhdrbbnuMkEmk+u2IB/Hcz5hI9HP/hGrzybRAHlPLSFA8Y/e0rV1yEa0g1Sm
y0gERkDK1T4JY5XeZN</vt:lpwstr>
  </property>
  <property fmtid="{D5CDD505-2E9C-101B-9397-08002B2CF9AE}" pid="3" name="_2015_ms_pID_7253431">
    <vt:lpwstr>LzYC2GUIIUInvOSzG1Vy/lgBUvUqY64x6AyV+F6Yx2VgkdCGfFhanW
leFQmPnYycG4L95GawWwjk5r0J9JjyZG+Hf8Fr2glnLiK4IXSRdeYJR0vK9GAr/kJNW4XCZ0
INuG9MLxKwXDXC6v0bVI+hdRa9YlQl1V+IwZGYOk8bocDgBgCM+uqqg1tuwBIOZPfao=</vt:lpwstr>
  </property>
  <property fmtid="{D5CDD505-2E9C-101B-9397-08002B2CF9AE}" pid="4" name="_KSOProductBuildMID">
    <vt:lpwstr>DQWMK6BW796A05HGQPR8MLJB7ZCMOXYR9E06NJDTXF8RTGCTNRBJIC0CFYSHPB6RXOMXSOZFZIX78PNJEFFTYFFA89QMWLLBANODRHB3E8F5AA0F3EDF175E98F648714D36C8DA</vt:lpwstr>
  </property>
  <property fmtid="{D5CDD505-2E9C-101B-9397-08002B2CF9AE}" pid="5" name="_KSOProductBuildSID">
    <vt:lpwstr>SVWM86BT79UA0VHGQPRNQLJB7NNMOXPREU06XJEPXGI8TELT6DBRRCJAFYSHP88RXXM6OOL5ZI778MJJQOFTPF8C89D0WLCB8FODRHB39F97AB2630DC469802E22702580DCCFA</vt:lpwstr>
  </property>
</Properties>
</file>