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2.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2.xml><?xml version="1.0" encoding="utf-8"?>
<a:tblStyleLst xmlns:a="http://schemas.openxmlformats.org/drawingml/2006/main" xmlns:r="http://schemas.openxmlformats.org/officeDocument/2006/relationships" def="{90651C3A-4460-11DB-9652-00E08161165F}">
  <a:tblStyle styleId="{12F2D490-2DF9-4D98-8AD3-E131C263D8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2.xml"/><Relationship Id="rId3" Type="http://schemas.openxmlformats.org/officeDocument/2006/relationships/tableStyles" Target="tableStyles2.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c3dc1fdd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c3dc1fdd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62f5988f20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62f5988f20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2b00bed34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2b00bed34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62f5988f2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62f5988f2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62f5988f2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62f5988f2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6306f9c3e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6306f9c3e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6306f9c3e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6306f9c3e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6306f9c3e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6306f9c3e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2abadd08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2abadd08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62f5988f2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62f5988f2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a318e4e5d5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a318e4e5d5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c3dc1fddc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c3dc1fddc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a318e4e5d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a318e4e5d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a318e4e5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a318e4e5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a318e4e5d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a318e4e5d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a318e4e5d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a318e4e5d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a318e4e5d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a318e4e5d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a318e4e5d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a318e4e5d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6306f9c3e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6306f9c3e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a318e4e5d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a318e4e5d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6306f9c3e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6306f9c3e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a318e4e5d5_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a318e4e5d5_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c4121874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c4121874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2c4121874d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2c4121874d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62f5988f2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62f5988f2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c3dc1fdd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c3dc1fdd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2f5988f2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62f5988f2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62f5988f20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62f5988f20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62f5988f2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62f5988f2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10" name="Google Shape;10;p2"/>
          <p:cNvSpPr txBox="1"/>
          <p:nvPr>
            <p:ph type="ctrTitle"/>
          </p:nvPr>
        </p:nvSpPr>
        <p:spPr>
          <a:xfrm>
            <a:off x="714700" y="779375"/>
            <a:ext cx="7717500" cy="15150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4500">
                <a:solidFill>
                  <a:schemeClr val="accent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4700" y="2547825"/>
            <a:ext cx="5187300" cy="360900"/>
          </a:xfrm>
          <a:prstGeom prst="rect">
            <a:avLst/>
          </a:prstGeom>
          <a:noFill/>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7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pic>
        <p:nvPicPr>
          <p:cNvPr id="45" name="Google Shape;45;p11"/>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46" name="Google Shape;46;p11"/>
          <p:cNvSpPr txBox="1"/>
          <p:nvPr>
            <p:ph hasCustomPrompt="1" type="title"/>
          </p:nvPr>
        </p:nvSpPr>
        <p:spPr>
          <a:xfrm>
            <a:off x="1820804" y="1619250"/>
            <a:ext cx="5497200" cy="1450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1820813" y="3069750"/>
            <a:ext cx="5497200" cy="495900"/>
          </a:xfrm>
          <a:prstGeom prst="rect">
            <a:avLst/>
          </a:prstGeom>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700"/>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9" name="Shape 49"/>
        <p:cNvGrpSpPr/>
        <p:nvPr/>
      </p:nvGrpSpPr>
      <p:grpSpPr>
        <a:xfrm>
          <a:off x="0" y="0"/>
          <a:ext cx="0" cy="0"/>
          <a:chOff x="0" y="0"/>
          <a:chExt cx="0" cy="0"/>
        </a:xfrm>
      </p:grpSpPr>
      <p:pic>
        <p:nvPicPr>
          <p:cNvPr id="50" name="Google Shape;50;p13"/>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51" name="Google Shape;51;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2" name="Google Shape;52;p13"/>
          <p:cNvSpPr txBox="1"/>
          <p:nvPr>
            <p:ph idx="1" type="subTitle"/>
          </p:nvPr>
        </p:nvSpPr>
        <p:spPr>
          <a:xfrm>
            <a:off x="1825078" y="1542000"/>
            <a:ext cx="2048400" cy="6219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solidFill>
                  <a:schemeClr val="dk2"/>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3" name="Google Shape;53;p13"/>
          <p:cNvSpPr txBox="1"/>
          <p:nvPr>
            <p:ph idx="2" type="subTitle"/>
          </p:nvPr>
        </p:nvSpPr>
        <p:spPr>
          <a:xfrm>
            <a:off x="1825078" y="2162337"/>
            <a:ext cx="2048400" cy="620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 name="Google Shape;54;p13"/>
          <p:cNvSpPr txBox="1"/>
          <p:nvPr>
            <p:ph hasCustomPrompt="1" idx="3" type="title"/>
          </p:nvPr>
        </p:nvSpPr>
        <p:spPr>
          <a:xfrm>
            <a:off x="1100469" y="1542000"/>
            <a:ext cx="723900" cy="621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800">
                <a:solidFill>
                  <a:schemeClr val="accen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55" name="Google Shape;55;p13"/>
          <p:cNvSpPr txBox="1"/>
          <p:nvPr>
            <p:ph idx="4" type="subTitle"/>
          </p:nvPr>
        </p:nvSpPr>
        <p:spPr>
          <a:xfrm>
            <a:off x="5996481" y="1541175"/>
            <a:ext cx="2045700" cy="6219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solidFill>
                  <a:schemeClr val="dk2"/>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6" name="Google Shape;56;p13"/>
          <p:cNvSpPr txBox="1"/>
          <p:nvPr>
            <p:ph idx="5" type="subTitle"/>
          </p:nvPr>
        </p:nvSpPr>
        <p:spPr>
          <a:xfrm>
            <a:off x="5996631" y="2162337"/>
            <a:ext cx="2045400" cy="620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 name="Google Shape;57;p13"/>
          <p:cNvSpPr txBox="1"/>
          <p:nvPr>
            <p:ph hasCustomPrompt="1" idx="6" type="title"/>
          </p:nvPr>
        </p:nvSpPr>
        <p:spPr>
          <a:xfrm>
            <a:off x="5273333" y="1541175"/>
            <a:ext cx="723900" cy="621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800">
                <a:solidFill>
                  <a:schemeClr val="accen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58" name="Google Shape;58;p13"/>
          <p:cNvSpPr txBox="1"/>
          <p:nvPr>
            <p:ph idx="7" type="subTitle"/>
          </p:nvPr>
        </p:nvSpPr>
        <p:spPr>
          <a:xfrm>
            <a:off x="1825078" y="3096650"/>
            <a:ext cx="2048400" cy="6219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solidFill>
                  <a:schemeClr val="dk2"/>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9" name="Google Shape;59;p13"/>
          <p:cNvSpPr txBox="1"/>
          <p:nvPr>
            <p:ph idx="8" type="subTitle"/>
          </p:nvPr>
        </p:nvSpPr>
        <p:spPr>
          <a:xfrm>
            <a:off x="1825078" y="3716175"/>
            <a:ext cx="2048400" cy="620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 name="Google Shape;60;p13"/>
          <p:cNvSpPr txBox="1"/>
          <p:nvPr>
            <p:ph hasCustomPrompt="1" idx="9" type="title"/>
          </p:nvPr>
        </p:nvSpPr>
        <p:spPr>
          <a:xfrm>
            <a:off x="1100469" y="3096650"/>
            <a:ext cx="723900" cy="621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800">
                <a:solidFill>
                  <a:schemeClr val="accen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61" name="Google Shape;61;p13"/>
          <p:cNvSpPr txBox="1"/>
          <p:nvPr>
            <p:ph idx="13" type="subTitle"/>
          </p:nvPr>
        </p:nvSpPr>
        <p:spPr>
          <a:xfrm>
            <a:off x="5995281" y="3096650"/>
            <a:ext cx="2048100" cy="6219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solidFill>
                  <a:schemeClr val="dk2"/>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2" name="Google Shape;62;p13"/>
          <p:cNvSpPr txBox="1"/>
          <p:nvPr>
            <p:ph idx="14" type="subTitle"/>
          </p:nvPr>
        </p:nvSpPr>
        <p:spPr>
          <a:xfrm>
            <a:off x="5995131" y="3720946"/>
            <a:ext cx="2048400" cy="620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 name="Google Shape;63;p13"/>
          <p:cNvSpPr txBox="1"/>
          <p:nvPr>
            <p:ph hasCustomPrompt="1" idx="15" type="title"/>
          </p:nvPr>
        </p:nvSpPr>
        <p:spPr>
          <a:xfrm>
            <a:off x="5273333" y="3096650"/>
            <a:ext cx="723900" cy="621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2800">
                <a:solidFill>
                  <a:schemeClr val="accen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5">
    <p:spTree>
      <p:nvGrpSpPr>
        <p:cNvPr id="64" name="Shape 64"/>
        <p:cNvGrpSpPr/>
        <p:nvPr/>
      </p:nvGrpSpPr>
      <p:grpSpPr>
        <a:xfrm>
          <a:off x="0" y="0"/>
          <a:ext cx="0" cy="0"/>
          <a:chOff x="0" y="0"/>
          <a:chExt cx="0" cy="0"/>
        </a:xfrm>
      </p:grpSpPr>
      <p:pic>
        <p:nvPicPr>
          <p:cNvPr id="65" name="Google Shape;65;p14"/>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66" name="Google Shape;66;p14"/>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4"/>
          <p:cNvSpPr txBox="1"/>
          <p:nvPr>
            <p:ph idx="1" type="subTitle"/>
          </p:nvPr>
        </p:nvSpPr>
        <p:spPr>
          <a:xfrm>
            <a:off x="1224631" y="1503350"/>
            <a:ext cx="3145500" cy="521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8" name="Google Shape;68;p14"/>
          <p:cNvSpPr txBox="1"/>
          <p:nvPr>
            <p:ph idx="2" type="subTitle"/>
          </p:nvPr>
        </p:nvSpPr>
        <p:spPr>
          <a:xfrm>
            <a:off x="1224625" y="2023979"/>
            <a:ext cx="3146100" cy="864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 name="Google Shape;69;p14"/>
          <p:cNvSpPr txBox="1"/>
          <p:nvPr>
            <p:ph idx="3" type="subTitle"/>
          </p:nvPr>
        </p:nvSpPr>
        <p:spPr>
          <a:xfrm>
            <a:off x="4946975" y="2955850"/>
            <a:ext cx="3146100" cy="521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70" name="Google Shape;70;p14"/>
          <p:cNvSpPr txBox="1"/>
          <p:nvPr>
            <p:ph idx="4" type="subTitle"/>
          </p:nvPr>
        </p:nvSpPr>
        <p:spPr>
          <a:xfrm>
            <a:off x="4946975" y="3475250"/>
            <a:ext cx="3146100" cy="864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5_1">
    <p:spTree>
      <p:nvGrpSpPr>
        <p:cNvPr id="71" name="Shape 71"/>
        <p:cNvGrpSpPr/>
        <p:nvPr/>
      </p:nvGrpSpPr>
      <p:grpSpPr>
        <a:xfrm>
          <a:off x="0" y="0"/>
          <a:ext cx="0" cy="0"/>
          <a:chOff x="0" y="0"/>
          <a:chExt cx="0" cy="0"/>
        </a:xfrm>
      </p:grpSpPr>
      <p:pic>
        <p:nvPicPr>
          <p:cNvPr id="72" name="Google Shape;72;p15"/>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73" name="Google Shape;73;p1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 name="Google Shape;74;p15"/>
          <p:cNvSpPr txBox="1"/>
          <p:nvPr>
            <p:ph idx="1" type="subTitle"/>
          </p:nvPr>
        </p:nvSpPr>
        <p:spPr>
          <a:xfrm>
            <a:off x="1030500" y="2659750"/>
            <a:ext cx="1914300" cy="420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75" name="Google Shape;75;p15"/>
          <p:cNvSpPr txBox="1"/>
          <p:nvPr>
            <p:ph idx="2" type="subTitle"/>
          </p:nvPr>
        </p:nvSpPr>
        <p:spPr>
          <a:xfrm>
            <a:off x="1030500" y="3080975"/>
            <a:ext cx="1914300" cy="1111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 name="Google Shape;76;p15"/>
          <p:cNvSpPr txBox="1"/>
          <p:nvPr>
            <p:ph idx="3" type="subTitle"/>
          </p:nvPr>
        </p:nvSpPr>
        <p:spPr>
          <a:xfrm>
            <a:off x="6199225" y="2659750"/>
            <a:ext cx="1914300" cy="420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77" name="Google Shape;77;p15"/>
          <p:cNvSpPr txBox="1"/>
          <p:nvPr>
            <p:ph idx="4" type="subTitle"/>
          </p:nvPr>
        </p:nvSpPr>
        <p:spPr>
          <a:xfrm>
            <a:off x="6199225" y="3080975"/>
            <a:ext cx="1914300" cy="1111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5_1_1">
    <p:spTree>
      <p:nvGrpSpPr>
        <p:cNvPr id="78" name="Shape 78"/>
        <p:cNvGrpSpPr/>
        <p:nvPr/>
      </p:nvGrpSpPr>
      <p:grpSpPr>
        <a:xfrm>
          <a:off x="0" y="0"/>
          <a:ext cx="0" cy="0"/>
          <a:chOff x="0" y="0"/>
          <a:chExt cx="0" cy="0"/>
        </a:xfrm>
      </p:grpSpPr>
      <p:pic>
        <p:nvPicPr>
          <p:cNvPr id="79" name="Google Shape;79;p16"/>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80" name="Google Shape;80;p1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None/>
              <a:defRPr>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 name="Google Shape;81;p16"/>
          <p:cNvSpPr txBox="1"/>
          <p:nvPr>
            <p:ph idx="1" type="subTitle"/>
          </p:nvPr>
        </p:nvSpPr>
        <p:spPr>
          <a:xfrm>
            <a:off x="713225" y="1246575"/>
            <a:ext cx="3858600" cy="3354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Char char="■"/>
              <a:defRPr sz="1400">
                <a:solidFill>
                  <a:schemeClr val="dk1"/>
                </a:solidFill>
                <a:latin typeface="Anaheim"/>
                <a:ea typeface="Anaheim"/>
                <a:cs typeface="Anaheim"/>
                <a:sym typeface="Anaheim"/>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2" name="Google Shape;82;p16"/>
          <p:cNvSpPr txBox="1"/>
          <p:nvPr>
            <p:ph idx="2" type="subTitle"/>
          </p:nvPr>
        </p:nvSpPr>
        <p:spPr>
          <a:xfrm>
            <a:off x="4572000" y="1246575"/>
            <a:ext cx="3858600" cy="3354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Char char="■"/>
              <a:defRPr sz="1400">
                <a:solidFill>
                  <a:schemeClr val="dk1"/>
                </a:solidFill>
                <a:latin typeface="Anaheim"/>
                <a:ea typeface="Anaheim"/>
                <a:cs typeface="Anaheim"/>
                <a:sym typeface="Anaheim"/>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83" name="Shape 83"/>
        <p:cNvGrpSpPr/>
        <p:nvPr/>
      </p:nvGrpSpPr>
      <p:grpSpPr>
        <a:xfrm>
          <a:off x="0" y="0"/>
          <a:ext cx="0" cy="0"/>
          <a:chOff x="0" y="0"/>
          <a:chExt cx="0" cy="0"/>
        </a:xfrm>
      </p:grpSpPr>
      <p:pic>
        <p:nvPicPr>
          <p:cNvPr id="84" name="Google Shape;84;p17"/>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85" name="Google Shape;85;p17"/>
          <p:cNvSpPr txBox="1"/>
          <p:nvPr>
            <p:ph type="title"/>
          </p:nvPr>
        </p:nvSpPr>
        <p:spPr>
          <a:xfrm>
            <a:off x="713225" y="445025"/>
            <a:ext cx="7717500" cy="5727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6" name="Google Shape;86;p17"/>
          <p:cNvSpPr txBox="1"/>
          <p:nvPr>
            <p:ph idx="1" type="subTitle"/>
          </p:nvPr>
        </p:nvSpPr>
        <p:spPr>
          <a:xfrm>
            <a:off x="1194599" y="2981325"/>
            <a:ext cx="2048400" cy="420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accen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7" name="Google Shape;87;p17"/>
          <p:cNvSpPr txBox="1"/>
          <p:nvPr>
            <p:ph idx="2" type="subTitle"/>
          </p:nvPr>
        </p:nvSpPr>
        <p:spPr>
          <a:xfrm>
            <a:off x="1194599" y="3400660"/>
            <a:ext cx="2048400" cy="888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8" name="Google Shape;88;p17"/>
          <p:cNvSpPr txBox="1"/>
          <p:nvPr>
            <p:ph idx="3" type="subTitle"/>
          </p:nvPr>
        </p:nvSpPr>
        <p:spPr>
          <a:xfrm>
            <a:off x="3547800" y="2981325"/>
            <a:ext cx="2048400" cy="420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accen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9" name="Google Shape;89;p17"/>
          <p:cNvSpPr txBox="1"/>
          <p:nvPr>
            <p:ph idx="4" type="subTitle"/>
          </p:nvPr>
        </p:nvSpPr>
        <p:spPr>
          <a:xfrm>
            <a:off x="3547800" y="3400660"/>
            <a:ext cx="2048400" cy="888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 name="Google Shape;90;p17"/>
          <p:cNvSpPr txBox="1"/>
          <p:nvPr>
            <p:ph idx="5" type="subTitle"/>
          </p:nvPr>
        </p:nvSpPr>
        <p:spPr>
          <a:xfrm>
            <a:off x="5901151" y="2981325"/>
            <a:ext cx="2048100" cy="420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accen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1" name="Google Shape;91;p17"/>
          <p:cNvSpPr txBox="1"/>
          <p:nvPr>
            <p:ph idx="6" type="subTitle"/>
          </p:nvPr>
        </p:nvSpPr>
        <p:spPr>
          <a:xfrm>
            <a:off x="5901001" y="3400660"/>
            <a:ext cx="2048400" cy="888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2">
    <p:spTree>
      <p:nvGrpSpPr>
        <p:cNvPr id="92" name="Shape 92"/>
        <p:cNvGrpSpPr/>
        <p:nvPr/>
      </p:nvGrpSpPr>
      <p:grpSpPr>
        <a:xfrm>
          <a:off x="0" y="0"/>
          <a:ext cx="0" cy="0"/>
          <a:chOff x="0" y="0"/>
          <a:chExt cx="0" cy="0"/>
        </a:xfrm>
      </p:grpSpPr>
      <p:pic>
        <p:nvPicPr>
          <p:cNvPr id="93" name="Google Shape;93;p18"/>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94" name="Google Shape;94;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5" name="Google Shape;95;p18"/>
          <p:cNvSpPr txBox="1"/>
          <p:nvPr>
            <p:ph idx="1" type="subTitle"/>
          </p:nvPr>
        </p:nvSpPr>
        <p:spPr>
          <a:xfrm>
            <a:off x="5729517" y="1310962"/>
            <a:ext cx="2701200" cy="389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6" name="Google Shape;96;p18"/>
          <p:cNvSpPr txBox="1"/>
          <p:nvPr>
            <p:ph idx="2" type="subTitle"/>
          </p:nvPr>
        </p:nvSpPr>
        <p:spPr>
          <a:xfrm>
            <a:off x="5729525" y="1701912"/>
            <a:ext cx="2701200" cy="6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 name="Google Shape;97;p18"/>
          <p:cNvSpPr txBox="1"/>
          <p:nvPr>
            <p:ph idx="3" type="subTitle"/>
          </p:nvPr>
        </p:nvSpPr>
        <p:spPr>
          <a:xfrm>
            <a:off x="5729517" y="3517916"/>
            <a:ext cx="2701200" cy="3933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8" name="Google Shape;98;p18"/>
          <p:cNvSpPr txBox="1"/>
          <p:nvPr>
            <p:ph idx="4" type="subTitle"/>
          </p:nvPr>
        </p:nvSpPr>
        <p:spPr>
          <a:xfrm>
            <a:off x="5729525" y="3911937"/>
            <a:ext cx="2701200" cy="6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 name="Google Shape;99;p18"/>
          <p:cNvSpPr txBox="1"/>
          <p:nvPr>
            <p:ph idx="5" type="subTitle"/>
          </p:nvPr>
        </p:nvSpPr>
        <p:spPr>
          <a:xfrm>
            <a:off x="5729667" y="2412639"/>
            <a:ext cx="2700900" cy="3933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0" name="Google Shape;100;p18"/>
          <p:cNvSpPr txBox="1"/>
          <p:nvPr>
            <p:ph idx="6" type="subTitle"/>
          </p:nvPr>
        </p:nvSpPr>
        <p:spPr>
          <a:xfrm>
            <a:off x="5729525" y="2806924"/>
            <a:ext cx="2701200" cy="618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2_1">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103" name="Google Shape;103;p1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4" name="Google Shape;104;p19"/>
          <p:cNvSpPr txBox="1"/>
          <p:nvPr>
            <p:ph idx="1" type="subTitle"/>
          </p:nvPr>
        </p:nvSpPr>
        <p:spPr>
          <a:xfrm>
            <a:off x="713225" y="2495550"/>
            <a:ext cx="2229600" cy="422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accen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5" name="Google Shape;105;p19"/>
          <p:cNvSpPr txBox="1"/>
          <p:nvPr>
            <p:ph idx="2" type="subTitle"/>
          </p:nvPr>
        </p:nvSpPr>
        <p:spPr>
          <a:xfrm>
            <a:off x="713225" y="2917651"/>
            <a:ext cx="2229600" cy="1315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19"/>
          <p:cNvSpPr txBox="1"/>
          <p:nvPr>
            <p:ph idx="3" type="subTitle"/>
          </p:nvPr>
        </p:nvSpPr>
        <p:spPr>
          <a:xfrm>
            <a:off x="3457200" y="2495551"/>
            <a:ext cx="2229600" cy="422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accen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7" name="Google Shape;107;p19"/>
          <p:cNvSpPr txBox="1"/>
          <p:nvPr>
            <p:ph idx="4" type="subTitle"/>
          </p:nvPr>
        </p:nvSpPr>
        <p:spPr>
          <a:xfrm>
            <a:off x="3457125" y="2917650"/>
            <a:ext cx="2229600" cy="1315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 name="Google Shape;108;p19"/>
          <p:cNvSpPr txBox="1"/>
          <p:nvPr>
            <p:ph idx="5" type="subTitle"/>
          </p:nvPr>
        </p:nvSpPr>
        <p:spPr>
          <a:xfrm>
            <a:off x="6201174" y="2495551"/>
            <a:ext cx="2229300" cy="422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accen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9" name="Google Shape;109;p19"/>
          <p:cNvSpPr txBox="1"/>
          <p:nvPr>
            <p:ph idx="6" type="subTitle"/>
          </p:nvPr>
        </p:nvSpPr>
        <p:spPr>
          <a:xfrm>
            <a:off x="6201025" y="2917655"/>
            <a:ext cx="2229600" cy="1315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2_1_1">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112" name="Google Shape;112;p2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 name="Google Shape;113;p20"/>
          <p:cNvSpPr txBox="1"/>
          <p:nvPr>
            <p:ph idx="1" type="subTitle"/>
          </p:nvPr>
        </p:nvSpPr>
        <p:spPr>
          <a:xfrm>
            <a:off x="2691086" y="1239821"/>
            <a:ext cx="2127000" cy="3825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4" name="Google Shape;114;p20"/>
          <p:cNvSpPr txBox="1"/>
          <p:nvPr>
            <p:ph idx="2" type="subTitle"/>
          </p:nvPr>
        </p:nvSpPr>
        <p:spPr>
          <a:xfrm>
            <a:off x="2691086" y="1623063"/>
            <a:ext cx="4766700" cy="649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20"/>
          <p:cNvSpPr txBox="1"/>
          <p:nvPr>
            <p:ph idx="3" type="subTitle"/>
          </p:nvPr>
        </p:nvSpPr>
        <p:spPr>
          <a:xfrm>
            <a:off x="2691086" y="2403029"/>
            <a:ext cx="2127000" cy="382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6" name="Google Shape;116;p20"/>
          <p:cNvSpPr txBox="1"/>
          <p:nvPr>
            <p:ph idx="4" type="subTitle"/>
          </p:nvPr>
        </p:nvSpPr>
        <p:spPr>
          <a:xfrm>
            <a:off x="2691086" y="2787070"/>
            <a:ext cx="4766700" cy="649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 name="Google Shape;117;p20"/>
          <p:cNvSpPr txBox="1"/>
          <p:nvPr>
            <p:ph idx="5" type="subTitle"/>
          </p:nvPr>
        </p:nvSpPr>
        <p:spPr>
          <a:xfrm>
            <a:off x="2691086" y="3565936"/>
            <a:ext cx="2127000" cy="382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8" name="Google Shape;118;p20"/>
          <p:cNvSpPr txBox="1"/>
          <p:nvPr>
            <p:ph idx="6" type="subTitle"/>
          </p:nvPr>
        </p:nvSpPr>
        <p:spPr>
          <a:xfrm>
            <a:off x="2691086" y="3951076"/>
            <a:ext cx="4766700" cy="649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14" name="Google Shape;14;p3"/>
          <p:cNvSpPr txBox="1"/>
          <p:nvPr>
            <p:ph type="title"/>
          </p:nvPr>
        </p:nvSpPr>
        <p:spPr>
          <a:xfrm>
            <a:off x="1857725" y="1827013"/>
            <a:ext cx="5980800" cy="1067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None/>
              <a:defRPr sz="36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713221" y="1827213"/>
            <a:ext cx="1144500" cy="1067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2000"/>
              <a:buNone/>
              <a:defRPr sz="62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 name="Google Shape;16;p3"/>
          <p:cNvSpPr txBox="1"/>
          <p:nvPr>
            <p:ph idx="1" type="subTitle"/>
          </p:nvPr>
        </p:nvSpPr>
        <p:spPr>
          <a:xfrm>
            <a:off x="1858000" y="2894988"/>
            <a:ext cx="5980800" cy="421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naheim"/>
              <a:buNone/>
              <a:defRPr sz="17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121" name="Google Shape;121;p21"/>
          <p:cNvSpPr txBox="1"/>
          <p:nvPr>
            <p:ph type="title"/>
          </p:nvPr>
        </p:nvSpPr>
        <p:spPr>
          <a:xfrm>
            <a:off x="713225" y="445025"/>
            <a:ext cx="7717500" cy="5727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22" name="Google Shape;122;p21"/>
          <p:cNvSpPr txBox="1"/>
          <p:nvPr>
            <p:ph idx="1" type="subTitle"/>
          </p:nvPr>
        </p:nvSpPr>
        <p:spPr>
          <a:xfrm>
            <a:off x="729357" y="1661975"/>
            <a:ext cx="1864200" cy="420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accen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3" name="Google Shape;123;p21"/>
          <p:cNvSpPr txBox="1"/>
          <p:nvPr>
            <p:ph idx="2" type="subTitle"/>
          </p:nvPr>
        </p:nvSpPr>
        <p:spPr>
          <a:xfrm>
            <a:off x="729345" y="2082912"/>
            <a:ext cx="1864200" cy="810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21"/>
          <p:cNvSpPr txBox="1"/>
          <p:nvPr>
            <p:ph idx="3" type="subTitle"/>
          </p:nvPr>
        </p:nvSpPr>
        <p:spPr>
          <a:xfrm>
            <a:off x="4610321" y="1661975"/>
            <a:ext cx="1863900" cy="420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accen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5" name="Google Shape;125;p21"/>
          <p:cNvSpPr txBox="1"/>
          <p:nvPr>
            <p:ph idx="4" type="subTitle"/>
          </p:nvPr>
        </p:nvSpPr>
        <p:spPr>
          <a:xfrm>
            <a:off x="4610345" y="2082912"/>
            <a:ext cx="1863900" cy="810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 name="Google Shape;126;p21"/>
          <p:cNvSpPr txBox="1"/>
          <p:nvPr>
            <p:ph idx="5" type="subTitle"/>
          </p:nvPr>
        </p:nvSpPr>
        <p:spPr>
          <a:xfrm>
            <a:off x="2669782" y="3379746"/>
            <a:ext cx="1864200" cy="420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accen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7" name="Google Shape;127;p21"/>
          <p:cNvSpPr txBox="1"/>
          <p:nvPr>
            <p:ph idx="6" type="subTitle"/>
          </p:nvPr>
        </p:nvSpPr>
        <p:spPr>
          <a:xfrm>
            <a:off x="2669770" y="3796405"/>
            <a:ext cx="1864200" cy="807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21"/>
          <p:cNvSpPr txBox="1"/>
          <p:nvPr>
            <p:ph idx="7" type="subTitle"/>
          </p:nvPr>
        </p:nvSpPr>
        <p:spPr>
          <a:xfrm>
            <a:off x="6550420" y="3379746"/>
            <a:ext cx="1864200" cy="420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solidFill>
                  <a:schemeClr val="accen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9" name="Google Shape;129;p21"/>
          <p:cNvSpPr txBox="1"/>
          <p:nvPr>
            <p:ph idx="8" type="subTitle"/>
          </p:nvPr>
        </p:nvSpPr>
        <p:spPr>
          <a:xfrm>
            <a:off x="6550424" y="3796405"/>
            <a:ext cx="1864200" cy="807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3_1">
    <p:spTree>
      <p:nvGrpSpPr>
        <p:cNvPr id="130" name="Shape 130"/>
        <p:cNvGrpSpPr/>
        <p:nvPr/>
      </p:nvGrpSpPr>
      <p:grpSpPr>
        <a:xfrm>
          <a:off x="0" y="0"/>
          <a:ext cx="0" cy="0"/>
          <a:chOff x="0" y="0"/>
          <a:chExt cx="0" cy="0"/>
        </a:xfrm>
      </p:grpSpPr>
      <p:pic>
        <p:nvPicPr>
          <p:cNvPr id="131" name="Google Shape;131;p22"/>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132" name="Google Shape;132;p22"/>
          <p:cNvSpPr txBox="1"/>
          <p:nvPr>
            <p:ph type="title"/>
          </p:nvPr>
        </p:nvSpPr>
        <p:spPr>
          <a:xfrm>
            <a:off x="713225" y="445025"/>
            <a:ext cx="77175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3" name="Google Shape;133;p22"/>
          <p:cNvSpPr txBox="1"/>
          <p:nvPr>
            <p:ph idx="1" type="subTitle"/>
          </p:nvPr>
        </p:nvSpPr>
        <p:spPr>
          <a:xfrm>
            <a:off x="1674525" y="1241475"/>
            <a:ext cx="2048100" cy="338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4" name="Google Shape;134;p22"/>
          <p:cNvSpPr txBox="1"/>
          <p:nvPr>
            <p:ph idx="2" type="subTitle"/>
          </p:nvPr>
        </p:nvSpPr>
        <p:spPr>
          <a:xfrm>
            <a:off x="1674513" y="1575656"/>
            <a:ext cx="2048100" cy="63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22"/>
          <p:cNvSpPr txBox="1"/>
          <p:nvPr>
            <p:ph idx="3" type="subTitle"/>
          </p:nvPr>
        </p:nvSpPr>
        <p:spPr>
          <a:xfrm>
            <a:off x="1674525" y="3633775"/>
            <a:ext cx="2048100" cy="338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6" name="Google Shape;136;p22"/>
          <p:cNvSpPr txBox="1"/>
          <p:nvPr>
            <p:ph idx="4" type="subTitle"/>
          </p:nvPr>
        </p:nvSpPr>
        <p:spPr>
          <a:xfrm>
            <a:off x="1674513" y="3971300"/>
            <a:ext cx="2048100" cy="63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22"/>
          <p:cNvSpPr txBox="1"/>
          <p:nvPr>
            <p:ph idx="5" type="subTitle"/>
          </p:nvPr>
        </p:nvSpPr>
        <p:spPr>
          <a:xfrm>
            <a:off x="1674525" y="2437625"/>
            <a:ext cx="2048100" cy="338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8" name="Google Shape;138;p22"/>
          <p:cNvSpPr txBox="1"/>
          <p:nvPr>
            <p:ph idx="6" type="subTitle"/>
          </p:nvPr>
        </p:nvSpPr>
        <p:spPr>
          <a:xfrm>
            <a:off x="1674513" y="2773478"/>
            <a:ext cx="2048100" cy="63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22"/>
          <p:cNvSpPr txBox="1"/>
          <p:nvPr>
            <p:ph idx="7" type="subTitle"/>
          </p:nvPr>
        </p:nvSpPr>
        <p:spPr>
          <a:xfrm>
            <a:off x="6382500" y="3633774"/>
            <a:ext cx="2048100" cy="338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0" name="Google Shape;140;p22"/>
          <p:cNvSpPr txBox="1"/>
          <p:nvPr>
            <p:ph idx="8" type="subTitle"/>
          </p:nvPr>
        </p:nvSpPr>
        <p:spPr>
          <a:xfrm>
            <a:off x="6382500" y="3971300"/>
            <a:ext cx="2048100" cy="63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22"/>
          <p:cNvSpPr txBox="1"/>
          <p:nvPr>
            <p:ph idx="9" type="subTitle"/>
          </p:nvPr>
        </p:nvSpPr>
        <p:spPr>
          <a:xfrm>
            <a:off x="6382500" y="1241475"/>
            <a:ext cx="2048100" cy="338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2" name="Google Shape;142;p22"/>
          <p:cNvSpPr txBox="1"/>
          <p:nvPr>
            <p:ph idx="13" type="subTitle"/>
          </p:nvPr>
        </p:nvSpPr>
        <p:spPr>
          <a:xfrm>
            <a:off x="6382500" y="1575656"/>
            <a:ext cx="2048100" cy="63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 name="Google Shape;143;p22"/>
          <p:cNvSpPr txBox="1"/>
          <p:nvPr>
            <p:ph idx="14" type="subTitle"/>
          </p:nvPr>
        </p:nvSpPr>
        <p:spPr>
          <a:xfrm>
            <a:off x="6382500" y="2437624"/>
            <a:ext cx="2048100" cy="338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4" name="Google Shape;144;p22"/>
          <p:cNvSpPr txBox="1"/>
          <p:nvPr>
            <p:ph idx="15" type="subTitle"/>
          </p:nvPr>
        </p:nvSpPr>
        <p:spPr>
          <a:xfrm>
            <a:off x="6382500" y="2773478"/>
            <a:ext cx="2048100" cy="63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3_1_1">
    <p:spTree>
      <p:nvGrpSpPr>
        <p:cNvPr id="145" name="Shape 145"/>
        <p:cNvGrpSpPr/>
        <p:nvPr/>
      </p:nvGrpSpPr>
      <p:grpSpPr>
        <a:xfrm>
          <a:off x="0" y="0"/>
          <a:ext cx="0" cy="0"/>
          <a:chOff x="0" y="0"/>
          <a:chExt cx="0" cy="0"/>
        </a:xfrm>
      </p:grpSpPr>
      <p:pic>
        <p:nvPicPr>
          <p:cNvPr id="146" name="Google Shape;146;p23"/>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147" name="Google Shape;147;p23"/>
          <p:cNvSpPr txBox="1"/>
          <p:nvPr>
            <p:ph type="title"/>
          </p:nvPr>
        </p:nvSpPr>
        <p:spPr>
          <a:xfrm>
            <a:off x="713225" y="445025"/>
            <a:ext cx="77175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8" name="Google Shape;148;p23"/>
          <p:cNvSpPr txBox="1"/>
          <p:nvPr>
            <p:ph idx="1" type="subTitle"/>
          </p:nvPr>
        </p:nvSpPr>
        <p:spPr>
          <a:xfrm>
            <a:off x="713252" y="1757125"/>
            <a:ext cx="1837800" cy="4206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rgbClr val="BF0311"/>
              </a:buClr>
              <a:buSzPts val="1800"/>
              <a:buNone/>
              <a:defRPr b="1">
                <a:solidFill>
                  <a:srgbClr val="BF0311"/>
                </a:solidFill>
                <a:latin typeface="Nova Mono"/>
                <a:ea typeface="Nova Mono"/>
                <a:cs typeface="Nova Mono"/>
                <a:sym typeface="Nova Mon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9" name="Google Shape;149;p23"/>
          <p:cNvSpPr txBox="1"/>
          <p:nvPr>
            <p:ph idx="2" type="subTitle"/>
          </p:nvPr>
        </p:nvSpPr>
        <p:spPr>
          <a:xfrm>
            <a:off x="713244" y="2177706"/>
            <a:ext cx="1837800" cy="548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23"/>
          <p:cNvSpPr txBox="1"/>
          <p:nvPr>
            <p:ph idx="3" type="subTitle"/>
          </p:nvPr>
        </p:nvSpPr>
        <p:spPr>
          <a:xfrm>
            <a:off x="713252" y="3010379"/>
            <a:ext cx="1837800" cy="4206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rgbClr val="BF0311"/>
              </a:buClr>
              <a:buSzPts val="1800"/>
              <a:buNone/>
              <a:defRPr b="1">
                <a:solidFill>
                  <a:srgbClr val="BF0311"/>
                </a:solidFill>
                <a:latin typeface="Nova Mono"/>
                <a:ea typeface="Nova Mono"/>
                <a:cs typeface="Nova Mono"/>
                <a:sym typeface="Nova Mon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51" name="Google Shape;151;p23"/>
          <p:cNvSpPr txBox="1"/>
          <p:nvPr>
            <p:ph idx="4" type="subTitle"/>
          </p:nvPr>
        </p:nvSpPr>
        <p:spPr>
          <a:xfrm>
            <a:off x="713244" y="3434484"/>
            <a:ext cx="1837800" cy="548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23"/>
          <p:cNvSpPr txBox="1"/>
          <p:nvPr>
            <p:ph idx="5" type="subTitle"/>
          </p:nvPr>
        </p:nvSpPr>
        <p:spPr>
          <a:xfrm>
            <a:off x="6592948" y="1757125"/>
            <a:ext cx="1837800" cy="4206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BF0311"/>
              </a:buClr>
              <a:buSzPts val="1800"/>
              <a:buNone/>
              <a:defRPr b="1">
                <a:solidFill>
                  <a:srgbClr val="BF0311"/>
                </a:solidFill>
                <a:latin typeface="Nova Mono"/>
                <a:ea typeface="Nova Mono"/>
                <a:cs typeface="Nova Mono"/>
                <a:sym typeface="Nova Mon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53" name="Google Shape;153;p23"/>
          <p:cNvSpPr txBox="1"/>
          <p:nvPr>
            <p:ph idx="6" type="subTitle"/>
          </p:nvPr>
        </p:nvSpPr>
        <p:spPr>
          <a:xfrm>
            <a:off x="6592956" y="2177706"/>
            <a:ext cx="1837800" cy="5487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 name="Google Shape;154;p23"/>
          <p:cNvSpPr txBox="1"/>
          <p:nvPr>
            <p:ph idx="7" type="subTitle"/>
          </p:nvPr>
        </p:nvSpPr>
        <p:spPr>
          <a:xfrm>
            <a:off x="6592948" y="3010379"/>
            <a:ext cx="1837800" cy="4206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BF0311"/>
              </a:buClr>
              <a:buSzPts val="1800"/>
              <a:buNone/>
              <a:defRPr b="1">
                <a:solidFill>
                  <a:srgbClr val="BF0311"/>
                </a:solidFill>
                <a:latin typeface="Nova Mono"/>
                <a:ea typeface="Nova Mono"/>
                <a:cs typeface="Nova Mono"/>
                <a:sym typeface="Nova Mon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55" name="Google Shape;155;p23"/>
          <p:cNvSpPr txBox="1"/>
          <p:nvPr>
            <p:ph idx="8" type="subTitle"/>
          </p:nvPr>
        </p:nvSpPr>
        <p:spPr>
          <a:xfrm>
            <a:off x="6592956" y="3434484"/>
            <a:ext cx="1837800" cy="5487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 name="Google Shape;156;p23"/>
          <p:cNvSpPr txBox="1"/>
          <p:nvPr>
            <p:ph hasCustomPrompt="1" idx="9" type="title"/>
          </p:nvPr>
        </p:nvSpPr>
        <p:spPr>
          <a:xfrm>
            <a:off x="3706345" y="2143205"/>
            <a:ext cx="583200" cy="583200"/>
          </a:xfrm>
          <a:prstGeom prst="rect">
            <a:avLst/>
          </a:prstGeom>
          <a:solidFill>
            <a:schemeClr val="accent2"/>
          </a:solid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1800">
                <a:solidFill>
                  <a:schemeClr val="dk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157" name="Google Shape;157;p23"/>
          <p:cNvSpPr txBox="1"/>
          <p:nvPr>
            <p:ph hasCustomPrompt="1" idx="13" type="title"/>
          </p:nvPr>
        </p:nvSpPr>
        <p:spPr>
          <a:xfrm>
            <a:off x="3414445" y="3004201"/>
            <a:ext cx="875100" cy="875100"/>
          </a:xfrm>
          <a:prstGeom prst="rect">
            <a:avLst/>
          </a:prstGeom>
          <a:solidFill>
            <a:schemeClr val="accent1"/>
          </a:solid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1800">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158" name="Google Shape;158;p23"/>
          <p:cNvSpPr txBox="1"/>
          <p:nvPr>
            <p:ph hasCustomPrompt="1" idx="14" type="title"/>
          </p:nvPr>
        </p:nvSpPr>
        <p:spPr>
          <a:xfrm>
            <a:off x="4562855" y="1608605"/>
            <a:ext cx="1117800" cy="1117800"/>
          </a:xfrm>
          <a:prstGeom prst="rect">
            <a:avLst/>
          </a:prstGeom>
          <a:solidFill>
            <a:schemeClr val="accent1"/>
          </a:solid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1800">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159" name="Google Shape;159;p23"/>
          <p:cNvSpPr txBox="1"/>
          <p:nvPr>
            <p:ph hasCustomPrompt="1" idx="15" type="title"/>
          </p:nvPr>
        </p:nvSpPr>
        <p:spPr>
          <a:xfrm>
            <a:off x="4562855" y="3004201"/>
            <a:ext cx="1166700" cy="1166400"/>
          </a:xfrm>
          <a:prstGeom prst="rect">
            <a:avLst/>
          </a:prstGeom>
          <a:solidFill>
            <a:schemeClr val="accent2"/>
          </a:solid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sz="1800">
                <a:solidFill>
                  <a:schemeClr val="dk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_1">
    <p:spTree>
      <p:nvGrpSpPr>
        <p:cNvPr id="160" name="Shape 160"/>
        <p:cNvGrpSpPr/>
        <p:nvPr/>
      </p:nvGrpSpPr>
      <p:grpSpPr>
        <a:xfrm>
          <a:off x="0" y="0"/>
          <a:ext cx="0" cy="0"/>
          <a:chOff x="0" y="0"/>
          <a:chExt cx="0" cy="0"/>
        </a:xfrm>
      </p:grpSpPr>
      <p:pic>
        <p:nvPicPr>
          <p:cNvPr id="161" name="Google Shape;161;p24"/>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162" name="Google Shape;162;p24"/>
          <p:cNvSpPr txBox="1"/>
          <p:nvPr>
            <p:ph idx="1" type="subTitle"/>
          </p:nvPr>
        </p:nvSpPr>
        <p:spPr>
          <a:xfrm>
            <a:off x="1002298" y="3379870"/>
            <a:ext cx="2291700" cy="1243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30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63" name="Google Shape;163;p24"/>
          <p:cNvSpPr txBox="1"/>
          <p:nvPr>
            <p:ph idx="2" type="subTitle"/>
          </p:nvPr>
        </p:nvSpPr>
        <p:spPr>
          <a:xfrm>
            <a:off x="3294002" y="3379870"/>
            <a:ext cx="4847700" cy="1243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_1">
    <p:spTree>
      <p:nvGrpSpPr>
        <p:cNvPr id="164" name="Shape 164"/>
        <p:cNvGrpSpPr/>
        <p:nvPr/>
      </p:nvGrpSpPr>
      <p:grpSpPr>
        <a:xfrm>
          <a:off x="0" y="0"/>
          <a:ext cx="0" cy="0"/>
          <a:chOff x="0" y="0"/>
          <a:chExt cx="0" cy="0"/>
        </a:xfrm>
      </p:grpSpPr>
      <p:pic>
        <p:nvPicPr>
          <p:cNvPr id="165" name="Google Shape;165;p25"/>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166" name="Google Shape;166;p25"/>
          <p:cNvSpPr txBox="1"/>
          <p:nvPr>
            <p:ph idx="1" type="subTitle"/>
          </p:nvPr>
        </p:nvSpPr>
        <p:spPr>
          <a:xfrm>
            <a:off x="1072890" y="2363106"/>
            <a:ext cx="2615700" cy="1077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25"/>
          <p:cNvSpPr txBox="1"/>
          <p:nvPr>
            <p:ph type="title"/>
          </p:nvPr>
        </p:nvSpPr>
        <p:spPr>
          <a:xfrm>
            <a:off x="1072876" y="1201200"/>
            <a:ext cx="2615700" cy="1161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_1_1">
    <p:spTree>
      <p:nvGrpSpPr>
        <p:cNvPr id="168" name="Shape 168"/>
        <p:cNvGrpSpPr/>
        <p:nvPr/>
      </p:nvGrpSpPr>
      <p:grpSpPr>
        <a:xfrm>
          <a:off x="0" y="0"/>
          <a:ext cx="0" cy="0"/>
          <a:chOff x="0" y="0"/>
          <a:chExt cx="0" cy="0"/>
        </a:xfrm>
      </p:grpSpPr>
      <p:pic>
        <p:nvPicPr>
          <p:cNvPr id="169" name="Google Shape;169;p26"/>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170" name="Google Shape;170;p26"/>
          <p:cNvSpPr txBox="1"/>
          <p:nvPr>
            <p:ph idx="1" type="subTitle"/>
          </p:nvPr>
        </p:nvSpPr>
        <p:spPr>
          <a:xfrm>
            <a:off x="713250" y="1238275"/>
            <a:ext cx="4144500" cy="28641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Anaheim"/>
              <a:buChar char="●"/>
              <a:defRPr sz="1400">
                <a:solidFill>
                  <a:schemeClr val="dk1"/>
                </a:solidFill>
                <a:latin typeface="Anaheim"/>
                <a:ea typeface="Anaheim"/>
                <a:cs typeface="Anaheim"/>
                <a:sym typeface="Anaheim"/>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71" name="Google Shape;171;p2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_1_1">
    <p:spTree>
      <p:nvGrpSpPr>
        <p:cNvPr id="172" name="Shape 172"/>
        <p:cNvGrpSpPr/>
        <p:nvPr/>
      </p:nvGrpSpPr>
      <p:grpSpPr>
        <a:xfrm>
          <a:off x="0" y="0"/>
          <a:ext cx="0" cy="0"/>
          <a:chOff x="0" y="0"/>
          <a:chExt cx="0" cy="0"/>
        </a:xfrm>
      </p:grpSpPr>
      <p:pic>
        <p:nvPicPr>
          <p:cNvPr id="173" name="Google Shape;173;p27"/>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174" name="Google Shape;174;p27"/>
          <p:cNvSpPr txBox="1"/>
          <p:nvPr>
            <p:ph idx="1" type="subTitle"/>
          </p:nvPr>
        </p:nvSpPr>
        <p:spPr>
          <a:xfrm>
            <a:off x="1920300" y="3985350"/>
            <a:ext cx="5303400" cy="618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Anaheim"/>
              <a:buChar char="●"/>
              <a:defRPr sz="1400">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75" name="Google Shape;175;p27"/>
          <p:cNvSpPr txBox="1"/>
          <p:nvPr>
            <p:ph type="title"/>
          </p:nvPr>
        </p:nvSpPr>
        <p:spPr>
          <a:xfrm>
            <a:off x="1920300" y="3217525"/>
            <a:ext cx="5303400" cy="91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5_1_1_1">
    <p:spTree>
      <p:nvGrpSpPr>
        <p:cNvPr id="176" name="Shape 176"/>
        <p:cNvGrpSpPr/>
        <p:nvPr/>
      </p:nvGrpSpPr>
      <p:grpSpPr>
        <a:xfrm>
          <a:off x="0" y="0"/>
          <a:ext cx="0" cy="0"/>
          <a:chOff x="0" y="0"/>
          <a:chExt cx="0" cy="0"/>
        </a:xfrm>
      </p:grpSpPr>
      <p:pic>
        <p:nvPicPr>
          <p:cNvPr id="177" name="Google Shape;177;p28"/>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178" name="Google Shape;178;p28"/>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9" name="Google Shape;179;p28"/>
          <p:cNvSpPr txBox="1"/>
          <p:nvPr>
            <p:ph idx="1" type="subTitle"/>
          </p:nvPr>
        </p:nvSpPr>
        <p:spPr>
          <a:xfrm>
            <a:off x="713225" y="1246575"/>
            <a:ext cx="3858600" cy="3357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Anaheim"/>
              <a:buChar char="■"/>
              <a:defRPr sz="1400">
                <a:solidFill>
                  <a:schemeClr val="dk1"/>
                </a:solidFill>
                <a:latin typeface="Anaheim"/>
                <a:ea typeface="Anaheim"/>
                <a:cs typeface="Anaheim"/>
                <a:sym typeface="Anaheim"/>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6">
    <p:spTree>
      <p:nvGrpSpPr>
        <p:cNvPr id="180" name="Shape 180"/>
        <p:cNvGrpSpPr/>
        <p:nvPr/>
      </p:nvGrpSpPr>
      <p:grpSpPr>
        <a:xfrm>
          <a:off x="0" y="0"/>
          <a:ext cx="0" cy="0"/>
          <a:chOff x="0" y="0"/>
          <a:chExt cx="0" cy="0"/>
        </a:xfrm>
      </p:grpSpPr>
      <p:pic>
        <p:nvPicPr>
          <p:cNvPr id="181" name="Google Shape;181;p29"/>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182" name="Google Shape;182;p29"/>
          <p:cNvSpPr txBox="1"/>
          <p:nvPr>
            <p:ph type="title"/>
          </p:nvPr>
        </p:nvSpPr>
        <p:spPr>
          <a:xfrm>
            <a:off x="713250" y="1445082"/>
            <a:ext cx="7717500" cy="15252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b="0">
                <a:solidFill>
                  <a:schemeClr val="dk1"/>
                </a:solidFill>
                <a:latin typeface="PT Sans"/>
                <a:ea typeface="PT Sans"/>
                <a:cs typeface="PT Sans"/>
                <a:sym typeface="PT Sans"/>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3" name="Google Shape;183;p29"/>
          <p:cNvSpPr txBox="1"/>
          <p:nvPr>
            <p:ph idx="1" type="subTitle"/>
          </p:nvPr>
        </p:nvSpPr>
        <p:spPr>
          <a:xfrm>
            <a:off x="713225" y="3127682"/>
            <a:ext cx="3858900" cy="410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BF0311"/>
              </a:buClr>
              <a:buSzPts val="1400"/>
              <a:buFont typeface="Anaheim"/>
              <a:buNone/>
              <a:defRPr b="1">
                <a:solidFill>
                  <a:srgbClr val="BF0311"/>
                </a:solidFill>
                <a:latin typeface="Nova Mono"/>
                <a:ea typeface="Nova Mono"/>
                <a:cs typeface="Nova Mono"/>
                <a:sym typeface="Nova Mon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_2">
    <p:spTree>
      <p:nvGrpSpPr>
        <p:cNvPr id="184" name="Shape 184"/>
        <p:cNvGrpSpPr/>
        <p:nvPr/>
      </p:nvGrpSpPr>
      <p:grpSpPr>
        <a:xfrm>
          <a:off x="0" y="0"/>
          <a:ext cx="0" cy="0"/>
          <a:chOff x="0" y="0"/>
          <a:chExt cx="0" cy="0"/>
        </a:xfrm>
      </p:grpSpPr>
      <p:pic>
        <p:nvPicPr>
          <p:cNvPr id="185" name="Google Shape;185;p30"/>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186" name="Google Shape;186;p30"/>
          <p:cNvSpPr txBox="1"/>
          <p:nvPr>
            <p:ph type="title"/>
          </p:nvPr>
        </p:nvSpPr>
        <p:spPr>
          <a:xfrm>
            <a:off x="2304300" y="519825"/>
            <a:ext cx="4535400" cy="1114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7" name="Google Shape;187;p30"/>
          <p:cNvSpPr txBox="1"/>
          <p:nvPr>
            <p:ph idx="1" type="subTitle"/>
          </p:nvPr>
        </p:nvSpPr>
        <p:spPr>
          <a:xfrm>
            <a:off x="2304225" y="1634850"/>
            <a:ext cx="4535400" cy="987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8" name="Google Shape;188;p30"/>
          <p:cNvSpPr txBox="1"/>
          <p:nvPr/>
        </p:nvSpPr>
        <p:spPr>
          <a:xfrm>
            <a:off x="2305800" y="3790475"/>
            <a:ext cx="4532400" cy="5019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200">
                <a:solidFill>
                  <a:srgbClr val="000000"/>
                </a:solidFill>
                <a:latin typeface="PT Sans"/>
                <a:ea typeface="PT Sans"/>
                <a:cs typeface="PT Sans"/>
                <a:sym typeface="PT Sans"/>
              </a:rPr>
              <a:t>CREDITS: This presentation template was created by </a:t>
            </a:r>
            <a:r>
              <a:rPr b="1" lang="en" sz="1200">
                <a:solidFill>
                  <a:srgbClr val="000000"/>
                </a:solidFill>
                <a:uFill>
                  <a:noFill/>
                </a:uFill>
                <a:latin typeface="PT Sans"/>
                <a:ea typeface="PT Sans"/>
                <a:cs typeface="PT Sans"/>
                <a:sym typeface="PT Sans"/>
                <a:hlinkClick r:id="rId3">
                  <a:extLst>
                    <a:ext uri="{A12FA001-AC4F-418D-AE19-62706E023703}">
                      <ahyp:hlinkClr val="tx"/>
                    </a:ext>
                  </a:extLst>
                </a:hlinkClick>
              </a:rPr>
              <a:t>Slidesgo</a:t>
            </a:r>
            <a:r>
              <a:rPr lang="en" sz="1200">
                <a:solidFill>
                  <a:srgbClr val="000000"/>
                </a:solidFill>
                <a:latin typeface="PT Sans"/>
                <a:ea typeface="PT Sans"/>
                <a:cs typeface="PT Sans"/>
                <a:sym typeface="PT Sans"/>
              </a:rPr>
              <a:t>, </a:t>
            </a:r>
            <a:r>
              <a:rPr lang="en" sz="1200">
                <a:latin typeface="PT Sans"/>
                <a:ea typeface="PT Sans"/>
                <a:cs typeface="PT Sans"/>
                <a:sym typeface="PT Sans"/>
              </a:rPr>
              <a:t>and includes </a:t>
            </a:r>
            <a:r>
              <a:rPr lang="en" sz="1200">
                <a:solidFill>
                  <a:srgbClr val="000000"/>
                </a:solidFill>
                <a:latin typeface="PT Sans"/>
                <a:ea typeface="PT Sans"/>
                <a:cs typeface="PT Sans"/>
                <a:sym typeface="PT Sans"/>
              </a:rPr>
              <a:t>icons by </a:t>
            </a:r>
            <a:r>
              <a:rPr b="1" lang="en" sz="1200">
                <a:solidFill>
                  <a:srgbClr val="000000"/>
                </a:solidFill>
                <a:uFill>
                  <a:noFill/>
                </a:uFill>
                <a:latin typeface="PT Sans"/>
                <a:ea typeface="PT Sans"/>
                <a:cs typeface="PT Sans"/>
                <a:sym typeface="PT Sans"/>
                <a:hlinkClick r:id="rId4">
                  <a:extLst>
                    <a:ext uri="{A12FA001-AC4F-418D-AE19-62706E023703}">
                      <ahyp:hlinkClr val="tx"/>
                    </a:ext>
                  </a:extLst>
                </a:hlinkClick>
              </a:rPr>
              <a:t>Flaticon</a:t>
            </a:r>
            <a:r>
              <a:rPr b="1" lang="en" sz="1200">
                <a:solidFill>
                  <a:srgbClr val="000000"/>
                </a:solidFill>
                <a:latin typeface="PT Sans"/>
                <a:ea typeface="PT Sans"/>
                <a:cs typeface="PT Sans"/>
                <a:sym typeface="PT Sans"/>
              </a:rPr>
              <a:t> </a:t>
            </a:r>
            <a:r>
              <a:rPr lang="en" sz="1200">
                <a:solidFill>
                  <a:srgbClr val="000000"/>
                </a:solidFill>
                <a:latin typeface="PT Sans"/>
                <a:ea typeface="PT Sans"/>
                <a:cs typeface="PT Sans"/>
                <a:sym typeface="PT Sans"/>
              </a:rPr>
              <a:t>and infographics &amp; images by </a:t>
            </a:r>
            <a:r>
              <a:rPr b="1" lang="en" sz="1200">
                <a:solidFill>
                  <a:srgbClr val="000000"/>
                </a:solidFill>
                <a:uFill>
                  <a:noFill/>
                </a:uFill>
                <a:latin typeface="PT Sans"/>
                <a:ea typeface="PT Sans"/>
                <a:cs typeface="PT Sans"/>
                <a:sym typeface="PT Sans"/>
                <a:hlinkClick r:id="rId5">
                  <a:extLst>
                    <a:ext uri="{A12FA001-AC4F-418D-AE19-62706E023703}">
                      <ahyp:hlinkClr val="tx"/>
                    </a:ext>
                  </a:extLst>
                </a:hlinkClick>
              </a:rPr>
              <a:t>Freepik</a:t>
            </a:r>
            <a:endParaRPr sz="1200">
              <a:solidFill>
                <a:srgbClr val="000000"/>
              </a:solidFill>
              <a:latin typeface="PT Sans"/>
              <a:ea typeface="PT Sans"/>
              <a:cs typeface="PT Sans"/>
              <a:sym typeface="PT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19" name="Google Shape;19;p4"/>
          <p:cNvSpPr txBox="1"/>
          <p:nvPr>
            <p:ph type="title"/>
          </p:nvPr>
        </p:nvSpPr>
        <p:spPr>
          <a:xfrm>
            <a:off x="1675050" y="3221500"/>
            <a:ext cx="5793900" cy="5214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3000"/>
              <a:buNone/>
              <a:defRPr sz="35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1701075" y="3619800"/>
            <a:ext cx="5767200" cy="8055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4_1">
    <p:spTree>
      <p:nvGrpSpPr>
        <p:cNvPr id="189" name="Shape 189"/>
        <p:cNvGrpSpPr/>
        <p:nvPr/>
      </p:nvGrpSpPr>
      <p:grpSpPr>
        <a:xfrm>
          <a:off x="0" y="0"/>
          <a:ext cx="0" cy="0"/>
          <a:chOff x="0" y="0"/>
          <a:chExt cx="0" cy="0"/>
        </a:xfrm>
      </p:grpSpPr>
      <p:pic>
        <p:nvPicPr>
          <p:cNvPr id="190" name="Google Shape;190;p31"/>
          <p:cNvPicPr preferRelativeResize="0"/>
          <p:nvPr/>
        </p:nvPicPr>
        <p:blipFill>
          <a:blip r:embed="rId2">
            <a:alphaModFix/>
          </a:blip>
          <a:stretch>
            <a:fillRect/>
          </a:stretch>
        </p:blipFill>
        <p:spPr>
          <a:xfrm>
            <a:off x="0" y="8930"/>
            <a:ext cx="9144003" cy="5125642"/>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_1_1">
    <p:spTree>
      <p:nvGrpSpPr>
        <p:cNvPr id="191" name="Shape 191"/>
        <p:cNvGrpSpPr/>
        <p:nvPr/>
      </p:nvGrpSpPr>
      <p:grpSpPr>
        <a:xfrm>
          <a:off x="0" y="0"/>
          <a:ext cx="0" cy="0"/>
          <a:chOff x="0" y="0"/>
          <a:chExt cx="0" cy="0"/>
        </a:xfrm>
      </p:grpSpPr>
      <p:pic>
        <p:nvPicPr>
          <p:cNvPr id="192" name="Google Shape;192;p32"/>
          <p:cNvPicPr preferRelativeResize="0"/>
          <p:nvPr/>
        </p:nvPicPr>
        <p:blipFill>
          <a:blip r:embed="rId2">
            <a:alphaModFix/>
          </a:blip>
          <a:stretch>
            <a:fillRect/>
          </a:stretch>
        </p:blipFill>
        <p:spPr>
          <a:xfrm>
            <a:off x="0" y="8930"/>
            <a:ext cx="9144003" cy="512564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23" name="Google Shape;23;p5"/>
          <p:cNvSpPr txBox="1"/>
          <p:nvPr>
            <p:ph idx="1" type="subTitle"/>
          </p:nvPr>
        </p:nvSpPr>
        <p:spPr>
          <a:xfrm>
            <a:off x="1472950" y="1128156"/>
            <a:ext cx="2048400" cy="621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rgbClr val="BF0311"/>
              </a:buClr>
              <a:buSzPts val="1800"/>
              <a:buNone/>
              <a:defRPr b="1" sz="3000">
                <a:solidFill>
                  <a:srgbClr val="BF031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4" name="Google Shape;24;p5"/>
          <p:cNvSpPr txBox="1"/>
          <p:nvPr>
            <p:ph idx="2" type="subTitle"/>
          </p:nvPr>
        </p:nvSpPr>
        <p:spPr>
          <a:xfrm>
            <a:off x="712300" y="2800325"/>
            <a:ext cx="3569700" cy="1799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 name="Google Shape;25;p5"/>
          <p:cNvSpPr txBox="1"/>
          <p:nvPr>
            <p:ph idx="3" type="subTitle"/>
          </p:nvPr>
        </p:nvSpPr>
        <p:spPr>
          <a:xfrm>
            <a:off x="5622950" y="1128192"/>
            <a:ext cx="2048100" cy="621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b="1" sz="3000">
                <a:solidFill>
                  <a:schemeClr val="dk2"/>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6" name="Google Shape;26;p5"/>
          <p:cNvSpPr txBox="1"/>
          <p:nvPr>
            <p:ph idx="4" type="subTitle"/>
          </p:nvPr>
        </p:nvSpPr>
        <p:spPr>
          <a:xfrm>
            <a:off x="4862150" y="2800325"/>
            <a:ext cx="3569700" cy="1799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Anaheim"/>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29" name="Google Shape;29;p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pic>
        <p:nvPicPr>
          <p:cNvPr id="31" name="Google Shape;31;p7"/>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32" name="Google Shape;32;p7"/>
          <p:cNvSpPr txBox="1"/>
          <p:nvPr>
            <p:ph type="title"/>
          </p:nvPr>
        </p:nvSpPr>
        <p:spPr>
          <a:xfrm>
            <a:off x="713275" y="1578142"/>
            <a:ext cx="3543300" cy="501600"/>
          </a:xfrm>
          <a:prstGeom prst="rect">
            <a:avLst/>
          </a:prstGeom>
          <a:ln>
            <a:noFill/>
          </a:ln>
        </p:spPr>
        <p:txBody>
          <a:bodyPr anchorCtr="0" anchor="b" bIns="91425" lIns="91425" spcFirstLastPara="1" rIns="91425" wrap="square" tIns="91425">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713275" y="2079758"/>
            <a:ext cx="3543300" cy="1485600"/>
          </a:xfrm>
          <a:prstGeom prst="rect">
            <a:avLst/>
          </a:prstGeom>
          <a:ln>
            <a:noFill/>
          </a:ln>
        </p:spPr>
        <p:txBody>
          <a:bodyPr anchorCtr="0" anchor="t" bIns="91425" lIns="91425" spcFirstLastPara="1" rIns="91425" wrap="square" tIns="91425">
            <a:noAutofit/>
          </a:bodyPr>
          <a:lstStyle>
            <a:lvl1pPr indent="-304800" lvl="0" marL="457200" algn="ctr">
              <a:lnSpc>
                <a:spcPct val="100000"/>
              </a:lnSpc>
              <a:spcBef>
                <a:spcPts val="0"/>
              </a:spcBef>
              <a:spcAft>
                <a:spcPts val="0"/>
              </a:spcAft>
              <a:buSzPts val="12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pic>
        <p:nvPicPr>
          <p:cNvPr id="35" name="Google Shape;35;p8"/>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36" name="Google Shape;36;p8"/>
          <p:cNvSpPr txBox="1"/>
          <p:nvPr>
            <p:ph type="title"/>
          </p:nvPr>
        </p:nvSpPr>
        <p:spPr>
          <a:xfrm>
            <a:off x="1466250" y="1486400"/>
            <a:ext cx="6211500" cy="22227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BF0311"/>
              </a:buClr>
              <a:buSzPts val="4800"/>
              <a:buNone/>
              <a:defRPr sz="7100">
                <a:solidFill>
                  <a:srgbClr val="BF031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pic>
        <p:nvPicPr>
          <p:cNvPr id="38" name="Google Shape;38;p9"/>
          <p:cNvPicPr preferRelativeResize="0"/>
          <p:nvPr/>
        </p:nvPicPr>
        <p:blipFill>
          <a:blip r:embed="rId2">
            <a:alphaModFix/>
          </a:blip>
          <a:stretch>
            <a:fillRect/>
          </a:stretch>
        </p:blipFill>
        <p:spPr>
          <a:xfrm>
            <a:off x="0" y="8930"/>
            <a:ext cx="9144003" cy="5125642"/>
          </a:xfrm>
          <a:prstGeom prst="rect">
            <a:avLst/>
          </a:prstGeom>
          <a:noFill/>
          <a:ln>
            <a:noFill/>
          </a:ln>
        </p:spPr>
      </p:pic>
      <p:sp>
        <p:nvSpPr>
          <p:cNvPr id="39" name="Google Shape;39;p9"/>
          <p:cNvSpPr txBox="1"/>
          <p:nvPr>
            <p:ph type="title"/>
          </p:nvPr>
        </p:nvSpPr>
        <p:spPr>
          <a:xfrm>
            <a:off x="5029625" y="1332450"/>
            <a:ext cx="3401100" cy="7131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5029600" y="2045550"/>
            <a:ext cx="3401100" cy="17655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p:nvPr>
            <p:ph idx="2" type="pic"/>
          </p:nvPr>
        </p:nvSpPr>
        <p:spPr>
          <a:xfrm>
            <a:off x="-6300" y="0"/>
            <a:ext cx="9156600" cy="5143500"/>
          </a:xfrm>
          <a:prstGeom prst="rect">
            <a:avLst/>
          </a:prstGeom>
          <a:noFill/>
          <a:ln>
            <a:noFill/>
          </a:ln>
        </p:spPr>
      </p:sp>
      <p:sp>
        <p:nvSpPr>
          <p:cNvPr id="43" name="Google Shape;43;p10"/>
          <p:cNvSpPr txBox="1"/>
          <p:nvPr>
            <p:ph idx="1" type="body"/>
          </p:nvPr>
        </p:nvSpPr>
        <p:spPr>
          <a:xfrm>
            <a:off x="713225" y="3692300"/>
            <a:ext cx="2727300" cy="911700"/>
          </a:xfrm>
          <a:prstGeom prst="rect">
            <a:avLst/>
          </a:prstGeom>
          <a:solidFill>
            <a:schemeClr val="lt1"/>
          </a:solid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Clr>
                <a:srgbClr val="BF0311"/>
              </a:buClr>
              <a:buSzPts val="1800"/>
              <a:buNone/>
              <a:defRPr b="1" sz="2500">
                <a:solidFill>
                  <a:srgbClr val="BF0311"/>
                </a:solidFill>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BF0311"/>
              </a:buClr>
              <a:buSzPts val="3000"/>
              <a:buFont typeface="Nova Mono"/>
              <a:buNone/>
              <a:defRPr b="1" sz="3000">
                <a:solidFill>
                  <a:srgbClr val="BF0311"/>
                </a:solidFill>
                <a:latin typeface="Nova Mono"/>
                <a:ea typeface="Nova Mono"/>
                <a:cs typeface="Nova Mono"/>
                <a:sym typeface="Nova Mono"/>
              </a:defRPr>
            </a:lvl1pPr>
            <a:lvl2pPr lvl="1">
              <a:spcBef>
                <a:spcPts val="0"/>
              </a:spcBef>
              <a:spcAft>
                <a:spcPts val="0"/>
              </a:spcAft>
              <a:buClr>
                <a:schemeClr val="accent1"/>
              </a:buClr>
              <a:buSzPts val="3000"/>
              <a:buFont typeface="Nova Mono"/>
              <a:buNone/>
              <a:defRPr b="1" sz="3000">
                <a:solidFill>
                  <a:schemeClr val="accent1"/>
                </a:solidFill>
                <a:latin typeface="Nova Mono"/>
                <a:ea typeface="Nova Mono"/>
                <a:cs typeface="Nova Mono"/>
                <a:sym typeface="Nova Mono"/>
              </a:defRPr>
            </a:lvl2pPr>
            <a:lvl3pPr lvl="2">
              <a:spcBef>
                <a:spcPts val="0"/>
              </a:spcBef>
              <a:spcAft>
                <a:spcPts val="0"/>
              </a:spcAft>
              <a:buClr>
                <a:schemeClr val="accent1"/>
              </a:buClr>
              <a:buSzPts val="3000"/>
              <a:buFont typeface="Nova Mono"/>
              <a:buNone/>
              <a:defRPr b="1" sz="3000">
                <a:solidFill>
                  <a:schemeClr val="accent1"/>
                </a:solidFill>
                <a:latin typeface="Nova Mono"/>
                <a:ea typeface="Nova Mono"/>
                <a:cs typeface="Nova Mono"/>
                <a:sym typeface="Nova Mono"/>
              </a:defRPr>
            </a:lvl3pPr>
            <a:lvl4pPr lvl="3">
              <a:spcBef>
                <a:spcPts val="0"/>
              </a:spcBef>
              <a:spcAft>
                <a:spcPts val="0"/>
              </a:spcAft>
              <a:buClr>
                <a:schemeClr val="accent1"/>
              </a:buClr>
              <a:buSzPts val="3000"/>
              <a:buFont typeface="Nova Mono"/>
              <a:buNone/>
              <a:defRPr b="1" sz="3000">
                <a:solidFill>
                  <a:schemeClr val="accent1"/>
                </a:solidFill>
                <a:latin typeface="Nova Mono"/>
                <a:ea typeface="Nova Mono"/>
                <a:cs typeface="Nova Mono"/>
                <a:sym typeface="Nova Mono"/>
              </a:defRPr>
            </a:lvl4pPr>
            <a:lvl5pPr lvl="4">
              <a:spcBef>
                <a:spcPts val="0"/>
              </a:spcBef>
              <a:spcAft>
                <a:spcPts val="0"/>
              </a:spcAft>
              <a:buClr>
                <a:schemeClr val="accent1"/>
              </a:buClr>
              <a:buSzPts val="3000"/>
              <a:buFont typeface="Nova Mono"/>
              <a:buNone/>
              <a:defRPr b="1" sz="3000">
                <a:solidFill>
                  <a:schemeClr val="accent1"/>
                </a:solidFill>
                <a:latin typeface="Nova Mono"/>
                <a:ea typeface="Nova Mono"/>
                <a:cs typeface="Nova Mono"/>
                <a:sym typeface="Nova Mono"/>
              </a:defRPr>
            </a:lvl5pPr>
            <a:lvl6pPr lvl="5">
              <a:spcBef>
                <a:spcPts val="0"/>
              </a:spcBef>
              <a:spcAft>
                <a:spcPts val="0"/>
              </a:spcAft>
              <a:buClr>
                <a:schemeClr val="accent1"/>
              </a:buClr>
              <a:buSzPts val="3000"/>
              <a:buFont typeface="Nova Mono"/>
              <a:buNone/>
              <a:defRPr b="1" sz="3000">
                <a:solidFill>
                  <a:schemeClr val="accent1"/>
                </a:solidFill>
                <a:latin typeface="Nova Mono"/>
                <a:ea typeface="Nova Mono"/>
                <a:cs typeface="Nova Mono"/>
                <a:sym typeface="Nova Mono"/>
              </a:defRPr>
            </a:lvl6pPr>
            <a:lvl7pPr lvl="6">
              <a:spcBef>
                <a:spcPts val="0"/>
              </a:spcBef>
              <a:spcAft>
                <a:spcPts val="0"/>
              </a:spcAft>
              <a:buClr>
                <a:schemeClr val="accent1"/>
              </a:buClr>
              <a:buSzPts val="3000"/>
              <a:buFont typeface="Nova Mono"/>
              <a:buNone/>
              <a:defRPr b="1" sz="3000">
                <a:solidFill>
                  <a:schemeClr val="accent1"/>
                </a:solidFill>
                <a:latin typeface="Nova Mono"/>
                <a:ea typeface="Nova Mono"/>
                <a:cs typeface="Nova Mono"/>
                <a:sym typeface="Nova Mono"/>
              </a:defRPr>
            </a:lvl7pPr>
            <a:lvl8pPr lvl="7">
              <a:spcBef>
                <a:spcPts val="0"/>
              </a:spcBef>
              <a:spcAft>
                <a:spcPts val="0"/>
              </a:spcAft>
              <a:buClr>
                <a:schemeClr val="accent1"/>
              </a:buClr>
              <a:buSzPts val="3000"/>
              <a:buFont typeface="Nova Mono"/>
              <a:buNone/>
              <a:defRPr b="1" sz="3000">
                <a:solidFill>
                  <a:schemeClr val="accent1"/>
                </a:solidFill>
                <a:latin typeface="Nova Mono"/>
                <a:ea typeface="Nova Mono"/>
                <a:cs typeface="Nova Mono"/>
                <a:sym typeface="Nova Mono"/>
              </a:defRPr>
            </a:lvl8pPr>
            <a:lvl9pPr lvl="8">
              <a:spcBef>
                <a:spcPts val="0"/>
              </a:spcBef>
              <a:spcAft>
                <a:spcPts val="0"/>
              </a:spcAft>
              <a:buClr>
                <a:schemeClr val="accent1"/>
              </a:buClr>
              <a:buSzPts val="3000"/>
              <a:buFont typeface="Nova Mono"/>
              <a:buNone/>
              <a:defRPr b="1" sz="3000">
                <a:solidFill>
                  <a:schemeClr val="accent1"/>
                </a:solidFill>
                <a:latin typeface="Nova Mono"/>
                <a:ea typeface="Nova Mono"/>
                <a:cs typeface="Nova Mono"/>
                <a:sym typeface="Nova Mono"/>
              </a:defRPr>
            </a:lvl9pPr>
          </a:lstStyle>
          <a:p/>
        </p:txBody>
      </p:sp>
      <p:sp>
        <p:nvSpPr>
          <p:cNvPr id="7" name="Google Shape;7;p1"/>
          <p:cNvSpPr txBox="1"/>
          <p:nvPr>
            <p:ph idx="1" type="body"/>
          </p:nvPr>
        </p:nvSpPr>
        <p:spPr>
          <a:xfrm>
            <a:off x="713225" y="1514425"/>
            <a:ext cx="7717500" cy="3089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PT Sans"/>
              <a:buChar char="●"/>
              <a:defRPr sz="1800">
                <a:solidFill>
                  <a:schemeClr val="dk1"/>
                </a:solidFill>
                <a:latin typeface="PT Sans"/>
                <a:ea typeface="PT Sans"/>
                <a:cs typeface="PT Sans"/>
                <a:sym typeface="PT Sans"/>
              </a:defRPr>
            </a:lvl1pPr>
            <a:lvl2pPr indent="-317500" lvl="1" marL="9144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2pPr>
            <a:lvl3pPr indent="-317500" lvl="2" marL="13716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3pPr>
            <a:lvl4pPr indent="-317500" lvl="3" marL="18288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4pPr>
            <a:lvl5pPr indent="-317500" lvl="4" marL="22860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5pPr>
            <a:lvl6pPr indent="-317500" lvl="5" marL="27432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6pPr>
            <a:lvl7pPr indent="-317500" lvl="6" marL="32004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7pPr>
            <a:lvl8pPr indent="-317500" lvl="7" marL="36576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8pPr>
            <a:lvl9pPr indent="-317500" lvl="8" marL="4114800">
              <a:lnSpc>
                <a:spcPct val="115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grpSp>
        <p:nvGrpSpPr>
          <p:cNvPr id="197" name="Google Shape;197;p33"/>
          <p:cNvGrpSpPr/>
          <p:nvPr/>
        </p:nvGrpSpPr>
        <p:grpSpPr>
          <a:xfrm rot="-1388846">
            <a:off x="6734331" y="3036556"/>
            <a:ext cx="817803" cy="817803"/>
            <a:chOff x="984794" y="3536714"/>
            <a:chExt cx="817800" cy="817800"/>
          </a:xfrm>
        </p:grpSpPr>
        <p:sp>
          <p:nvSpPr>
            <p:cNvPr id="198" name="Google Shape;198;p33"/>
            <p:cNvSpPr/>
            <p:nvPr/>
          </p:nvSpPr>
          <p:spPr>
            <a:xfrm>
              <a:off x="984794" y="3536714"/>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3"/>
            <p:cNvSpPr/>
            <p:nvPr/>
          </p:nvSpPr>
          <p:spPr>
            <a:xfrm>
              <a:off x="1170554" y="3765175"/>
              <a:ext cx="446245" cy="360824"/>
            </a:xfrm>
            <a:custGeom>
              <a:rect b="b" l="l" r="r" t="t"/>
              <a:pathLst>
                <a:path extrusionOk="0" h="173473" w="214541">
                  <a:moveTo>
                    <a:pt x="43156" y="93978"/>
                  </a:moveTo>
                  <a:cubicBezTo>
                    <a:pt x="45081" y="93978"/>
                    <a:pt x="46875" y="94728"/>
                    <a:pt x="48245" y="96098"/>
                  </a:cubicBezTo>
                  <a:cubicBezTo>
                    <a:pt x="51050" y="98904"/>
                    <a:pt x="51050" y="103471"/>
                    <a:pt x="48245" y="106308"/>
                  </a:cubicBezTo>
                  <a:lnTo>
                    <a:pt x="41232" y="113322"/>
                  </a:lnTo>
                  <a:cubicBezTo>
                    <a:pt x="39861" y="114692"/>
                    <a:pt x="38035" y="115442"/>
                    <a:pt x="36110" y="115442"/>
                  </a:cubicBezTo>
                  <a:cubicBezTo>
                    <a:pt x="34186" y="115442"/>
                    <a:pt x="32392" y="114692"/>
                    <a:pt x="31021" y="113322"/>
                  </a:cubicBezTo>
                  <a:cubicBezTo>
                    <a:pt x="29651" y="111952"/>
                    <a:pt x="28901" y="110158"/>
                    <a:pt x="28901" y="108233"/>
                  </a:cubicBezTo>
                  <a:cubicBezTo>
                    <a:pt x="28901" y="106308"/>
                    <a:pt x="29651" y="104482"/>
                    <a:pt x="31021" y="103112"/>
                  </a:cubicBezTo>
                  <a:lnTo>
                    <a:pt x="38035" y="96098"/>
                  </a:lnTo>
                  <a:cubicBezTo>
                    <a:pt x="39405" y="94728"/>
                    <a:pt x="41232" y="93978"/>
                    <a:pt x="43156" y="93978"/>
                  </a:cubicBezTo>
                  <a:close/>
                  <a:moveTo>
                    <a:pt x="59107" y="109962"/>
                  </a:moveTo>
                  <a:cubicBezTo>
                    <a:pt x="61032" y="109962"/>
                    <a:pt x="62858" y="110712"/>
                    <a:pt x="64229" y="112050"/>
                  </a:cubicBezTo>
                  <a:cubicBezTo>
                    <a:pt x="67034" y="114855"/>
                    <a:pt x="67034" y="119454"/>
                    <a:pt x="64229" y="122260"/>
                  </a:cubicBezTo>
                  <a:lnTo>
                    <a:pt x="57183" y="129273"/>
                  </a:lnTo>
                  <a:cubicBezTo>
                    <a:pt x="55780" y="130692"/>
                    <a:pt x="53937" y="131401"/>
                    <a:pt x="52090" y="131401"/>
                  </a:cubicBezTo>
                  <a:cubicBezTo>
                    <a:pt x="50243" y="131401"/>
                    <a:pt x="48392" y="130692"/>
                    <a:pt x="46973" y="129273"/>
                  </a:cubicBezTo>
                  <a:cubicBezTo>
                    <a:pt x="45635" y="127935"/>
                    <a:pt x="44885" y="126109"/>
                    <a:pt x="44885" y="124184"/>
                  </a:cubicBezTo>
                  <a:cubicBezTo>
                    <a:pt x="44885" y="122260"/>
                    <a:pt x="45635" y="120433"/>
                    <a:pt x="46973" y="119095"/>
                  </a:cubicBezTo>
                  <a:lnTo>
                    <a:pt x="54018" y="112050"/>
                  </a:lnTo>
                  <a:cubicBezTo>
                    <a:pt x="55389" y="110712"/>
                    <a:pt x="57183" y="109962"/>
                    <a:pt x="59107" y="109962"/>
                  </a:cubicBezTo>
                  <a:close/>
                  <a:moveTo>
                    <a:pt x="75091" y="125913"/>
                  </a:moveTo>
                  <a:cubicBezTo>
                    <a:pt x="77016" y="125913"/>
                    <a:pt x="78810" y="126663"/>
                    <a:pt x="80180" y="128033"/>
                  </a:cubicBezTo>
                  <a:cubicBezTo>
                    <a:pt x="82985" y="130839"/>
                    <a:pt x="82985" y="135405"/>
                    <a:pt x="80180" y="138211"/>
                  </a:cubicBezTo>
                  <a:lnTo>
                    <a:pt x="73134" y="145257"/>
                  </a:lnTo>
                  <a:cubicBezTo>
                    <a:pt x="71731" y="146659"/>
                    <a:pt x="69888" y="147361"/>
                    <a:pt x="68045" y="147361"/>
                  </a:cubicBezTo>
                  <a:cubicBezTo>
                    <a:pt x="66202" y="147361"/>
                    <a:pt x="64359" y="146659"/>
                    <a:pt x="62956" y="145257"/>
                  </a:cubicBezTo>
                  <a:cubicBezTo>
                    <a:pt x="61586" y="143887"/>
                    <a:pt x="60836" y="142092"/>
                    <a:pt x="60836" y="140135"/>
                  </a:cubicBezTo>
                  <a:cubicBezTo>
                    <a:pt x="60836" y="138211"/>
                    <a:pt x="61586" y="136417"/>
                    <a:pt x="62956" y="135047"/>
                  </a:cubicBezTo>
                  <a:lnTo>
                    <a:pt x="69970" y="128033"/>
                  </a:lnTo>
                  <a:cubicBezTo>
                    <a:pt x="71340" y="126663"/>
                    <a:pt x="73166" y="125913"/>
                    <a:pt x="75091" y="125913"/>
                  </a:cubicBezTo>
                  <a:close/>
                  <a:moveTo>
                    <a:pt x="91042" y="141864"/>
                  </a:moveTo>
                  <a:cubicBezTo>
                    <a:pt x="92967" y="141864"/>
                    <a:pt x="94793" y="142614"/>
                    <a:pt x="96131" y="143984"/>
                  </a:cubicBezTo>
                  <a:cubicBezTo>
                    <a:pt x="97501" y="145354"/>
                    <a:pt x="98251" y="147149"/>
                    <a:pt x="98251" y="149073"/>
                  </a:cubicBezTo>
                  <a:cubicBezTo>
                    <a:pt x="98251" y="151030"/>
                    <a:pt x="97501" y="152824"/>
                    <a:pt x="96131" y="154194"/>
                  </a:cubicBezTo>
                  <a:lnTo>
                    <a:pt x="89117" y="161208"/>
                  </a:lnTo>
                  <a:cubicBezTo>
                    <a:pt x="87747" y="162578"/>
                    <a:pt x="85953" y="163328"/>
                    <a:pt x="84029" y="163328"/>
                  </a:cubicBezTo>
                  <a:cubicBezTo>
                    <a:pt x="82104" y="163328"/>
                    <a:pt x="80277" y="162578"/>
                    <a:pt x="78907" y="161208"/>
                  </a:cubicBezTo>
                  <a:cubicBezTo>
                    <a:pt x="76102" y="158402"/>
                    <a:pt x="76102" y="153836"/>
                    <a:pt x="78907" y="151030"/>
                  </a:cubicBezTo>
                  <a:lnTo>
                    <a:pt x="85953" y="143984"/>
                  </a:lnTo>
                  <a:cubicBezTo>
                    <a:pt x="87291" y="142614"/>
                    <a:pt x="89117" y="141864"/>
                    <a:pt x="91042" y="141864"/>
                  </a:cubicBezTo>
                  <a:close/>
                  <a:moveTo>
                    <a:pt x="62826" y="8155"/>
                  </a:moveTo>
                  <a:cubicBezTo>
                    <a:pt x="76070" y="8155"/>
                    <a:pt x="88628" y="12853"/>
                    <a:pt x="98545" y="21432"/>
                  </a:cubicBezTo>
                  <a:lnTo>
                    <a:pt x="73493" y="46516"/>
                  </a:lnTo>
                  <a:cubicBezTo>
                    <a:pt x="70165" y="49811"/>
                    <a:pt x="68371" y="54215"/>
                    <a:pt x="68371" y="58912"/>
                  </a:cubicBezTo>
                  <a:cubicBezTo>
                    <a:pt x="68371" y="63576"/>
                    <a:pt x="70165" y="67980"/>
                    <a:pt x="73493" y="71275"/>
                  </a:cubicBezTo>
                  <a:cubicBezTo>
                    <a:pt x="76918" y="74700"/>
                    <a:pt x="81387" y="76396"/>
                    <a:pt x="85888" y="76396"/>
                  </a:cubicBezTo>
                  <a:cubicBezTo>
                    <a:pt x="90357" y="76396"/>
                    <a:pt x="94859" y="74700"/>
                    <a:pt x="98284" y="71275"/>
                  </a:cubicBezTo>
                  <a:lnTo>
                    <a:pt x="109374" y="60184"/>
                  </a:lnTo>
                  <a:lnTo>
                    <a:pt x="123760" y="60184"/>
                  </a:lnTo>
                  <a:cubicBezTo>
                    <a:pt x="124934" y="60184"/>
                    <a:pt x="126108" y="60086"/>
                    <a:pt x="127283" y="59956"/>
                  </a:cubicBezTo>
                  <a:lnTo>
                    <a:pt x="172298" y="104971"/>
                  </a:lnTo>
                  <a:cubicBezTo>
                    <a:pt x="175103" y="107776"/>
                    <a:pt x="175103" y="112376"/>
                    <a:pt x="172298" y="115181"/>
                  </a:cubicBezTo>
                  <a:cubicBezTo>
                    <a:pt x="170928" y="116551"/>
                    <a:pt x="169101" y="117269"/>
                    <a:pt x="167177" y="117269"/>
                  </a:cubicBezTo>
                  <a:cubicBezTo>
                    <a:pt x="165252" y="117269"/>
                    <a:pt x="163458" y="116551"/>
                    <a:pt x="162088" y="115181"/>
                  </a:cubicBezTo>
                  <a:lnTo>
                    <a:pt x="145126" y="98186"/>
                  </a:lnTo>
                  <a:lnTo>
                    <a:pt x="129142" y="82235"/>
                  </a:lnTo>
                  <a:cubicBezTo>
                    <a:pt x="128343" y="81436"/>
                    <a:pt x="127299" y="81036"/>
                    <a:pt x="126255" y="81036"/>
                  </a:cubicBezTo>
                  <a:cubicBezTo>
                    <a:pt x="125211" y="81036"/>
                    <a:pt x="124168" y="81436"/>
                    <a:pt x="123368" y="82235"/>
                  </a:cubicBezTo>
                  <a:cubicBezTo>
                    <a:pt x="121803" y="83833"/>
                    <a:pt x="121803" y="86410"/>
                    <a:pt x="123368" y="88009"/>
                  </a:cubicBezTo>
                  <a:lnTo>
                    <a:pt x="156314" y="120955"/>
                  </a:lnTo>
                  <a:cubicBezTo>
                    <a:pt x="159120" y="123760"/>
                    <a:pt x="159120" y="128327"/>
                    <a:pt x="156314" y="131132"/>
                  </a:cubicBezTo>
                  <a:cubicBezTo>
                    <a:pt x="154944" y="132502"/>
                    <a:pt x="153150" y="133252"/>
                    <a:pt x="151226" y="133252"/>
                  </a:cubicBezTo>
                  <a:cubicBezTo>
                    <a:pt x="149301" y="133252"/>
                    <a:pt x="147474" y="132502"/>
                    <a:pt x="146104" y="131132"/>
                  </a:cubicBezTo>
                  <a:lnTo>
                    <a:pt x="113191" y="98186"/>
                  </a:lnTo>
                  <a:cubicBezTo>
                    <a:pt x="112392" y="97403"/>
                    <a:pt x="111348" y="97012"/>
                    <a:pt x="110304" y="97012"/>
                  </a:cubicBezTo>
                  <a:cubicBezTo>
                    <a:pt x="109260" y="97012"/>
                    <a:pt x="108216" y="97403"/>
                    <a:pt x="107417" y="98186"/>
                  </a:cubicBezTo>
                  <a:cubicBezTo>
                    <a:pt x="105819" y="99785"/>
                    <a:pt x="105819" y="102361"/>
                    <a:pt x="107417" y="103960"/>
                  </a:cubicBezTo>
                  <a:lnTo>
                    <a:pt x="123368" y="119911"/>
                  </a:lnTo>
                  <a:cubicBezTo>
                    <a:pt x="123368" y="119944"/>
                    <a:pt x="123368" y="119944"/>
                    <a:pt x="123368" y="119944"/>
                  </a:cubicBezTo>
                  <a:lnTo>
                    <a:pt x="140363" y="136906"/>
                  </a:lnTo>
                  <a:cubicBezTo>
                    <a:pt x="143169" y="139711"/>
                    <a:pt x="143169" y="144278"/>
                    <a:pt x="140363" y="147116"/>
                  </a:cubicBezTo>
                  <a:cubicBezTo>
                    <a:pt x="138961" y="148519"/>
                    <a:pt x="137109" y="149220"/>
                    <a:pt x="135258" y="149220"/>
                  </a:cubicBezTo>
                  <a:cubicBezTo>
                    <a:pt x="133407" y="149220"/>
                    <a:pt x="131556" y="148519"/>
                    <a:pt x="130153" y="147116"/>
                  </a:cubicBezTo>
                  <a:lnTo>
                    <a:pt x="113191" y="130121"/>
                  </a:lnTo>
                  <a:cubicBezTo>
                    <a:pt x="112865" y="129827"/>
                    <a:pt x="112506" y="129566"/>
                    <a:pt x="112147" y="129371"/>
                  </a:cubicBezTo>
                  <a:lnTo>
                    <a:pt x="107287" y="124543"/>
                  </a:lnTo>
                  <a:cubicBezTo>
                    <a:pt x="106504" y="123744"/>
                    <a:pt x="105460" y="123344"/>
                    <a:pt x="104416" y="123344"/>
                  </a:cubicBezTo>
                  <a:cubicBezTo>
                    <a:pt x="103372" y="123344"/>
                    <a:pt x="102329" y="123744"/>
                    <a:pt x="101546" y="124543"/>
                  </a:cubicBezTo>
                  <a:cubicBezTo>
                    <a:pt x="99947" y="126141"/>
                    <a:pt x="99947" y="128718"/>
                    <a:pt x="101546" y="130317"/>
                  </a:cubicBezTo>
                  <a:lnTo>
                    <a:pt x="124249" y="153020"/>
                  </a:lnTo>
                  <a:cubicBezTo>
                    <a:pt x="127054" y="155825"/>
                    <a:pt x="127054" y="160392"/>
                    <a:pt x="124249" y="163198"/>
                  </a:cubicBezTo>
                  <a:cubicBezTo>
                    <a:pt x="122879" y="164568"/>
                    <a:pt x="121085" y="165318"/>
                    <a:pt x="119160" y="165318"/>
                  </a:cubicBezTo>
                  <a:cubicBezTo>
                    <a:pt x="117203" y="165318"/>
                    <a:pt x="115409" y="164568"/>
                    <a:pt x="114039" y="163198"/>
                  </a:cubicBezTo>
                  <a:lnTo>
                    <a:pt x="105395" y="154553"/>
                  </a:lnTo>
                  <a:cubicBezTo>
                    <a:pt x="106047" y="152857"/>
                    <a:pt x="106406" y="150998"/>
                    <a:pt x="106406" y="149073"/>
                  </a:cubicBezTo>
                  <a:cubicBezTo>
                    <a:pt x="106406" y="144996"/>
                    <a:pt x="104808" y="141114"/>
                    <a:pt x="101904" y="138211"/>
                  </a:cubicBezTo>
                  <a:cubicBezTo>
                    <a:pt x="99001" y="135308"/>
                    <a:pt x="95152" y="133709"/>
                    <a:pt x="91042" y="133709"/>
                  </a:cubicBezTo>
                  <a:cubicBezTo>
                    <a:pt x="90846" y="133709"/>
                    <a:pt x="90618" y="133742"/>
                    <a:pt x="90422" y="133742"/>
                  </a:cubicBezTo>
                  <a:cubicBezTo>
                    <a:pt x="90585" y="129599"/>
                    <a:pt x="89085" y="125424"/>
                    <a:pt x="85953" y="122260"/>
                  </a:cubicBezTo>
                  <a:cubicBezTo>
                    <a:pt x="83050" y="119356"/>
                    <a:pt x="79168" y="117758"/>
                    <a:pt x="75091" y="117758"/>
                  </a:cubicBezTo>
                  <a:lnTo>
                    <a:pt x="74471" y="117758"/>
                  </a:lnTo>
                  <a:cubicBezTo>
                    <a:pt x="74634" y="113648"/>
                    <a:pt x="73134" y="109440"/>
                    <a:pt x="69970" y="106276"/>
                  </a:cubicBezTo>
                  <a:cubicBezTo>
                    <a:pt x="67066" y="103405"/>
                    <a:pt x="63217" y="101807"/>
                    <a:pt x="59107" y="101807"/>
                  </a:cubicBezTo>
                  <a:lnTo>
                    <a:pt x="58487" y="101807"/>
                  </a:lnTo>
                  <a:cubicBezTo>
                    <a:pt x="58651" y="97664"/>
                    <a:pt x="57183" y="93489"/>
                    <a:pt x="54018" y="90325"/>
                  </a:cubicBezTo>
                  <a:cubicBezTo>
                    <a:pt x="51017" y="87324"/>
                    <a:pt x="47079" y="85823"/>
                    <a:pt x="43144" y="85823"/>
                  </a:cubicBezTo>
                  <a:cubicBezTo>
                    <a:pt x="39209" y="85823"/>
                    <a:pt x="35278" y="87324"/>
                    <a:pt x="32294" y="90325"/>
                  </a:cubicBezTo>
                  <a:lnTo>
                    <a:pt x="25248" y="97338"/>
                  </a:lnTo>
                  <a:cubicBezTo>
                    <a:pt x="24367" y="98251"/>
                    <a:pt x="23617" y="99197"/>
                    <a:pt x="22997" y="100241"/>
                  </a:cubicBezTo>
                  <a:cubicBezTo>
                    <a:pt x="13407" y="90064"/>
                    <a:pt x="8155" y="76853"/>
                    <a:pt x="8155" y="62794"/>
                  </a:cubicBezTo>
                  <a:cubicBezTo>
                    <a:pt x="8155" y="48213"/>
                    <a:pt x="13831" y="34480"/>
                    <a:pt x="24171" y="24139"/>
                  </a:cubicBezTo>
                  <a:cubicBezTo>
                    <a:pt x="34479" y="13831"/>
                    <a:pt x="48212" y="8155"/>
                    <a:pt x="62826" y="8155"/>
                  </a:cubicBezTo>
                  <a:close/>
                  <a:moveTo>
                    <a:pt x="62826" y="0"/>
                  </a:moveTo>
                  <a:cubicBezTo>
                    <a:pt x="46027" y="0"/>
                    <a:pt x="30271" y="6524"/>
                    <a:pt x="18398" y="18398"/>
                  </a:cubicBezTo>
                  <a:cubicBezTo>
                    <a:pt x="6524" y="30239"/>
                    <a:pt x="0" y="46027"/>
                    <a:pt x="0" y="62794"/>
                  </a:cubicBezTo>
                  <a:cubicBezTo>
                    <a:pt x="0" y="79593"/>
                    <a:pt x="6524" y="95348"/>
                    <a:pt x="18398" y="107222"/>
                  </a:cubicBezTo>
                  <a:lnTo>
                    <a:pt x="19931" y="108755"/>
                  </a:lnTo>
                  <a:cubicBezTo>
                    <a:pt x="20192" y="109016"/>
                    <a:pt x="20485" y="109244"/>
                    <a:pt x="20811" y="109407"/>
                  </a:cubicBezTo>
                  <a:cubicBezTo>
                    <a:pt x="21072" y="112930"/>
                    <a:pt x="22573" y="116388"/>
                    <a:pt x="25248" y="119095"/>
                  </a:cubicBezTo>
                  <a:cubicBezTo>
                    <a:pt x="28249" y="122097"/>
                    <a:pt x="32196" y="123564"/>
                    <a:pt x="36110" y="123564"/>
                  </a:cubicBezTo>
                  <a:lnTo>
                    <a:pt x="36730" y="123564"/>
                  </a:lnTo>
                  <a:cubicBezTo>
                    <a:pt x="36730" y="123760"/>
                    <a:pt x="36730" y="123988"/>
                    <a:pt x="36730" y="124184"/>
                  </a:cubicBezTo>
                  <a:cubicBezTo>
                    <a:pt x="36730" y="128294"/>
                    <a:pt x="38328" y="132143"/>
                    <a:pt x="41232" y="135047"/>
                  </a:cubicBezTo>
                  <a:cubicBezTo>
                    <a:pt x="44200" y="138048"/>
                    <a:pt x="48147" y="139548"/>
                    <a:pt x="52094" y="139548"/>
                  </a:cubicBezTo>
                  <a:cubicBezTo>
                    <a:pt x="52290" y="139548"/>
                    <a:pt x="52485" y="139548"/>
                    <a:pt x="52714" y="139516"/>
                  </a:cubicBezTo>
                  <a:lnTo>
                    <a:pt x="52714" y="139516"/>
                  </a:lnTo>
                  <a:cubicBezTo>
                    <a:pt x="52681" y="139744"/>
                    <a:pt x="52681" y="139940"/>
                    <a:pt x="52681" y="140135"/>
                  </a:cubicBezTo>
                  <a:cubicBezTo>
                    <a:pt x="52681" y="144245"/>
                    <a:pt x="54279" y="148127"/>
                    <a:pt x="57183" y="151030"/>
                  </a:cubicBezTo>
                  <a:cubicBezTo>
                    <a:pt x="60184" y="153999"/>
                    <a:pt x="64131" y="155499"/>
                    <a:pt x="68045" y="155499"/>
                  </a:cubicBezTo>
                  <a:lnTo>
                    <a:pt x="68665" y="155499"/>
                  </a:lnTo>
                  <a:cubicBezTo>
                    <a:pt x="68502" y="159642"/>
                    <a:pt x="70002" y="163817"/>
                    <a:pt x="73134" y="166981"/>
                  </a:cubicBezTo>
                  <a:cubicBezTo>
                    <a:pt x="76037" y="169885"/>
                    <a:pt x="79919" y="171483"/>
                    <a:pt x="84029" y="171483"/>
                  </a:cubicBezTo>
                  <a:cubicBezTo>
                    <a:pt x="88106" y="171483"/>
                    <a:pt x="91988" y="169885"/>
                    <a:pt x="94891" y="166981"/>
                  </a:cubicBezTo>
                  <a:lnTo>
                    <a:pt x="100567" y="161273"/>
                  </a:lnTo>
                  <a:lnTo>
                    <a:pt x="108265" y="168971"/>
                  </a:lnTo>
                  <a:cubicBezTo>
                    <a:pt x="111169" y="171874"/>
                    <a:pt x="115050" y="173473"/>
                    <a:pt x="119128" y="173473"/>
                  </a:cubicBezTo>
                  <a:cubicBezTo>
                    <a:pt x="123238" y="173473"/>
                    <a:pt x="127120" y="171874"/>
                    <a:pt x="130023" y="168971"/>
                  </a:cubicBezTo>
                  <a:cubicBezTo>
                    <a:pt x="133187" y="165774"/>
                    <a:pt x="134687" y="161534"/>
                    <a:pt x="134492" y="157359"/>
                  </a:cubicBezTo>
                  <a:lnTo>
                    <a:pt x="135242" y="157359"/>
                  </a:lnTo>
                  <a:cubicBezTo>
                    <a:pt x="139189" y="157359"/>
                    <a:pt x="143136" y="155858"/>
                    <a:pt x="146104" y="152857"/>
                  </a:cubicBezTo>
                  <a:cubicBezTo>
                    <a:pt x="149269" y="149726"/>
                    <a:pt x="150769" y="145518"/>
                    <a:pt x="150606" y="141375"/>
                  </a:cubicBezTo>
                  <a:lnTo>
                    <a:pt x="150606" y="141375"/>
                  </a:lnTo>
                  <a:cubicBezTo>
                    <a:pt x="150802" y="141407"/>
                    <a:pt x="150997" y="141407"/>
                    <a:pt x="151226" y="141407"/>
                  </a:cubicBezTo>
                  <a:cubicBezTo>
                    <a:pt x="155336" y="141407"/>
                    <a:pt x="159185" y="139809"/>
                    <a:pt x="162088" y="136906"/>
                  </a:cubicBezTo>
                  <a:cubicBezTo>
                    <a:pt x="165220" y="133742"/>
                    <a:pt x="166720" y="129566"/>
                    <a:pt x="166557" y="125424"/>
                  </a:cubicBezTo>
                  <a:lnTo>
                    <a:pt x="167177" y="125424"/>
                  </a:lnTo>
                  <a:cubicBezTo>
                    <a:pt x="171287" y="125424"/>
                    <a:pt x="175136" y="123825"/>
                    <a:pt x="178039" y="120955"/>
                  </a:cubicBezTo>
                  <a:cubicBezTo>
                    <a:pt x="179507" y="119454"/>
                    <a:pt x="180616" y="117758"/>
                    <a:pt x="181366" y="115931"/>
                  </a:cubicBezTo>
                  <a:cubicBezTo>
                    <a:pt x="181791" y="115736"/>
                    <a:pt x="182149" y="115507"/>
                    <a:pt x="182476" y="115181"/>
                  </a:cubicBezTo>
                  <a:lnTo>
                    <a:pt x="190402" y="107254"/>
                  </a:lnTo>
                  <a:cubicBezTo>
                    <a:pt x="210333" y="87324"/>
                    <a:pt x="214541" y="56302"/>
                    <a:pt x="200612" y="31805"/>
                  </a:cubicBezTo>
                  <a:cubicBezTo>
                    <a:pt x="199868" y="30491"/>
                    <a:pt x="198492" y="29751"/>
                    <a:pt x="197076" y="29751"/>
                  </a:cubicBezTo>
                  <a:cubicBezTo>
                    <a:pt x="196382" y="29751"/>
                    <a:pt x="195678" y="29929"/>
                    <a:pt x="195034" y="30304"/>
                  </a:cubicBezTo>
                  <a:cubicBezTo>
                    <a:pt x="193077" y="31413"/>
                    <a:pt x="192392" y="33892"/>
                    <a:pt x="193501" y="35850"/>
                  </a:cubicBezTo>
                  <a:cubicBezTo>
                    <a:pt x="205636" y="57150"/>
                    <a:pt x="201982" y="84127"/>
                    <a:pt x="184628" y="101481"/>
                  </a:cubicBezTo>
                  <a:lnTo>
                    <a:pt x="181530" y="104580"/>
                  </a:lnTo>
                  <a:cubicBezTo>
                    <a:pt x="180779" y="102622"/>
                    <a:pt x="179638" y="100796"/>
                    <a:pt x="178039" y="99197"/>
                  </a:cubicBezTo>
                  <a:lnTo>
                    <a:pt x="136155" y="57313"/>
                  </a:lnTo>
                  <a:cubicBezTo>
                    <a:pt x="138895" y="55976"/>
                    <a:pt x="141440" y="54149"/>
                    <a:pt x="143658" y="51931"/>
                  </a:cubicBezTo>
                  <a:lnTo>
                    <a:pt x="151682" y="43907"/>
                  </a:lnTo>
                  <a:cubicBezTo>
                    <a:pt x="153281" y="42308"/>
                    <a:pt x="153281" y="39731"/>
                    <a:pt x="151682" y="38133"/>
                  </a:cubicBezTo>
                  <a:cubicBezTo>
                    <a:pt x="150883" y="37334"/>
                    <a:pt x="149839" y="36934"/>
                    <a:pt x="148796" y="36934"/>
                  </a:cubicBezTo>
                  <a:cubicBezTo>
                    <a:pt x="147752" y="36934"/>
                    <a:pt x="146708" y="37334"/>
                    <a:pt x="145909" y="38133"/>
                  </a:cubicBezTo>
                  <a:lnTo>
                    <a:pt x="137884" y="46157"/>
                  </a:lnTo>
                  <a:cubicBezTo>
                    <a:pt x="134100" y="49941"/>
                    <a:pt x="129077" y="52029"/>
                    <a:pt x="123760" y="52029"/>
                  </a:cubicBezTo>
                  <a:lnTo>
                    <a:pt x="107678" y="52029"/>
                  </a:lnTo>
                  <a:cubicBezTo>
                    <a:pt x="106602" y="52029"/>
                    <a:pt x="105558" y="52453"/>
                    <a:pt x="104808" y="53236"/>
                  </a:cubicBezTo>
                  <a:lnTo>
                    <a:pt x="92510" y="65534"/>
                  </a:lnTo>
                  <a:cubicBezTo>
                    <a:pt x="90683" y="67360"/>
                    <a:pt x="88286" y="68274"/>
                    <a:pt x="85888" y="68274"/>
                  </a:cubicBezTo>
                  <a:cubicBezTo>
                    <a:pt x="83491" y="68274"/>
                    <a:pt x="81093" y="67360"/>
                    <a:pt x="79266" y="65534"/>
                  </a:cubicBezTo>
                  <a:cubicBezTo>
                    <a:pt x="75613" y="61880"/>
                    <a:pt x="75613" y="55911"/>
                    <a:pt x="79266" y="52290"/>
                  </a:cubicBezTo>
                  <a:lnTo>
                    <a:pt x="107319" y="24204"/>
                  </a:lnTo>
                  <a:cubicBezTo>
                    <a:pt x="117802" y="13721"/>
                    <a:pt x="131889" y="8231"/>
                    <a:pt x="146092" y="8231"/>
                  </a:cubicBezTo>
                  <a:cubicBezTo>
                    <a:pt x="155135" y="8231"/>
                    <a:pt x="164225" y="10457"/>
                    <a:pt x="172461" y="15038"/>
                  </a:cubicBezTo>
                  <a:cubicBezTo>
                    <a:pt x="173089" y="15378"/>
                    <a:pt x="173765" y="15539"/>
                    <a:pt x="174430" y="15539"/>
                  </a:cubicBezTo>
                  <a:cubicBezTo>
                    <a:pt x="175875" y="15539"/>
                    <a:pt x="177270" y="14780"/>
                    <a:pt x="178007" y="13440"/>
                  </a:cubicBezTo>
                  <a:cubicBezTo>
                    <a:pt x="179116" y="11450"/>
                    <a:pt x="178398" y="8971"/>
                    <a:pt x="176408" y="7894"/>
                  </a:cubicBezTo>
                  <a:cubicBezTo>
                    <a:pt x="167125" y="2734"/>
                    <a:pt x="156523" y="48"/>
                    <a:pt x="145879" y="48"/>
                  </a:cubicBezTo>
                  <a:cubicBezTo>
                    <a:pt x="143133" y="48"/>
                    <a:pt x="140385" y="226"/>
                    <a:pt x="137656" y="588"/>
                  </a:cubicBezTo>
                  <a:cubicBezTo>
                    <a:pt x="125162" y="2251"/>
                    <a:pt x="113778" y="7470"/>
                    <a:pt x="104416" y="15756"/>
                  </a:cubicBezTo>
                  <a:cubicBezTo>
                    <a:pt x="92934" y="5578"/>
                    <a:pt x="78288" y="0"/>
                    <a:pt x="628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33"/>
          <p:cNvSpPr txBox="1"/>
          <p:nvPr>
            <p:ph idx="1" type="subTitle"/>
          </p:nvPr>
        </p:nvSpPr>
        <p:spPr>
          <a:xfrm>
            <a:off x="1835550" y="3518325"/>
            <a:ext cx="3012300" cy="57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400"/>
              <a:t>Team Members</a:t>
            </a:r>
            <a:r>
              <a:rPr lang="en" sz="1400"/>
              <a:t>:</a:t>
            </a:r>
            <a:endParaRPr sz="1400"/>
          </a:p>
          <a:p>
            <a:pPr indent="0" lvl="0" marL="0" rtl="0" algn="l">
              <a:spcBef>
                <a:spcPts val="0"/>
              </a:spcBef>
              <a:spcAft>
                <a:spcPts val="0"/>
              </a:spcAft>
              <a:buNone/>
            </a:pPr>
            <a:r>
              <a:t/>
            </a:r>
            <a:endParaRPr sz="1400"/>
          </a:p>
          <a:p>
            <a:pPr indent="-387350" lvl="0" marL="457200" rtl="0" algn="l">
              <a:spcBef>
                <a:spcPts val="0"/>
              </a:spcBef>
              <a:spcAft>
                <a:spcPts val="0"/>
              </a:spcAft>
              <a:buSzPts val="2500"/>
              <a:buAutoNum type="arabicPeriod"/>
            </a:pPr>
            <a:r>
              <a:rPr lang="en" sz="1400"/>
              <a:t>Suryajit Sudheeran</a:t>
            </a:r>
            <a:endParaRPr sz="1400"/>
          </a:p>
          <a:p>
            <a:pPr indent="-387350" lvl="0" marL="457200" rtl="0" algn="l">
              <a:spcBef>
                <a:spcPts val="0"/>
              </a:spcBef>
              <a:spcAft>
                <a:spcPts val="0"/>
              </a:spcAft>
              <a:buSzPts val="2500"/>
              <a:buAutoNum type="arabicPeriod"/>
            </a:pPr>
            <a:r>
              <a:rPr lang="en" sz="1400"/>
              <a:t>Rohit C</a:t>
            </a:r>
            <a:endParaRPr sz="1400"/>
          </a:p>
          <a:p>
            <a:pPr indent="-387350" lvl="0" marL="457200" rtl="0" algn="l">
              <a:spcBef>
                <a:spcPts val="0"/>
              </a:spcBef>
              <a:spcAft>
                <a:spcPts val="0"/>
              </a:spcAft>
              <a:buSzPts val="2500"/>
              <a:buAutoNum type="arabicPeriod"/>
            </a:pPr>
            <a:r>
              <a:rPr lang="en" sz="1400"/>
              <a:t>Sreenath M S</a:t>
            </a:r>
            <a:endParaRPr sz="1400"/>
          </a:p>
          <a:p>
            <a:pPr indent="-387350" lvl="0" marL="457200" rtl="0" algn="l">
              <a:spcBef>
                <a:spcPts val="0"/>
              </a:spcBef>
              <a:spcAft>
                <a:spcPts val="0"/>
              </a:spcAft>
              <a:buSzPts val="2500"/>
              <a:buAutoNum type="arabicPeriod"/>
            </a:pPr>
            <a:r>
              <a:rPr lang="en" sz="1400"/>
              <a:t>Sudarsanan V P</a:t>
            </a:r>
            <a:endParaRPr sz="1400"/>
          </a:p>
        </p:txBody>
      </p:sp>
      <p:sp>
        <p:nvSpPr>
          <p:cNvPr id="201" name="Google Shape;201;p33"/>
          <p:cNvSpPr txBox="1"/>
          <p:nvPr>
            <p:ph type="ctrTitle"/>
          </p:nvPr>
        </p:nvSpPr>
        <p:spPr>
          <a:xfrm>
            <a:off x="4727025" y="703175"/>
            <a:ext cx="4772100" cy="151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solidFill>
                  <a:srgbClr val="BF0311"/>
                </a:solidFill>
              </a:rPr>
              <a:t>THE DECENTRALIZED CHARITY PORTAL</a:t>
            </a:r>
            <a:endParaRPr b="1" sz="4000">
              <a:solidFill>
                <a:srgbClr val="BF0311"/>
              </a:solidFill>
            </a:endParaRPr>
          </a:p>
        </p:txBody>
      </p:sp>
      <p:sp>
        <p:nvSpPr>
          <p:cNvPr id="202" name="Google Shape;202;p33"/>
          <p:cNvSpPr/>
          <p:nvPr/>
        </p:nvSpPr>
        <p:spPr>
          <a:xfrm>
            <a:off x="7614394" y="3889089"/>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33"/>
          <p:cNvGrpSpPr/>
          <p:nvPr/>
        </p:nvGrpSpPr>
        <p:grpSpPr>
          <a:xfrm>
            <a:off x="7833572" y="4046782"/>
            <a:ext cx="379627" cy="502609"/>
            <a:chOff x="1829150" y="238125"/>
            <a:chExt cx="3942125" cy="5219200"/>
          </a:xfrm>
        </p:grpSpPr>
        <p:sp>
          <p:nvSpPr>
            <p:cNvPr id="204" name="Google Shape;204;p33"/>
            <p:cNvSpPr/>
            <p:nvPr/>
          </p:nvSpPr>
          <p:spPr>
            <a:xfrm>
              <a:off x="3518050" y="907625"/>
              <a:ext cx="564350" cy="1079750"/>
            </a:xfrm>
            <a:custGeom>
              <a:rect b="b" l="l" r="r" t="t"/>
              <a:pathLst>
                <a:path extrusionOk="0" h="43190" w="22574">
                  <a:moveTo>
                    <a:pt x="11287" y="1"/>
                  </a:moveTo>
                  <a:cubicBezTo>
                    <a:pt x="9590" y="1"/>
                    <a:pt x="8220" y="1338"/>
                    <a:pt x="8220" y="3035"/>
                  </a:cubicBezTo>
                  <a:lnTo>
                    <a:pt x="8220" y="6166"/>
                  </a:lnTo>
                  <a:cubicBezTo>
                    <a:pt x="3621" y="6655"/>
                    <a:pt x="0" y="10602"/>
                    <a:pt x="0" y="15332"/>
                  </a:cubicBezTo>
                  <a:cubicBezTo>
                    <a:pt x="0" y="20421"/>
                    <a:pt x="4143" y="24564"/>
                    <a:pt x="9232" y="24564"/>
                  </a:cubicBezTo>
                  <a:lnTo>
                    <a:pt x="13342" y="24564"/>
                  </a:lnTo>
                  <a:cubicBezTo>
                    <a:pt x="15070" y="24564"/>
                    <a:pt x="16441" y="25966"/>
                    <a:pt x="16441" y="27663"/>
                  </a:cubicBezTo>
                  <a:cubicBezTo>
                    <a:pt x="16441" y="29391"/>
                    <a:pt x="15070" y="30794"/>
                    <a:pt x="13342" y="30794"/>
                  </a:cubicBezTo>
                  <a:lnTo>
                    <a:pt x="3066" y="30794"/>
                  </a:lnTo>
                  <a:cubicBezTo>
                    <a:pt x="1370" y="30794"/>
                    <a:pt x="0" y="32164"/>
                    <a:pt x="0" y="33828"/>
                  </a:cubicBezTo>
                  <a:cubicBezTo>
                    <a:pt x="0" y="35524"/>
                    <a:pt x="1370" y="36894"/>
                    <a:pt x="3066" y="36894"/>
                  </a:cubicBezTo>
                  <a:lnTo>
                    <a:pt x="8220" y="36894"/>
                  </a:lnTo>
                  <a:lnTo>
                    <a:pt x="8220" y="40123"/>
                  </a:lnTo>
                  <a:cubicBezTo>
                    <a:pt x="8220" y="41820"/>
                    <a:pt x="9590" y="43190"/>
                    <a:pt x="11287" y="43190"/>
                  </a:cubicBezTo>
                  <a:cubicBezTo>
                    <a:pt x="12983" y="43190"/>
                    <a:pt x="14353" y="41820"/>
                    <a:pt x="14353" y="40123"/>
                  </a:cubicBezTo>
                  <a:lnTo>
                    <a:pt x="14353" y="36829"/>
                  </a:lnTo>
                  <a:cubicBezTo>
                    <a:pt x="18952" y="36339"/>
                    <a:pt x="22573" y="32425"/>
                    <a:pt x="22573" y="27663"/>
                  </a:cubicBezTo>
                  <a:cubicBezTo>
                    <a:pt x="22573" y="22574"/>
                    <a:pt x="18430" y="18431"/>
                    <a:pt x="13342" y="18431"/>
                  </a:cubicBezTo>
                  <a:lnTo>
                    <a:pt x="9232" y="18431"/>
                  </a:lnTo>
                  <a:cubicBezTo>
                    <a:pt x="7503" y="18431"/>
                    <a:pt x="6133" y="17061"/>
                    <a:pt x="6133" y="15332"/>
                  </a:cubicBezTo>
                  <a:cubicBezTo>
                    <a:pt x="6133" y="13636"/>
                    <a:pt x="7503" y="12233"/>
                    <a:pt x="9232" y="12233"/>
                  </a:cubicBezTo>
                  <a:lnTo>
                    <a:pt x="10732" y="12233"/>
                  </a:lnTo>
                  <a:cubicBezTo>
                    <a:pt x="10928" y="12266"/>
                    <a:pt x="11091" y="12266"/>
                    <a:pt x="11287" y="12266"/>
                  </a:cubicBezTo>
                  <a:cubicBezTo>
                    <a:pt x="11482" y="12266"/>
                    <a:pt x="11645" y="12266"/>
                    <a:pt x="11841" y="12233"/>
                  </a:cubicBezTo>
                  <a:lnTo>
                    <a:pt x="19507" y="12233"/>
                  </a:lnTo>
                  <a:cubicBezTo>
                    <a:pt x="21203" y="12233"/>
                    <a:pt x="22573" y="10863"/>
                    <a:pt x="22573" y="9167"/>
                  </a:cubicBezTo>
                  <a:cubicBezTo>
                    <a:pt x="22573" y="7471"/>
                    <a:pt x="21203" y="6101"/>
                    <a:pt x="19507" y="6101"/>
                  </a:cubicBezTo>
                  <a:lnTo>
                    <a:pt x="14353" y="6101"/>
                  </a:lnTo>
                  <a:lnTo>
                    <a:pt x="14353" y="3035"/>
                  </a:lnTo>
                  <a:cubicBezTo>
                    <a:pt x="14353" y="1338"/>
                    <a:pt x="12983" y="1"/>
                    <a:pt x="11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3"/>
            <p:cNvSpPr/>
            <p:nvPr/>
          </p:nvSpPr>
          <p:spPr>
            <a:xfrm>
              <a:off x="1829150" y="238125"/>
              <a:ext cx="3942125" cy="3270975"/>
            </a:xfrm>
            <a:custGeom>
              <a:rect b="b" l="l" r="r" t="t"/>
              <a:pathLst>
                <a:path extrusionOk="0" h="130839" w="157685">
                  <a:moveTo>
                    <a:pt x="78843" y="21203"/>
                  </a:moveTo>
                  <a:cubicBezTo>
                    <a:pt x="93782" y="21203"/>
                    <a:pt x="105950" y="33338"/>
                    <a:pt x="105950" y="48277"/>
                  </a:cubicBezTo>
                  <a:cubicBezTo>
                    <a:pt x="105950" y="63119"/>
                    <a:pt x="93913" y="75221"/>
                    <a:pt x="79104" y="75385"/>
                  </a:cubicBezTo>
                  <a:lnTo>
                    <a:pt x="78582" y="75385"/>
                  </a:lnTo>
                  <a:cubicBezTo>
                    <a:pt x="63772" y="75221"/>
                    <a:pt x="51735" y="63119"/>
                    <a:pt x="51735" y="48277"/>
                  </a:cubicBezTo>
                  <a:cubicBezTo>
                    <a:pt x="51735" y="33338"/>
                    <a:pt x="63903" y="21203"/>
                    <a:pt x="78843" y="21203"/>
                  </a:cubicBezTo>
                  <a:close/>
                  <a:moveTo>
                    <a:pt x="78843" y="6133"/>
                  </a:moveTo>
                  <a:cubicBezTo>
                    <a:pt x="102101" y="6133"/>
                    <a:pt x="121020" y="25019"/>
                    <a:pt x="121020" y="48277"/>
                  </a:cubicBezTo>
                  <a:cubicBezTo>
                    <a:pt x="121020" y="58226"/>
                    <a:pt x="117497" y="67784"/>
                    <a:pt x="111136" y="75385"/>
                  </a:cubicBezTo>
                  <a:lnTo>
                    <a:pt x="98023" y="75385"/>
                  </a:lnTo>
                  <a:cubicBezTo>
                    <a:pt x="106504" y="69350"/>
                    <a:pt x="112050" y="59466"/>
                    <a:pt x="112050" y="48277"/>
                  </a:cubicBezTo>
                  <a:cubicBezTo>
                    <a:pt x="112050" y="29978"/>
                    <a:pt x="97142" y="15070"/>
                    <a:pt x="78843" y="15070"/>
                  </a:cubicBezTo>
                  <a:cubicBezTo>
                    <a:pt x="60543" y="15070"/>
                    <a:pt x="45636" y="29978"/>
                    <a:pt x="45636" y="48277"/>
                  </a:cubicBezTo>
                  <a:cubicBezTo>
                    <a:pt x="45636" y="59466"/>
                    <a:pt x="51181" y="69350"/>
                    <a:pt x="59662" y="75385"/>
                  </a:cubicBezTo>
                  <a:lnTo>
                    <a:pt x="46549" y="75385"/>
                  </a:lnTo>
                  <a:cubicBezTo>
                    <a:pt x="40188" y="67784"/>
                    <a:pt x="36665" y="58226"/>
                    <a:pt x="36665" y="48277"/>
                  </a:cubicBezTo>
                  <a:cubicBezTo>
                    <a:pt x="36665" y="25019"/>
                    <a:pt x="55585" y="6133"/>
                    <a:pt x="78843" y="6133"/>
                  </a:cubicBezTo>
                  <a:close/>
                  <a:moveTo>
                    <a:pt x="151585" y="81484"/>
                  </a:moveTo>
                  <a:lnTo>
                    <a:pt x="151585" y="104220"/>
                  </a:lnTo>
                  <a:lnTo>
                    <a:pt x="6100" y="104220"/>
                  </a:lnTo>
                  <a:lnTo>
                    <a:pt x="6100" y="81484"/>
                  </a:lnTo>
                  <a:close/>
                  <a:moveTo>
                    <a:pt x="78843" y="0"/>
                  </a:moveTo>
                  <a:cubicBezTo>
                    <a:pt x="52225" y="0"/>
                    <a:pt x="30565" y="21660"/>
                    <a:pt x="30565" y="48277"/>
                  </a:cubicBezTo>
                  <a:cubicBezTo>
                    <a:pt x="30565" y="57998"/>
                    <a:pt x="33468" y="67425"/>
                    <a:pt x="38883" y="75385"/>
                  </a:cubicBezTo>
                  <a:lnTo>
                    <a:pt x="3067" y="75385"/>
                  </a:lnTo>
                  <a:cubicBezTo>
                    <a:pt x="1370" y="75385"/>
                    <a:pt x="0" y="76755"/>
                    <a:pt x="0" y="78418"/>
                  </a:cubicBezTo>
                  <a:lnTo>
                    <a:pt x="0" y="107254"/>
                  </a:lnTo>
                  <a:cubicBezTo>
                    <a:pt x="0" y="108950"/>
                    <a:pt x="1370" y="110320"/>
                    <a:pt x="3067" y="110320"/>
                  </a:cubicBezTo>
                  <a:lnTo>
                    <a:pt x="9852" y="110320"/>
                  </a:lnTo>
                  <a:lnTo>
                    <a:pt x="9884" y="127772"/>
                  </a:lnTo>
                  <a:cubicBezTo>
                    <a:pt x="9884" y="129468"/>
                    <a:pt x="11254" y="130838"/>
                    <a:pt x="12918" y="130838"/>
                  </a:cubicBezTo>
                  <a:cubicBezTo>
                    <a:pt x="14614" y="130806"/>
                    <a:pt x="15984" y="129468"/>
                    <a:pt x="15984" y="127772"/>
                  </a:cubicBezTo>
                  <a:lnTo>
                    <a:pt x="15984" y="110320"/>
                  </a:lnTo>
                  <a:lnTo>
                    <a:pt x="141668" y="110320"/>
                  </a:lnTo>
                  <a:lnTo>
                    <a:pt x="141668" y="127772"/>
                  </a:lnTo>
                  <a:cubicBezTo>
                    <a:pt x="141668" y="129468"/>
                    <a:pt x="143038" y="130838"/>
                    <a:pt x="144735" y="130838"/>
                  </a:cubicBezTo>
                  <a:cubicBezTo>
                    <a:pt x="146431" y="130806"/>
                    <a:pt x="147801" y="129468"/>
                    <a:pt x="147801" y="127772"/>
                  </a:cubicBezTo>
                  <a:lnTo>
                    <a:pt x="147801" y="110320"/>
                  </a:lnTo>
                  <a:lnTo>
                    <a:pt x="154619" y="110320"/>
                  </a:lnTo>
                  <a:cubicBezTo>
                    <a:pt x="156315" y="110320"/>
                    <a:pt x="157685" y="108950"/>
                    <a:pt x="157685" y="107254"/>
                  </a:cubicBezTo>
                  <a:lnTo>
                    <a:pt x="157685" y="78418"/>
                  </a:lnTo>
                  <a:cubicBezTo>
                    <a:pt x="157685" y="76755"/>
                    <a:pt x="156315" y="75385"/>
                    <a:pt x="154619" y="75385"/>
                  </a:cubicBezTo>
                  <a:lnTo>
                    <a:pt x="118802" y="75385"/>
                  </a:lnTo>
                  <a:cubicBezTo>
                    <a:pt x="124217" y="67425"/>
                    <a:pt x="127120" y="57998"/>
                    <a:pt x="127120" y="48277"/>
                  </a:cubicBezTo>
                  <a:cubicBezTo>
                    <a:pt x="127120" y="21660"/>
                    <a:pt x="105460" y="0"/>
                    <a:pt x="788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3"/>
            <p:cNvSpPr/>
            <p:nvPr/>
          </p:nvSpPr>
          <p:spPr>
            <a:xfrm>
              <a:off x="2076250" y="3714575"/>
              <a:ext cx="3448750" cy="1742750"/>
            </a:xfrm>
            <a:custGeom>
              <a:rect b="b" l="l" r="r" t="t"/>
              <a:pathLst>
                <a:path extrusionOk="0" h="69710" w="137950">
                  <a:moveTo>
                    <a:pt x="3034" y="0"/>
                  </a:moveTo>
                  <a:cubicBezTo>
                    <a:pt x="1370" y="0"/>
                    <a:pt x="0" y="1371"/>
                    <a:pt x="0" y="3067"/>
                  </a:cubicBezTo>
                  <a:lnTo>
                    <a:pt x="0" y="66643"/>
                  </a:lnTo>
                  <a:cubicBezTo>
                    <a:pt x="0" y="68339"/>
                    <a:pt x="1370" y="69709"/>
                    <a:pt x="3066" y="69709"/>
                  </a:cubicBezTo>
                  <a:lnTo>
                    <a:pt x="134883" y="69709"/>
                  </a:lnTo>
                  <a:cubicBezTo>
                    <a:pt x="135699" y="69709"/>
                    <a:pt x="136482" y="69383"/>
                    <a:pt x="137036" y="68828"/>
                  </a:cubicBezTo>
                  <a:cubicBezTo>
                    <a:pt x="137623" y="68241"/>
                    <a:pt x="137950" y="67458"/>
                    <a:pt x="137950" y="66643"/>
                  </a:cubicBezTo>
                  <a:lnTo>
                    <a:pt x="137917" y="3067"/>
                  </a:lnTo>
                  <a:cubicBezTo>
                    <a:pt x="137917" y="1371"/>
                    <a:pt x="136547" y="0"/>
                    <a:pt x="134851" y="0"/>
                  </a:cubicBezTo>
                  <a:cubicBezTo>
                    <a:pt x="133154" y="0"/>
                    <a:pt x="131817" y="1371"/>
                    <a:pt x="131817" y="3067"/>
                  </a:cubicBezTo>
                  <a:lnTo>
                    <a:pt x="131817" y="63609"/>
                  </a:lnTo>
                  <a:lnTo>
                    <a:pt x="6133" y="63609"/>
                  </a:lnTo>
                  <a:lnTo>
                    <a:pt x="6100" y="3067"/>
                  </a:lnTo>
                  <a:cubicBezTo>
                    <a:pt x="6100" y="1371"/>
                    <a:pt x="4730" y="0"/>
                    <a:pt x="30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3"/>
            <p:cNvSpPr/>
            <p:nvPr/>
          </p:nvSpPr>
          <p:spPr>
            <a:xfrm>
              <a:off x="2850150" y="3451975"/>
              <a:ext cx="1901750" cy="1562525"/>
            </a:xfrm>
            <a:custGeom>
              <a:rect b="b" l="l" r="r" t="t"/>
              <a:pathLst>
                <a:path extrusionOk="0" h="62501" w="76070">
                  <a:moveTo>
                    <a:pt x="54622" y="6133"/>
                  </a:moveTo>
                  <a:cubicBezTo>
                    <a:pt x="58056" y="6133"/>
                    <a:pt x="61489" y="7438"/>
                    <a:pt x="64098" y="10048"/>
                  </a:cubicBezTo>
                  <a:cubicBezTo>
                    <a:pt x="69350" y="15300"/>
                    <a:pt x="69350" y="23813"/>
                    <a:pt x="64098" y="29033"/>
                  </a:cubicBezTo>
                  <a:lnTo>
                    <a:pt x="38035" y="55128"/>
                  </a:lnTo>
                  <a:lnTo>
                    <a:pt x="11939" y="29033"/>
                  </a:lnTo>
                  <a:cubicBezTo>
                    <a:pt x="6720" y="23813"/>
                    <a:pt x="6720" y="15300"/>
                    <a:pt x="11939" y="10048"/>
                  </a:cubicBezTo>
                  <a:cubicBezTo>
                    <a:pt x="14582" y="7438"/>
                    <a:pt x="18007" y="6133"/>
                    <a:pt x="21432" y="6133"/>
                  </a:cubicBezTo>
                  <a:cubicBezTo>
                    <a:pt x="24889" y="6133"/>
                    <a:pt x="28314" y="7438"/>
                    <a:pt x="30924" y="10048"/>
                  </a:cubicBezTo>
                  <a:lnTo>
                    <a:pt x="35882" y="15006"/>
                  </a:lnTo>
                  <a:cubicBezTo>
                    <a:pt x="36437" y="15561"/>
                    <a:pt x="37220" y="15887"/>
                    <a:pt x="38035" y="15887"/>
                  </a:cubicBezTo>
                  <a:cubicBezTo>
                    <a:pt x="38851" y="15887"/>
                    <a:pt x="39634" y="15561"/>
                    <a:pt x="40188" y="15006"/>
                  </a:cubicBezTo>
                  <a:lnTo>
                    <a:pt x="45146" y="10048"/>
                  </a:lnTo>
                  <a:cubicBezTo>
                    <a:pt x="47756" y="7438"/>
                    <a:pt x="51189" y="6133"/>
                    <a:pt x="54622" y="6133"/>
                  </a:cubicBezTo>
                  <a:close/>
                  <a:moveTo>
                    <a:pt x="21432" y="1"/>
                  </a:moveTo>
                  <a:cubicBezTo>
                    <a:pt x="16212" y="1"/>
                    <a:pt x="11320" y="2056"/>
                    <a:pt x="7633" y="5742"/>
                  </a:cubicBezTo>
                  <a:cubicBezTo>
                    <a:pt x="0" y="13342"/>
                    <a:pt x="0" y="25738"/>
                    <a:pt x="7633" y="33371"/>
                  </a:cubicBezTo>
                  <a:lnTo>
                    <a:pt x="35882" y="61620"/>
                  </a:lnTo>
                  <a:cubicBezTo>
                    <a:pt x="36469" y="62207"/>
                    <a:pt x="37252" y="62501"/>
                    <a:pt x="38035" y="62501"/>
                  </a:cubicBezTo>
                  <a:cubicBezTo>
                    <a:pt x="38818" y="62501"/>
                    <a:pt x="39601" y="62207"/>
                    <a:pt x="40188" y="61620"/>
                  </a:cubicBezTo>
                  <a:lnTo>
                    <a:pt x="68437" y="33371"/>
                  </a:lnTo>
                  <a:cubicBezTo>
                    <a:pt x="76070" y="25738"/>
                    <a:pt x="76070" y="13342"/>
                    <a:pt x="68437" y="5742"/>
                  </a:cubicBezTo>
                  <a:cubicBezTo>
                    <a:pt x="64637" y="1925"/>
                    <a:pt x="59638" y="17"/>
                    <a:pt x="54635" y="17"/>
                  </a:cubicBezTo>
                  <a:cubicBezTo>
                    <a:pt x="49632" y="17"/>
                    <a:pt x="44624" y="1925"/>
                    <a:pt x="40808" y="5742"/>
                  </a:cubicBezTo>
                  <a:lnTo>
                    <a:pt x="38035" y="8515"/>
                  </a:lnTo>
                  <a:lnTo>
                    <a:pt x="35263" y="5742"/>
                  </a:lnTo>
                  <a:cubicBezTo>
                    <a:pt x="31576" y="2056"/>
                    <a:pt x="26651" y="1"/>
                    <a:pt x="21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33"/>
          <p:cNvGrpSpPr/>
          <p:nvPr/>
        </p:nvGrpSpPr>
        <p:grpSpPr>
          <a:xfrm rot="-1567307">
            <a:off x="497414" y="3937092"/>
            <a:ext cx="817836" cy="817836"/>
            <a:chOff x="7856144" y="585014"/>
            <a:chExt cx="817800" cy="817800"/>
          </a:xfrm>
        </p:grpSpPr>
        <p:sp>
          <p:nvSpPr>
            <p:cNvPr id="209" name="Google Shape;209;p33"/>
            <p:cNvSpPr/>
            <p:nvPr/>
          </p:nvSpPr>
          <p:spPr>
            <a:xfrm>
              <a:off x="7856144" y="585014"/>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3"/>
            <p:cNvSpPr/>
            <p:nvPr/>
          </p:nvSpPr>
          <p:spPr>
            <a:xfrm>
              <a:off x="8041910" y="799025"/>
              <a:ext cx="446263" cy="389807"/>
            </a:xfrm>
            <a:custGeom>
              <a:rect b="b" l="l" r="r" t="t"/>
              <a:pathLst>
                <a:path extrusionOk="0" h="12768" w="14616">
                  <a:moveTo>
                    <a:pt x="10113" y="918"/>
                  </a:moveTo>
                  <a:cubicBezTo>
                    <a:pt x="10939" y="918"/>
                    <a:pt x="11636" y="1562"/>
                    <a:pt x="11687" y="2402"/>
                  </a:cubicBezTo>
                  <a:cubicBezTo>
                    <a:pt x="11457" y="2064"/>
                    <a:pt x="11161" y="1745"/>
                    <a:pt x="10799" y="1445"/>
                  </a:cubicBezTo>
                  <a:cubicBezTo>
                    <a:pt x="10760" y="1412"/>
                    <a:pt x="10711" y="1396"/>
                    <a:pt x="10664" y="1396"/>
                  </a:cubicBezTo>
                  <a:cubicBezTo>
                    <a:pt x="10602" y="1396"/>
                    <a:pt x="10541" y="1422"/>
                    <a:pt x="10499" y="1473"/>
                  </a:cubicBezTo>
                  <a:cubicBezTo>
                    <a:pt x="10424" y="1565"/>
                    <a:pt x="10437" y="1699"/>
                    <a:pt x="10528" y="1774"/>
                  </a:cubicBezTo>
                  <a:cubicBezTo>
                    <a:pt x="10940" y="2115"/>
                    <a:pt x="11256" y="2480"/>
                    <a:pt x="11475" y="2870"/>
                  </a:cubicBezTo>
                  <a:cubicBezTo>
                    <a:pt x="11027" y="2862"/>
                    <a:pt x="10604" y="2663"/>
                    <a:pt x="10313" y="2322"/>
                  </a:cubicBezTo>
                  <a:cubicBezTo>
                    <a:pt x="9983" y="1936"/>
                    <a:pt x="9858" y="1417"/>
                    <a:pt x="9976" y="924"/>
                  </a:cubicBezTo>
                  <a:cubicBezTo>
                    <a:pt x="10022" y="920"/>
                    <a:pt x="10068" y="918"/>
                    <a:pt x="10113" y="918"/>
                  </a:cubicBezTo>
                  <a:close/>
                  <a:moveTo>
                    <a:pt x="4136" y="2622"/>
                  </a:moveTo>
                  <a:cubicBezTo>
                    <a:pt x="4155" y="2622"/>
                    <a:pt x="4173" y="2630"/>
                    <a:pt x="4185" y="2647"/>
                  </a:cubicBezTo>
                  <a:lnTo>
                    <a:pt x="4727" y="3389"/>
                  </a:lnTo>
                  <a:lnTo>
                    <a:pt x="3880" y="2980"/>
                  </a:lnTo>
                  <a:cubicBezTo>
                    <a:pt x="3893" y="2955"/>
                    <a:pt x="3907" y="2932"/>
                    <a:pt x="3921" y="2909"/>
                  </a:cubicBezTo>
                  <a:lnTo>
                    <a:pt x="4084" y="2651"/>
                  </a:lnTo>
                  <a:cubicBezTo>
                    <a:pt x="4096" y="2632"/>
                    <a:pt x="4116" y="2622"/>
                    <a:pt x="4136" y="2622"/>
                  </a:cubicBezTo>
                  <a:close/>
                  <a:moveTo>
                    <a:pt x="13752" y="2928"/>
                  </a:moveTo>
                  <a:cubicBezTo>
                    <a:pt x="13875" y="2928"/>
                    <a:pt x="14000" y="2943"/>
                    <a:pt x="14126" y="2973"/>
                  </a:cubicBezTo>
                  <a:cubicBezTo>
                    <a:pt x="14170" y="3478"/>
                    <a:pt x="13967" y="3973"/>
                    <a:pt x="13583" y="4303"/>
                  </a:cubicBezTo>
                  <a:cubicBezTo>
                    <a:pt x="13329" y="4523"/>
                    <a:pt x="13011" y="4655"/>
                    <a:pt x="12677" y="4681"/>
                  </a:cubicBezTo>
                  <a:cubicBezTo>
                    <a:pt x="12952" y="4505"/>
                    <a:pt x="13274" y="4256"/>
                    <a:pt x="13537" y="3937"/>
                  </a:cubicBezTo>
                  <a:cubicBezTo>
                    <a:pt x="13612" y="3846"/>
                    <a:pt x="13600" y="3711"/>
                    <a:pt x="13509" y="3637"/>
                  </a:cubicBezTo>
                  <a:cubicBezTo>
                    <a:pt x="13469" y="3604"/>
                    <a:pt x="13421" y="3588"/>
                    <a:pt x="13373" y="3588"/>
                  </a:cubicBezTo>
                  <a:cubicBezTo>
                    <a:pt x="13311" y="3588"/>
                    <a:pt x="13250" y="3615"/>
                    <a:pt x="13208" y="3666"/>
                  </a:cubicBezTo>
                  <a:cubicBezTo>
                    <a:pt x="12887" y="4057"/>
                    <a:pt x="12458" y="4329"/>
                    <a:pt x="12180" y="4478"/>
                  </a:cubicBezTo>
                  <a:cubicBezTo>
                    <a:pt x="12195" y="3599"/>
                    <a:pt x="12917" y="2928"/>
                    <a:pt x="13752" y="2928"/>
                  </a:cubicBezTo>
                  <a:close/>
                  <a:moveTo>
                    <a:pt x="11112" y="5190"/>
                  </a:moveTo>
                  <a:lnTo>
                    <a:pt x="11112" y="5190"/>
                  </a:lnTo>
                  <a:cubicBezTo>
                    <a:pt x="11313" y="5289"/>
                    <a:pt x="11467" y="5462"/>
                    <a:pt x="11544" y="5672"/>
                  </a:cubicBezTo>
                  <a:cubicBezTo>
                    <a:pt x="11411" y="5749"/>
                    <a:pt x="11260" y="5790"/>
                    <a:pt x="11106" y="5790"/>
                  </a:cubicBezTo>
                  <a:cubicBezTo>
                    <a:pt x="11100" y="5790"/>
                    <a:pt x="11094" y="5790"/>
                    <a:pt x="11088" y="5790"/>
                  </a:cubicBezTo>
                  <a:lnTo>
                    <a:pt x="11088" y="5790"/>
                  </a:lnTo>
                  <a:cubicBezTo>
                    <a:pt x="11114" y="5653"/>
                    <a:pt x="11126" y="5513"/>
                    <a:pt x="11124" y="5374"/>
                  </a:cubicBezTo>
                  <a:cubicBezTo>
                    <a:pt x="11123" y="5312"/>
                    <a:pt x="11119" y="5251"/>
                    <a:pt x="11112" y="5190"/>
                  </a:cubicBezTo>
                  <a:close/>
                  <a:moveTo>
                    <a:pt x="3188" y="8196"/>
                  </a:moveTo>
                  <a:cubicBezTo>
                    <a:pt x="3209" y="8339"/>
                    <a:pt x="3240" y="8481"/>
                    <a:pt x="3280" y="8621"/>
                  </a:cubicBezTo>
                  <a:lnTo>
                    <a:pt x="1365" y="9581"/>
                  </a:lnTo>
                  <a:cubicBezTo>
                    <a:pt x="1260" y="9633"/>
                    <a:pt x="1218" y="9762"/>
                    <a:pt x="1270" y="9867"/>
                  </a:cubicBezTo>
                  <a:cubicBezTo>
                    <a:pt x="1308" y="9942"/>
                    <a:pt x="1383" y="9985"/>
                    <a:pt x="1461" y="9985"/>
                  </a:cubicBezTo>
                  <a:cubicBezTo>
                    <a:pt x="1493" y="9985"/>
                    <a:pt x="1526" y="9977"/>
                    <a:pt x="1556" y="9962"/>
                  </a:cubicBezTo>
                  <a:lnTo>
                    <a:pt x="3423" y="9027"/>
                  </a:lnTo>
                  <a:cubicBezTo>
                    <a:pt x="3472" y="9144"/>
                    <a:pt x="3528" y="9258"/>
                    <a:pt x="3591" y="9369"/>
                  </a:cubicBezTo>
                  <a:lnTo>
                    <a:pt x="1911" y="10989"/>
                  </a:lnTo>
                  <a:cubicBezTo>
                    <a:pt x="1824" y="11071"/>
                    <a:pt x="1821" y="11207"/>
                    <a:pt x="1903" y="11292"/>
                  </a:cubicBezTo>
                  <a:cubicBezTo>
                    <a:pt x="1945" y="11335"/>
                    <a:pt x="2001" y="11357"/>
                    <a:pt x="2057" y="11357"/>
                  </a:cubicBezTo>
                  <a:cubicBezTo>
                    <a:pt x="2111" y="11357"/>
                    <a:pt x="2165" y="11337"/>
                    <a:pt x="2207" y="11296"/>
                  </a:cubicBezTo>
                  <a:lnTo>
                    <a:pt x="3830" y="9732"/>
                  </a:lnTo>
                  <a:cubicBezTo>
                    <a:pt x="3886" y="9807"/>
                    <a:pt x="3945" y="9880"/>
                    <a:pt x="4008" y="9950"/>
                  </a:cubicBezTo>
                  <a:cubicBezTo>
                    <a:pt x="4027" y="9972"/>
                    <a:pt x="4047" y="9992"/>
                    <a:pt x="4066" y="10013"/>
                  </a:cubicBezTo>
                  <a:lnTo>
                    <a:pt x="2187" y="12315"/>
                  </a:lnTo>
                  <a:cubicBezTo>
                    <a:pt x="2173" y="12332"/>
                    <a:pt x="2152" y="12342"/>
                    <a:pt x="2131" y="12342"/>
                  </a:cubicBezTo>
                  <a:cubicBezTo>
                    <a:pt x="2120" y="12342"/>
                    <a:pt x="2109" y="12339"/>
                    <a:pt x="2099" y="12334"/>
                  </a:cubicBezTo>
                  <a:cubicBezTo>
                    <a:pt x="594" y="11592"/>
                    <a:pt x="442" y="9835"/>
                    <a:pt x="431" y="9314"/>
                  </a:cubicBezTo>
                  <a:cubicBezTo>
                    <a:pt x="431" y="9285"/>
                    <a:pt x="448" y="9257"/>
                    <a:pt x="477" y="9246"/>
                  </a:cubicBezTo>
                  <a:lnTo>
                    <a:pt x="3188" y="8196"/>
                  </a:lnTo>
                  <a:close/>
                  <a:moveTo>
                    <a:pt x="4351" y="1"/>
                  </a:moveTo>
                  <a:cubicBezTo>
                    <a:pt x="4192" y="1"/>
                    <a:pt x="4034" y="78"/>
                    <a:pt x="3939" y="229"/>
                  </a:cubicBezTo>
                  <a:lnTo>
                    <a:pt x="3776" y="487"/>
                  </a:lnTo>
                  <a:cubicBezTo>
                    <a:pt x="3448" y="1004"/>
                    <a:pt x="3470" y="1670"/>
                    <a:pt x="3833" y="2163"/>
                  </a:cubicBezTo>
                  <a:lnTo>
                    <a:pt x="3900" y="2256"/>
                  </a:lnTo>
                  <a:cubicBezTo>
                    <a:pt x="3829" y="2295"/>
                    <a:pt x="3768" y="2353"/>
                    <a:pt x="3724" y="2423"/>
                  </a:cubicBezTo>
                  <a:lnTo>
                    <a:pt x="3560" y="2681"/>
                  </a:lnTo>
                  <a:cubicBezTo>
                    <a:pt x="3538" y="2718"/>
                    <a:pt x="3517" y="2755"/>
                    <a:pt x="3497" y="2794"/>
                  </a:cubicBezTo>
                  <a:lnTo>
                    <a:pt x="1821" y="1982"/>
                  </a:lnTo>
                  <a:cubicBezTo>
                    <a:pt x="1751" y="1948"/>
                    <a:pt x="1679" y="1933"/>
                    <a:pt x="1609" y="1933"/>
                  </a:cubicBezTo>
                  <a:cubicBezTo>
                    <a:pt x="1365" y="1933"/>
                    <a:pt x="1142" y="2119"/>
                    <a:pt x="1123" y="2385"/>
                  </a:cubicBezTo>
                  <a:lnTo>
                    <a:pt x="1101" y="2690"/>
                  </a:lnTo>
                  <a:cubicBezTo>
                    <a:pt x="1054" y="3301"/>
                    <a:pt x="1387" y="3877"/>
                    <a:pt x="1939" y="4143"/>
                  </a:cubicBezTo>
                  <a:lnTo>
                    <a:pt x="2042" y="4192"/>
                  </a:lnTo>
                  <a:cubicBezTo>
                    <a:pt x="1998" y="4262"/>
                    <a:pt x="1971" y="4341"/>
                    <a:pt x="1965" y="4423"/>
                  </a:cubicBezTo>
                  <a:lnTo>
                    <a:pt x="1943" y="4728"/>
                  </a:lnTo>
                  <a:cubicBezTo>
                    <a:pt x="1896" y="5339"/>
                    <a:pt x="2230" y="5915"/>
                    <a:pt x="2782" y="6181"/>
                  </a:cubicBezTo>
                  <a:lnTo>
                    <a:pt x="2885" y="6230"/>
                  </a:lnTo>
                  <a:cubicBezTo>
                    <a:pt x="2839" y="6299"/>
                    <a:pt x="2813" y="6379"/>
                    <a:pt x="2808" y="6460"/>
                  </a:cubicBezTo>
                  <a:lnTo>
                    <a:pt x="2786" y="6766"/>
                  </a:lnTo>
                  <a:cubicBezTo>
                    <a:pt x="2758" y="7129"/>
                    <a:pt x="2865" y="7489"/>
                    <a:pt x="3085" y="7778"/>
                  </a:cubicBezTo>
                  <a:lnTo>
                    <a:pt x="323" y="8849"/>
                  </a:lnTo>
                  <a:cubicBezTo>
                    <a:pt x="128" y="8925"/>
                    <a:pt x="1" y="9113"/>
                    <a:pt x="5" y="9322"/>
                  </a:cubicBezTo>
                  <a:cubicBezTo>
                    <a:pt x="12" y="9641"/>
                    <a:pt x="60" y="10273"/>
                    <a:pt x="317" y="10931"/>
                  </a:cubicBezTo>
                  <a:cubicBezTo>
                    <a:pt x="639" y="11753"/>
                    <a:pt x="1175" y="12354"/>
                    <a:pt x="1910" y="12716"/>
                  </a:cubicBezTo>
                  <a:cubicBezTo>
                    <a:pt x="1979" y="12750"/>
                    <a:pt x="2055" y="12767"/>
                    <a:pt x="2132" y="12767"/>
                  </a:cubicBezTo>
                  <a:cubicBezTo>
                    <a:pt x="2282" y="12767"/>
                    <a:pt x="2424" y="12700"/>
                    <a:pt x="2517" y="12585"/>
                  </a:cubicBezTo>
                  <a:lnTo>
                    <a:pt x="4379" y="10305"/>
                  </a:lnTo>
                  <a:cubicBezTo>
                    <a:pt x="4834" y="10681"/>
                    <a:pt x="5381" y="10931"/>
                    <a:pt x="5964" y="11028"/>
                  </a:cubicBezTo>
                  <a:cubicBezTo>
                    <a:pt x="5977" y="11030"/>
                    <a:pt x="5988" y="11031"/>
                    <a:pt x="6000" y="11031"/>
                  </a:cubicBezTo>
                  <a:cubicBezTo>
                    <a:pt x="6111" y="11031"/>
                    <a:pt x="6203" y="10946"/>
                    <a:pt x="6212" y="10835"/>
                  </a:cubicBezTo>
                  <a:cubicBezTo>
                    <a:pt x="6222" y="10724"/>
                    <a:pt x="6144" y="10625"/>
                    <a:pt x="6034" y="10607"/>
                  </a:cubicBezTo>
                  <a:cubicBezTo>
                    <a:pt x="4800" y="10404"/>
                    <a:pt x="3838" y="9427"/>
                    <a:pt x="3624" y="8218"/>
                  </a:cubicBezTo>
                  <a:lnTo>
                    <a:pt x="3624" y="8218"/>
                  </a:lnTo>
                  <a:lnTo>
                    <a:pt x="4883" y="8827"/>
                  </a:lnTo>
                  <a:cubicBezTo>
                    <a:pt x="5222" y="8991"/>
                    <a:pt x="5580" y="9069"/>
                    <a:pt x="5933" y="9069"/>
                  </a:cubicBezTo>
                  <a:cubicBezTo>
                    <a:pt x="6830" y="9069"/>
                    <a:pt x="7691" y="8567"/>
                    <a:pt x="8107" y="7706"/>
                  </a:cubicBezTo>
                  <a:cubicBezTo>
                    <a:pt x="8182" y="7550"/>
                    <a:pt x="8240" y="7388"/>
                    <a:pt x="8281" y="7219"/>
                  </a:cubicBezTo>
                  <a:cubicBezTo>
                    <a:pt x="8309" y="7105"/>
                    <a:pt x="8239" y="6989"/>
                    <a:pt x="8124" y="6961"/>
                  </a:cubicBezTo>
                  <a:cubicBezTo>
                    <a:pt x="8108" y="6957"/>
                    <a:pt x="8091" y="6955"/>
                    <a:pt x="8075" y="6955"/>
                  </a:cubicBezTo>
                  <a:cubicBezTo>
                    <a:pt x="7977" y="6955"/>
                    <a:pt x="7890" y="7021"/>
                    <a:pt x="7867" y="7119"/>
                  </a:cubicBezTo>
                  <a:cubicBezTo>
                    <a:pt x="7833" y="7258"/>
                    <a:pt x="7786" y="7392"/>
                    <a:pt x="7724" y="7520"/>
                  </a:cubicBezTo>
                  <a:cubicBezTo>
                    <a:pt x="7380" y="8229"/>
                    <a:pt x="6671" y="8642"/>
                    <a:pt x="5932" y="8642"/>
                  </a:cubicBezTo>
                  <a:cubicBezTo>
                    <a:pt x="5642" y="8642"/>
                    <a:pt x="5347" y="8579"/>
                    <a:pt x="5069" y="8444"/>
                  </a:cubicBezTo>
                  <a:lnTo>
                    <a:pt x="3810" y="7834"/>
                  </a:lnTo>
                  <a:cubicBezTo>
                    <a:pt x="3415" y="7645"/>
                    <a:pt x="3177" y="7234"/>
                    <a:pt x="3210" y="6797"/>
                  </a:cubicBezTo>
                  <a:lnTo>
                    <a:pt x="3232" y="6492"/>
                  </a:lnTo>
                  <a:cubicBezTo>
                    <a:pt x="3235" y="6459"/>
                    <a:pt x="3263" y="6435"/>
                    <a:pt x="3294" y="6435"/>
                  </a:cubicBezTo>
                  <a:cubicBezTo>
                    <a:pt x="3302" y="6435"/>
                    <a:pt x="3311" y="6437"/>
                    <a:pt x="3320" y="6441"/>
                  </a:cubicBezTo>
                  <a:lnTo>
                    <a:pt x="5666" y="7576"/>
                  </a:lnTo>
                  <a:cubicBezTo>
                    <a:pt x="5697" y="7591"/>
                    <a:pt x="5729" y="7598"/>
                    <a:pt x="5761" y="7598"/>
                  </a:cubicBezTo>
                  <a:cubicBezTo>
                    <a:pt x="5840" y="7598"/>
                    <a:pt x="5916" y="7554"/>
                    <a:pt x="5952" y="7478"/>
                  </a:cubicBezTo>
                  <a:cubicBezTo>
                    <a:pt x="6004" y="7371"/>
                    <a:pt x="5959" y="7242"/>
                    <a:pt x="5852" y="7192"/>
                  </a:cubicBezTo>
                  <a:lnTo>
                    <a:pt x="2968" y="5797"/>
                  </a:lnTo>
                  <a:cubicBezTo>
                    <a:pt x="2573" y="5607"/>
                    <a:pt x="2336" y="5196"/>
                    <a:pt x="2369" y="4759"/>
                  </a:cubicBezTo>
                  <a:lnTo>
                    <a:pt x="2391" y="4454"/>
                  </a:lnTo>
                  <a:cubicBezTo>
                    <a:pt x="2392" y="4434"/>
                    <a:pt x="2403" y="4416"/>
                    <a:pt x="2420" y="4406"/>
                  </a:cubicBezTo>
                  <a:cubicBezTo>
                    <a:pt x="2430" y="4400"/>
                    <a:pt x="2441" y="4397"/>
                    <a:pt x="2451" y="4397"/>
                  </a:cubicBezTo>
                  <a:cubicBezTo>
                    <a:pt x="2460" y="4397"/>
                    <a:pt x="2469" y="4399"/>
                    <a:pt x="2477" y="4403"/>
                  </a:cubicBezTo>
                  <a:lnTo>
                    <a:pt x="5265" y="5751"/>
                  </a:lnTo>
                  <a:cubicBezTo>
                    <a:pt x="5296" y="5767"/>
                    <a:pt x="5328" y="5774"/>
                    <a:pt x="5361" y="5774"/>
                  </a:cubicBezTo>
                  <a:cubicBezTo>
                    <a:pt x="5440" y="5774"/>
                    <a:pt x="5516" y="5730"/>
                    <a:pt x="5553" y="5653"/>
                  </a:cubicBezTo>
                  <a:cubicBezTo>
                    <a:pt x="5605" y="5547"/>
                    <a:pt x="5558" y="5418"/>
                    <a:pt x="5451" y="5367"/>
                  </a:cubicBezTo>
                  <a:lnTo>
                    <a:pt x="2125" y="3759"/>
                  </a:lnTo>
                  <a:cubicBezTo>
                    <a:pt x="1730" y="3569"/>
                    <a:pt x="1493" y="3157"/>
                    <a:pt x="1526" y="2721"/>
                  </a:cubicBezTo>
                  <a:lnTo>
                    <a:pt x="1548" y="2415"/>
                  </a:lnTo>
                  <a:cubicBezTo>
                    <a:pt x="1550" y="2382"/>
                    <a:pt x="1578" y="2358"/>
                    <a:pt x="1609" y="2358"/>
                  </a:cubicBezTo>
                  <a:cubicBezTo>
                    <a:pt x="1618" y="2358"/>
                    <a:pt x="1627" y="2360"/>
                    <a:pt x="1636" y="2364"/>
                  </a:cubicBezTo>
                  <a:lnTo>
                    <a:pt x="6800" y="4863"/>
                  </a:lnTo>
                  <a:cubicBezTo>
                    <a:pt x="7364" y="5134"/>
                    <a:pt x="7767" y="5657"/>
                    <a:pt x="7886" y="6272"/>
                  </a:cubicBezTo>
                  <a:cubicBezTo>
                    <a:pt x="7905" y="6373"/>
                    <a:pt x="7994" y="6443"/>
                    <a:pt x="8093" y="6443"/>
                  </a:cubicBezTo>
                  <a:cubicBezTo>
                    <a:pt x="8107" y="6443"/>
                    <a:pt x="8121" y="6442"/>
                    <a:pt x="8135" y="6439"/>
                  </a:cubicBezTo>
                  <a:cubicBezTo>
                    <a:pt x="8251" y="6417"/>
                    <a:pt x="8326" y="6305"/>
                    <a:pt x="8304" y="6189"/>
                  </a:cubicBezTo>
                  <a:cubicBezTo>
                    <a:pt x="8182" y="5554"/>
                    <a:pt x="7809" y="4995"/>
                    <a:pt x="7268" y="4640"/>
                  </a:cubicBezTo>
                  <a:cubicBezTo>
                    <a:pt x="7549" y="4539"/>
                    <a:pt x="7809" y="4387"/>
                    <a:pt x="8034" y="4190"/>
                  </a:cubicBezTo>
                  <a:cubicBezTo>
                    <a:pt x="8342" y="3925"/>
                    <a:pt x="8715" y="3798"/>
                    <a:pt x="9085" y="3798"/>
                  </a:cubicBezTo>
                  <a:cubicBezTo>
                    <a:pt x="9646" y="3798"/>
                    <a:pt x="10199" y="4090"/>
                    <a:pt x="10498" y="4631"/>
                  </a:cubicBezTo>
                  <a:cubicBezTo>
                    <a:pt x="10993" y="5527"/>
                    <a:pt x="10538" y="6651"/>
                    <a:pt x="9558" y="6951"/>
                  </a:cubicBezTo>
                  <a:cubicBezTo>
                    <a:pt x="9455" y="6983"/>
                    <a:pt x="9392" y="7086"/>
                    <a:pt x="9411" y="7192"/>
                  </a:cubicBezTo>
                  <a:cubicBezTo>
                    <a:pt x="9447" y="7401"/>
                    <a:pt x="9461" y="7614"/>
                    <a:pt x="9454" y="7827"/>
                  </a:cubicBezTo>
                  <a:cubicBezTo>
                    <a:pt x="9401" y="9254"/>
                    <a:pt x="8326" y="10435"/>
                    <a:pt x="6910" y="10619"/>
                  </a:cubicBezTo>
                  <a:cubicBezTo>
                    <a:pt x="6797" y="10635"/>
                    <a:pt x="6717" y="10733"/>
                    <a:pt x="6724" y="10845"/>
                  </a:cubicBezTo>
                  <a:cubicBezTo>
                    <a:pt x="6731" y="10957"/>
                    <a:pt x="6825" y="11044"/>
                    <a:pt x="6937" y="11044"/>
                  </a:cubicBezTo>
                  <a:cubicBezTo>
                    <a:pt x="6946" y="11044"/>
                    <a:pt x="6955" y="11044"/>
                    <a:pt x="6965" y="11043"/>
                  </a:cubicBezTo>
                  <a:cubicBezTo>
                    <a:pt x="8587" y="10831"/>
                    <a:pt x="9818" y="9478"/>
                    <a:pt x="9878" y="7843"/>
                  </a:cubicBezTo>
                  <a:cubicBezTo>
                    <a:pt x="9886" y="7661"/>
                    <a:pt x="9878" y="7478"/>
                    <a:pt x="9856" y="7296"/>
                  </a:cubicBezTo>
                  <a:cubicBezTo>
                    <a:pt x="10353" y="7092"/>
                    <a:pt x="10750" y="6701"/>
                    <a:pt x="10960" y="6207"/>
                  </a:cubicBezTo>
                  <a:cubicBezTo>
                    <a:pt x="11009" y="6212"/>
                    <a:pt x="11057" y="6215"/>
                    <a:pt x="11106" y="6215"/>
                  </a:cubicBezTo>
                  <a:cubicBezTo>
                    <a:pt x="11376" y="6215"/>
                    <a:pt x="11641" y="6130"/>
                    <a:pt x="11862" y="5970"/>
                  </a:cubicBezTo>
                  <a:cubicBezTo>
                    <a:pt x="11967" y="5895"/>
                    <a:pt x="12013" y="5764"/>
                    <a:pt x="11982" y="5639"/>
                  </a:cubicBezTo>
                  <a:lnTo>
                    <a:pt x="11982" y="5639"/>
                  </a:lnTo>
                  <a:cubicBezTo>
                    <a:pt x="12051" y="5471"/>
                    <a:pt x="12110" y="5243"/>
                    <a:pt x="12154" y="5070"/>
                  </a:cubicBezTo>
                  <a:cubicBezTo>
                    <a:pt x="12287" y="5097"/>
                    <a:pt x="12421" y="5111"/>
                    <a:pt x="12555" y="5111"/>
                  </a:cubicBezTo>
                  <a:cubicBezTo>
                    <a:pt x="13049" y="5111"/>
                    <a:pt x="13531" y="4928"/>
                    <a:pt x="13904" y="4589"/>
                  </a:cubicBezTo>
                  <a:cubicBezTo>
                    <a:pt x="14377" y="4158"/>
                    <a:pt x="14615" y="3528"/>
                    <a:pt x="14547" y="2892"/>
                  </a:cubicBezTo>
                  <a:cubicBezTo>
                    <a:pt x="14530" y="2738"/>
                    <a:pt x="14420" y="2609"/>
                    <a:pt x="14269" y="2568"/>
                  </a:cubicBezTo>
                  <a:cubicBezTo>
                    <a:pt x="14100" y="2523"/>
                    <a:pt x="13928" y="2502"/>
                    <a:pt x="13758" y="2502"/>
                  </a:cubicBezTo>
                  <a:cubicBezTo>
                    <a:pt x="13284" y="2502"/>
                    <a:pt x="12819" y="2670"/>
                    <a:pt x="12451" y="2985"/>
                  </a:cubicBezTo>
                  <a:cubicBezTo>
                    <a:pt x="12332" y="3087"/>
                    <a:pt x="12225" y="3204"/>
                    <a:pt x="12134" y="3332"/>
                  </a:cubicBezTo>
                  <a:cubicBezTo>
                    <a:pt x="12107" y="3237"/>
                    <a:pt x="12074" y="3144"/>
                    <a:pt x="12037" y="3051"/>
                  </a:cubicBezTo>
                  <a:cubicBezTo>
                    <a:pt x="12222" y="2410"/>
                    <a:pt x="12077" y="1717"/>
                    <a:pt x="11647" y="1207"/>
                  </a:cubicBezTo>
                  <a:cubicBezTo>
                    <a:pt x="11264" y="751"/>
                    <a:pt x="10701" y="491"/>
                    <a:pt x="10112" y="491"/>
                  </a:cubicBezTo>
                  <a:cubicBezTo>
                    <a:pt x="10041" y="491"/>
                    <a:pt x="9969" y="495"/>
                    <a:pt x="9897" y="503"/>
                  </a:cubicBezTo>
                  <a:cubicBezTo>
                    <a:pt x="9743" y="520"/>
                    <a:pt x="9614" y="630"/>
                    <a:pt x="9574" y="781"/>
                  </a:cubicBezTo>
                  <a:cubicBezTo>
                    <a:pt x="9237" y="2051"/>
                    <a:pt x="10196" y="3295"/>
                    <a:pt x="11509" y="3295"/>
                  </a:cubicBezTo>
                  <a:cubicBezTo>
                    <a:pt x="11511" y="3295"/>
                    <a:pt x="11513" y="3295"/>
                    <a:pt x="11515" y="3295"/>
                  </a:cubicBezTo>
                  <a:cubicBezTo>
                    <a:pt x="11566" y="3295"/>
                    <a:pt x="11619" y="3293"/>
                    <a:pt x="11671" y="3289"/>
                  </a:cubicBezTo>
                  <a:cubicBezTo>
                    <a:pt x="11750" y="3509"/>
                    <a:pt x="11803" y="3737"/>
                    <a:pt x="11829" y="3969"/>
                  </a:cubicBezTo>
                  <a:cubicBezTo>
                    <a:pt x="11753" y="4241"/>
                    <a:pt x="11727" y="4554"/>
                    <a:pt x="11771" y="4839"/>
                  </a:cubicBezTo>
                  <a:cubicBezTo>
                    <a:pt x="11752" y="4931"/>
                    <a:pt x="11728" y="5022"/>
                    <a:pt x="11701" y="5112"/>
                  </a:cubicBezTo>
                  <a:cubicBezTo>
                    <a:pt x="11556" y="4949"/>
                    <a:pt x="11374" y="4825"/>
                    <a:pt x="11168" y="4751"/>
                  </a:cubicBezTo>
                  <a:cubicBezTo>
                    <a:pt x="11113" y="4730"/>
                    <a:pt x="11056" y="4715"/>
                    <a:pt x="10999" y="4703"/>
                  </a:cubicBezTo>
                  <a:cubicBezTo>
                    <a:pt x="10766" y="4077"/>
                    <a:pt x="10242" y="3603"/>
                    <a:pt x="9595" y="3437"/>
                  </a:cubicBezTo>
                  <a:cubicBezTo>
                    <a:pt x="9427" y="3394"/>
                    <a:pt x="9257" y="3373"/>
                    <a:pt x="9089" y="3373"/>
                  </a:cubicBezTo>
                  <a:cubicBezTo>
                    <a:pt x="8605" y="3373"/>
                    <a:pt x="8130" y="3546"/>
                    <a:pt x="7756" y="3870"/>
                  </a:cubicBezTo>
                  <a:cubicBezTo>
                    <a:pt x="7688" y="3928"/>
                    <a:pt x="7616" y="3982"/>
                    <a:pt x="7541" y="4032"/>
                  </a:cubicBezTo>
                  <a:lnTo>
                    <a:pt x="6958" y="3232"/>
                  </a:lnTo>
                  <a:cubicBezTo>
                    <a:pt x="6916" y="3179"/>
                    <a:pt x="6854" y="3152"/>
                    <a:pt x="6792" y="3152"/>
                  </a:cubicBezTo>
                  <a:cubicBezTo>
                    <a:pt x="6748" y="3152"/>
                    <a:pt x="6704" y="3165"/>
                    <a:pt x="6665" y="3193"/>
                  </a:cubicBezTo>
                  <a:cubicBezTo>
                    <a:pt x="6573" y="3260"/>
                    <a:pt x="6551" y="3388"/>
                    <a:pt x="6614" y="3484"/>
                  </a:cubicBezTo>
                  <a:lnTo>
                    <a:pt x="7157" y="4229"/>
                  </a:lnTo>
                  <a:cubicBezTo>
                    <a:pt x="7007" y="4286"/>
                    <a:pt x="6849" y="4322"/>
                    <a:pt x="6689" y="4336"/>
                  </a:cubicBezTo>
                  <a:lnTo>
                    <a:pt x="5542" y="3782"/>
                  </a:lnTo>
                  <a:cubicBezTo>
                    <a:pt x="5539" y="3776"/>
                    <a:pt x="4179" y="1912"/>
                    <a:pt x="4179" y="1912"/>
                  </a:cubicBezTo>
                  <a:cubicBezTo>
                    <a:pt x="3919" y="1560"/>
                    <a:pt x="3902" y="1084"/>
                    <a:pt x="4137" y="715"/>
                  </a:cubicBezTo>
                  <a:lnTo>
                    <a:pt x="4301" y="455"/>
                  </a:lnTo>
                  <a:cubicBezTo>
                    <a:pt x="4313" y="437"/>
                    <a:pt x="4332" y="427"/>
                    <a:pt x="4352" y="427"/>
                  </a:cubicBezTo>
                  <a:cubicBezTo>
                    <a:pt x="4370" y="427"/>
                    <a:pt x="4389" y="435"/>
                    <a:pt x="4401" y="452"/>
                  </a:cubicBezTo>
                  <a:lnTo>
                    <a:pt x="6065" y="2731"/>
                  </a:lnTo>
                  <a:cubicBezTo>
                    <a:pt x="6106" y="2793"/>
                    <a:pt x="6173" y="2826"/>
                    <a:pt x="6242" y="2826"/>
                  </a:cubicBezTo>
                  <a:cubicBezTo>
                    <a:pt x="6286" y="2826"/>
                    <a:pt x="6330" y="2813"/>
                    <a:pt x="6368" y="2785"/>
                  </a:cubicBezTo>
                  <a:cubicBezTo>
                    <a:pt x="6466" y="2713"/>
                    <a:pt x="6485" y="2574"/>
                    <a:pt x="6408" y="2479"/>
                  </a:cubicBezTo>
                  <a:lnTo>
                    <a:pt x="4745" y="201"/>
                  </a:lnTo>
                  <a:cubicBezTo>
                    <a:pt x="4647" y="67"/>
                    <a:pt x="4499" y="1"/>
                    <a:pt x="4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33"/>
          <p:cNvSpPr txBox="1"/>
          <p:nvPr/>
        </p:nvSpPr>
        <p:spPr>
          <a:xfrm>
            <a:off x="4727025" y="3802475"/>
            <a:ext cx="2905200" cy="9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PT Sans"/>
                <a:ea typeface="PT Sans"/>
                <a:cs typeface="PT Sans"/>
                <a:sym typeface="PT Sans"/>
              </a:rPr>
              <a:t>Project Guide</a:t>
            </a:r>
            <a:r>
              <a:rPr lang="en">
                <a:solidFill>
                  <a:schemeClr val="dk1"/>
                </a:solidFill>
                <a:latin typeface="PT Sans"/>
                <a:ea typeface="PT Sans"/>
                <a:cs typeface="PT Sans"/>
                <a:sym typeface="PT Sans"/>
              </a:rPr>
              <a:t>:</a:t>
            </a:r>
            <a:endParaRPr>
              <a:solidFill>
                <a:schemeClr val="dk1"/>
              </a:solidFill>
              <a:latin typeface="PT Sans"/>
              <a:ea typeface="PT Sans"/>
              <a:cs typeface="PT Sans"/>
              <a:sym typeface="PT Sans"/>
            </a:endParaRPr>
          </a:p>
          <a:p>
            <a:pPr indent="0" lvl="0" marL="0" rtl="0" algn="l">
              <a:spcBef>
                <a:spcPts val="0"/>
              </a:spcBef>
              <a:spcAft>
                <a:spcPts val="0"/>
              </a:spcAft>
              <a:buNone/>
            </a:pPr>
            <a:r>
              <a:t/>
            </a:r>
            <a:endParaRPr>
              <a:solidFill>
                <a:schemeClr val="dk1"/>
              </a:solidFill>
              <a:latin typeface="PT Sans"/>
              <a:ea typeface="PT Sans"/>
              <a:cs typeface="PT Sans"/>
              <a:sym typeface="PT Sans"/>
            </a:endParaRPr>
          </a:p>
          <a:p>
            <a:pPr indent="0" lvl="0" marL="0" rtl="0" algn="l">
              <a:spcBef>
                <a:spcPts val="0"/>
              </a:spcBef>
              <a:spcAft>
                <a:spcPts val="0"/>
              </a:spcAft>
              <a:buNone/>
            </a:pPr>
            <a:r>
              <a:rPr lang="en">
                <a:solidFill>
                  <a:schemeClr val="dk1"/>
                </a:solidFill>
                <a:latin typeface="PT Sans"/>
                <a:ea typeface="PT Sans"/>
                <a:cs typeface="PT Sans"/>
                <a:sym typeface="PT Sans"/>
              </a:rPr>
              <a:t>Dr. Ramani Bai</a:t>
            </a:r>
            <a:endParaRPr>
              <a:solidFill>
                <a:schemeClr val="dk1"/>
              </a:solidFill>
              <a:latin typeface="PT Sans"/>
              <a:ea typeface="PT Sans"/>
              <a:cs typeface="PT Sans"/>
              <a:sym typeface="PT Sans"/>
            </a:endParaRPr>
          </a:p>
          <a:p>
            <a:pPr indent="0" lvl="0" marL="0" rtl="0" algn="l">
              <a:spcBef>
                <a:spcPts val="0"/>
              </a:spcBef>
              <a:spcAft>
                <a:spcPts val="0"/>
              </a:spcAft>
              <a:buNone/>
            </a:pPr>
            <a:r>
              <a:rPr lang="en">
                <a:solidFill>
                  <a:schemeClr val="dk1"/>
                </a:solidFill>
                <a:latin typeface="PT Sans"/>
                <a:ea typeface="PT Sans"/>
                <a:cs typeface="PT Sans"/>
                <a:sym typeface="PT Sans"/>
              </a:rPr>
              <a:t>Professor and Head, Dept. of CSE</a:t>
            </a:r>
            <a:endParaRPr>
              <a:solidFill>
                <a:schemeClr val="dk1"/>
              </a:solidFill>
              <a:latin typeface="PT Sans"/>
              <a:ea typeface="PT Sans"/>
              <a:cs typeface="PT Sans"/>
              <a:sym typeface="PT Sans"/>
            </a:endParaRPr>
          </a:p>
        </p:txBody>
      </p:sp>
      <p:pic>
        <p:nvPicPr>
          <p:cNvPr id="212" name="Google Shape;212;p33"/>
          <p:cNvPicPr preferRelativeResize="0"/>
          <p:nvPr/>
        </p:nvPicPr>
        <p:blipFill>
          <a:blip r:embed="rId3">
            <a:alphaModFix/>
          </a:blip>
          <a:stretch>
            <a:fillRect/>
          </a:stretch>
        </p:blipFill>
        <p:spPr>
          <a:xfrm>
            <a:off x="-821525" y="-1684100"/>
            <a:ext cx="6289550" cy="6289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2"/>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LITERATURE REVIEW</a:t>
            </a:r>
            <a:endParaRPr/>
          </a:p>
        </p:txBody>
      </p:sp>
      <p:graphicFrame>
        <p:nvGraphicFramePr>
          <p:cNvPr id="326" name="Google Shape;326;p42"/>
          <p:cNvGraphicFramePr/>
          <p:nvPr/>
        </p:nvGraphicFramePr>
        <p:xfrm>
          <a:off x="713250" y="1890988"/>
          <a:ext cx="3000000" cy="3000000"/>
        </p:xfrm>
        <a:graphic>
          <a:graphicData uri="http://schemas.openxmlformats.org/drawingml/2006/table">
            <a:tbl>
              <a:tblPr>
                <a:noFill/>
                <a:tableStyleId>{12F2D490-2DF9-4D98-8AD3-E131C263D824}</a:tableStyleId>
              </a:tblPr>
              <a:tblGrid>
                <a:gridCol w="2204900"/>
                <a:gridCol w="5512600"/>
              </a:tblGrid>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Paper</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PT Sans"/>
                          <a:ea typeface="PT Sans"/>
                          <a:cs typeface="PT Sans"/>
                          <a:sym typeface="PT Sans"/>
                        </a:rPr>
                        <a:t>Trust in Blockchain Cryptocurrency Ecosystem</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Author</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1100">
                          <a:solidFill>
                            <a:schemeClr val="dk1"/>
                          </a:solidFill>
                          <a:latin typeface="PT Sans"/>
                          <a:ea typeface="PT Sans"/>
                          <a:cs typeface="PT Sans"/>
                          <a:sym typeface="PT Sans"/>
                        </a:rPr>
                        <a:t>Muhammad Habib ur Rehman, Khaled Salah, Ernesto Damiani, Davor Svetinovic</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Published</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PT Sans"/>
                          <a:ea typeface="PT Sans"/>
                          <a:cs typeface="PT Sans"/>
                          <a:sym typeface="PT Sans"/>
                        </a:rPr>
                        <a:t>2020</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Study</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98450" lvl="0" marL="457200" rtl="0" algn="l">
                        <a:spcBef>
                          <a:spcPts val="0"/>
                        </a:spcBef>
                        <a:spcAft>
                          <a:spcPts val="0"/>
                        </a:spcAft>
                        <a:buClr>
                          <a:schemeClr val="dk1"/>
                        </a:buClr>
                        <a:buSzPts val="1100"/>
                        <a:buFont typeface="PT Sans"/>
                        <a:buChar char="●"/>
                      </a:pPr>
                      <a:r>
                        <a:rPr lang="en" sz="1100">
                          <a:solidFill>
                            <a:schemeClr val="dk1"/>
                          </a:solidFill>
                          <a:latin typeface="PT Sans"/>
                          <a:ea typeface="PT Sans"/>
                          <a:cs typeface="PT Sans"/>
                          <a:sym typeface="PT Sans"/>
                        </a:rPr>
                        <a:t>Security and decentralization in exchanges</a:t>
                      </a:r>
                      <a:endParaRPr sz="1100">
                        <a:solidFill>
                          <a:schemeClr val="dk1"/>
                        </a:solidFill>
                        <a:latin typeface="PT Sans"/>
                        <a:ea typeface="PT Sans"/>
                        <a:cs typeface="PT Sans"/>
                        <a:sym typeface="PT Sans"/>
                      </a:endParaRPr>
                    </a:p>
                    <a:p>
                      <a:pPr indent="-298450" lvl="0" marL="457200" rtl="0" algn="l">
                        <a:spcBef>
                          <a:spcPts val="0"/>
                        </a:spcBef>
                        <a:spcAft>
                          <a:spcPts val="0"/>
                        </a:spcAft>
                        <a:buClr>
                          <a:schemeClr val="dk1"/>
                        </a:buClr>
                        <a:buSzPts val="1100"/>
                        <a:buFont typeface="PT Sans"/>
                        <a:buChar char="●"/>
                      </a:pPr>
                      <a:r>
                        <a:rPr lang="en" sz="1100">
                          <a:solidFill>
                            <a:schemeClr val="dk1"/>
                          </a:solidFill>
                          <a:latin typeface="PT Sans"/>
                          <a:ea typeface="PT Sans"/>
                          <a:cs typeface="PT Sans"/>
                          <a:sym typeface="PT Sans"/>
                        </a:rPr>
                        <a:t>User education and communication strategies</a:t>
                      </a:r>
                      <a:endParaRPr sz="1100">
                        <a:solidFill>
                          <a:schemeClr val="dk1"/>
                        </a:solidFill>
                        <a:latin typeface="PT Sans"/>
                        <a:ea typeface="PT Sans"/>
                        <a:cs typeface="PT Sans"/>
                        <a:sym typeface="PT Sans"/>
                      </a:endParaRPr>
                    </a:p>
                    <a:p>
                      <a:pPr indent="-298450" lvl="0" marL="457200" rtl="0" algn="l">
                        <a:spcBef>
                          <a:spcPts val="0"/>
                        </a:spcBef>
                        <a:spcAft>
                          <a:spcPts val="0"/>
                        </a:spcAft>
                        <a:buClr>
                          <a:schemeClr val="dk1"/>
                        </a:buClr>
                        <a:buSzPts val="1100"/>
                        <a:buFont typeface="PT Sans"/>
                        <a:buChar char="●"/>
                      </a:pPr>
                      <a:r>
                        <a:rPr lang="en" sz="1100">
                          <a:solidFill>
                            <a:schemeClr val="dk1"/>
                          </a:solidFill>
                          <a:latin typeface="PT Sans"/>
                          <a:ea typeface="PT Sans"/>
                          <a:cs typeface="PT Sans"/>
                          <a:sym typeface="PT Sans"/>
                        </a:rPr>
                        <a:t>Risk mitigation and monitoring for traders</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Conclusion</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PT Sans"/>
                          <a:ea typeface="PT Sans"/>
                          <a:cs typeface="PT Sans"/>
                          <a:sym typeface="PT Sans"/>
                        </a:rPr>
                        <a:t>The comprehensive approach of implementing decentralized exchanges, enhancing user education and communication, and implementing effective risk mitigation strategies establishes a resilient foundation for addressing security concerns and fostering a sustainable and trustworthy cryptocurrency ecosystem.</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Drawback</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PT Sans"/>
                          <a:ea typeface="PT Sans"/>
                          <a:cs typeface="PT Sans"/>
                          <a:sym typeface="PT Sans"/>
                        </a:rPr>
                        <a:t>Potential </a:t>
                      </a:r>
                      <a:r>
                        <a:rPr lang="en" sz="1100">
                          <a:solidFill>
                            <a:schemeClr val="dk1"/>
                          </a:solidFill>
                          <a:latin typeface="PT Sans"/>
                          <a:ea typeface="PT Sans"/>
                          <a:cs typeface="PT Sans"/>
                          <a:sym typeface="PT Sans"/>
                        </a:rPr>
                        <a:t>challenge of penalizing attackers effectively, as it may be difficult to identify and enforce penalties in a decentralized and pseudonymous cryptocurrency environment.</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327" name="Google Shape;327;p42"/>
          <p:cNvGrpSpPr/>
          <p:nvPr/>
        </p:nvGrpSpPr>
        <p:grpSpPr>
          <a:xfrm rot="1400086">
            <a:off x="8030335" y="676978"/>
            <a:ext cx="817794" cy="817794"/>
            <a:chOff x="7960519" y="393414"/>
            <a:chExt cx="817800" cy="817800"/>
          </a:xfrm>
        </p:grpSpPr>
        <p:sp>
          <p:nvSpPr>
            <p:cNvPr id="328" name="Google Shape;328;p42"/>
            <p:cNvSpPr/>
            <p:nvPr/>
          </p:nvSpPr>
          <p:spPr>
            <a:xfrm>
              <a:off x="7960519" y="393414"/>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 name="Google Shape;329;p42"/>
            <p:cNvGrpSpPr/>
            <p:nvPr/>
          </p:nvGrpSpPr>
          <p:grpSpPr>
            <a:xfrm>
              <a:off x="8157514" y="621875"/>
              <a:ext cx="423799" cy="360891"/>
              <a:chOff x="1190625" y="625475"/>
              <a:chExt cx="5219200" cy="4444475"/>
            </a:xfrm>
          </p:grpSpPr>
          <p:sp>
            <p:nvSpPr>
              <p:cNvPr id="330" name="Google Shape;330;p42"/>
              <p:cNvSpPr/>
              <p:nvPr/>
            </p:nvSpPr>
            <p:spPr>
              <a:xfrm>
                <a:off x="1190625" y="625475"/>
                <a:ext cx="5219200" cy="4444475"/>
              </a:xfrm>
              <a:custGeom>
                <a:rect b="b" l="l" r="r" t="t"/>
                <a:pathLst>
                  <a:path extrusionOk="0" h="177779" w="208768">
                    <a:moveTo>
                      <a:pt x="146594" y="8155"/>
                    </a:moveTo>
                    <a:cubicBezTo>
                      <a:pt x="176376" y="8155"/>
                      <a:pt x="200612" y="33044"/>
                      <a:pt x="200612" y="63674"/>
                    </a:cubicBezTo>
                    <a:cubicBezTo>
                      <a:pt x="200612" y="81289"/>
                      <a:pt x="183780" y="105199"/>
                      <a:pt x="151943" y="132829"/>
                    </a:cubicBezTo>
                    <a:cubicBezTo>
                      <a:pt x="131589" y="150476"/>
                      <a:pt x="111005" y="164470"/>
                      <a:pt x="104384" y="168841"/>
                    </a:cubicBezTo>
                    <a:cubicBezTo>
                      <a:pt x="97762" y="164470"/>
                      <a:pt x="77244" y="150541"/>
                      <a:pt x="56889" y="132894"/>
                    </a:cubicBezTo>
                    <a:cubicBezTo>
                      <a:pt x="25019" y="105232"/>
                      <a:pt x="8155" y="81289"/>
                      <a:pt x="8155" y="63674"/>
                    </a:cubicBezTo>
                    <a:cubicBezTo>
                      <a:pt x="8155" y="33044"/>
                      <a:pt x="32392" y="8155"/>
                      <a:pt x="62173" y="8155"/>
                    </a:cubicBezTo>
                    <a:cubicBezTo>
                      <a:pt x="77146" y="8155"/>
                      <a:pt x="91075" y="14288"/>
                      <a:pt x="101383" y="25477"/>
                    </a:cubicBezTo>
                    <a:cubicBezTo>
                      <a:pt x="102165" y="26325"/>
                      <a:pt x="103242" y="26781"/>
                      <a:pt x="104384" y="26781"/>
                    </a:cubicBezTo>
                    <a:cubicBezTo>
                      <a:pt x="105525" y="26781"/>
                      <a:pt x="106602" y="26325"/>
                      <a:pt x="107385" y="25477"/>
                    </a:cubicBezTo>
                    <a:cubicBezTo>
                      <a:pt x="117692" y="14288"/>
                      <a:pt x="131621" y="8155"/>
                      <a:pt x="146594" y="8155"/>
                    </a:cubicBezTo>
                    <a:close/>
                    <a:moveTo>
                      <a:pt x="62173" y="0"/>
                    </a:moveTo>
                    <a:cubicBezTo>
                      <a:pt x="27890" y="0"/>
                      <a:pt x="0" y="28543"/>
                      <a:pt x="0" y="63674"/>
                    </a:cubicBezTo>
                    <a:cubicBezTo>
                      <a:pt x="0" y="84029"/>
                      <a:pt x="17354" y="109375"/>
                      <a:pt x="51572" y="139059"/>
                    </a:cubicBezTo>
                    <a:cubicBezTo>
                      <a:pt x="76559" y="160751"/>
                      <a:pt x="101937" y="176996"/>
                      <a:pt x="102198" y="177159"/>
                    </a:cubicBezTo>
                    <a:cubicBezTo>
                      <a:pt x="102850" y="177583"/>
                      <a:pt x="103633" y="177779"/>
                      <a:pt x="104384" y="177779"/>
                    </a:cubicBezTo>
                    <a:cubicBezTo>
                      <a:pt x="105134" y="177779"/>
                      <a:pt x="105917" y="177583"/>
                      <a:pt x="106569" y="177159"/>
                    </a:cubicBezTo>
                    <a:cubicBezTo>
                      <a:pt x="106830" y="176996"/>
                      <a:pt x="132208" y="160751"/>
                      <a:pt x="157195" y="139059"/>
                    </a:cubicBezTo>
                    <a:cubicBezTo>
                      <a:pt x="191413" y="109375"/>
                      <a:pt x="208767" y="84029"/>
                      <a:pt x="208767" y="63674"/>
                    </a:cubicBezTo>
                    <a:cubicBezTo>
                      <a:pt x="208767" y="28543"/>
                      <a:pt x="180877" y="0"/>
                      <a:pt x="146594" y="0"/>
                    </a:cubicBezTo>
                    <a:cubicBezTo>
                      <a:pt x="130740" y="0"/>
                      <a:pt x="115898" y="5970"/>
                      <a:pt x="104384" y="16898"/>
                    </a:cubicBezTo>
                    <a:cubicBezTo>
                      <a:pt x="92869" y="5970"/>
                      <a:pt x="78027" y="0"/>
                      <a:pt x="621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2"/>
              <p:cNvSpPr/>
              <p:nvPr/>
            </p:nvSpPr>
            <p:spPr>
              <a:xfrm>
                <a:off x="4635275" y="1187650"/>
                <a:ext cx="223475" cy="204425"/>
              </a:xfrm>
              <a:custGeom>
                <a:rect b="b" l="l" r="r" t="t"/>
                <a:pathLst>
                  <a:path extrusionOk="0" h="8177" w="8939">
                    <a:moveTo>
                      <a:pt x="4507" y="1"/>
                    </a:moveTo>
                    <a:cubicBezTo>
                      <a:pt x="4290" y="1"/>
                      <a:pt x="4070" y="18"/>
                      <a:pt x="3849" y="54"/>
                    </a:cubicBezTo>
                    <a:lnTo>
                      <a:pt x="3719" y="86"/>
                    </a:lnTo>
                    <a:cubicBezTo>
                      <a:pt x="1501" y="478"/>
                      <a:pt x="0" y="2598"/>
                      <a:pt x="392" y="4816"/>
                    </a:cubicBezTo>
                    <a:cubicBezTo>
                      <a:pt x="751" y="6806"/>
                      <a:pt x="2479" y="8176"/>
                      <a:pt x="4404" y="8176"/>
                    </a:cubicBezTo>
                    <a:cubicBezTo>
                      <a:pt x="4665" y="8176"/>
                      <a:pt x="4893" y="8176"/>
                      <a:pt x="5122" y="8111"/>
                    </a:cubicBezTo>
                    <a:lnTo>
                      <a:pt x="5219" y="8111"/>
                    </a:lnTo>
                    <a:cubicBezTo>
                      <a:pt x="7438" y="7719"/>
                      <a:pt x="8938" y="5632"/>
                      <a:pt x="8547" y="3414"/>
                    </a:cubicBezTo>
                    <a:cubicBezTo>
                      <a:pt x="8224" y="1416"/>
                      <a:pt x="6472" y="1"/>
                      <a:pt x="4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2"/>
              <p:cNvSpPr/>
              <p:nvPr/>
            </p:nvSpPr>
            <p:spPr>
              <a:xfrm>
                <a:off x="5021825" y="1212275"/>
                <a:ext cx="841600" cy="1076825"/>
              </a:xfrm>
              <a:custGeom>
                <a:rect b="b" l="l" r="r" t="t"/>
                <a:pathLst>
                  <a:path extrusionOk="0" h="43073" w="33664">
                    <a:moveTo>
                      <a:pt x="4552" y="1"/>
                    </a:moveTo>
                    <a:cubicBezTo>
                      <a:pt x="2804" y="1"/>
                      <a:pt x="1185" y="1128"/>
                      <a:pt x="653" y="2885"/>
                    </a:cubicBezTo>
                    <a:cubicBezTo>
                      <a:pt x="0" y="5038"/>
                      <a:pt x="1207" y="7322"/>
                      <a:pt x="3360" y="7974"/>
                    </a:cubicBezTo>
                    <a:cubicBezTo>
                      <a:pt x="16408" y="11986"/>
                      <a:pt x="25509" y="24741"/>
                      <a:pt x="25509" y="38995"/>
                    </a:cubicBezTo>
                    <a:cubicBezTo>
                      <a:pt x="25509" y="41246"/>
                      <a:pt x="27336" y="43073"/>
                      <a:pt x="29586" y="43073"/>
                    </a:cubicBezTo>
                    <a:cubicBezTo>
                      <a:pt x="31837" y="43073"/>
                      <a:pt x="33664" y="41246"/>
                      <a:pt x="33664" y="38995"/>
                    </a:cubicBezTo>
                    <a:cubicBezTo>
                      <a:pt x="33664" y="30123"/>
                      <a:pt x="30924" y="21674"/>
                      <a:pt x="25770" y="14596"/>
                    </a:cubicBezTo>
                    <a:cubicBezTo>
                      <a:pt x="20779" y="7713"/>
                      <a:pt x="13668" y="2592"/>
                      <a:pt x="5741" y="178"/>
                    </a:cubicBezTo>
                    <a:cubicBezTo>
                      <a:pt x="5346" y="58"/>
                      <a:pt x="4946" y="1"/>
                      <a:pt x="4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3"/>
          <p:cNvSpPr txBox="1"/>
          <p:nvPr>
            <p:ph idx="1" type="subTitle"/>
          </p:nvPr>
        </p:nvSpPr>
        <p:spPr>
          <a:xfrm>
            <a:off x="1167300" y="1251675"/>
            <a:ext cx="6809400" cy="1765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application flow of the decentralized charity platform involves a series of steps that guide users, donors, charity organizations, and volunteers through the process of registration, donation, campaign hosting, and volunteer engagement. Here's a detailed description of the typical application flow:</a:t>
            </a:r>
            <a:endParaRPr/>
          </a:p>
        </p:txBody>
      </p:sp>
      <p:sp>
        <p:nvSpPr>
          <p:cNvPr id="338" name="Google Shape;338;p43"/>
          <p:cNvSpPr txBox="1"/>
          <p:nvPr>
            <p:ph type="title"/>
          </p:nvPr>
        </p:nvSpPr>
        <p:spPr>
          <a:xfrm>
            <a:off x="2094150" y="316625"/>
            <a:ext cx="4955700" cy="71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APPLICATION FLOW</a:t>
            </a:r>
            <a:endParaRPr/>
          </a:p>
        </p:txBody>
      </p:sp>
      <p:grpSp>
        <p:nvGrpSpPr>
          <p:cNvPr id="339" name="Google Shape;339;p43"/>
          <p:cNvGrpSpPr/>
          <p:nvPr/>
        </p:nvGrpSpPr>
        <p:grpSpPr>
          <a:xfrm rot="-894623">
            <a:off x="952680" y="264442"/>
            <a:ext cx="817475" cy="817475"/>
            <a:chOff x="3468636" y="823653"/>
            <a:chExt cx="817500" cy="817500"/>
          </a:xfrm>
        </p:grpSpPr>
        <p:sp>
          <p:nvSpPr>
            <p:cNvPr id="340" name="Google Shape;340;p43"/>
            <p:cNvSpPr/>
            <p:nvPr/>
          </p:nvSpPr>
          <p:spPr>
            <a:xfrm>
              <a:off x="3468636" y="823653"/>
              <a:ext cx="817500" cy="8175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43"/>
            <p:cNvGrpSpPr/>
            <p:nvPr/>
          </p:nvGrpSpPr>
          <p:grpSpPr>
            <a:xfrm>
              <a:off x="3684537" y="991822"/>
              <a:ext cx="385461" cy="481141"/>
              <a:chOff x="4075613" y="3833264"/>
              <a:chExt cx="341056" cy="425713"/>
            </a:xfrm>
          </p:grpSpPr>
          <p:sp>
            <p:nvSpPr>
              <p:cNvPr id="342" name="Google Shape;342;p43"/>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43" name="Google Shape;343;p43"/>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44" name="Google Shape;344;p43"/>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45" name="Google Shape;345;p43"/>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sp>
        <p:nvSpPr>
          <p:cNvPr id="346" name="Google Shape;346;p43"/>
          <p:cNvSpPr txBox="1"/>
          <p:nvPr>
            <p:ph idx="1" type="subTitle"/>
          </p:nvPr>
        </p:nvSpPr>
        <p:spPr>
          <a:xfrm>
            <a:off x="1167300" y="2748800"/>
            <a:ext cx="7464900" cy="1765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solidFill>
                  <a:srgbClr val="C22242"/>
                </a:solidFill>
              </a:rPr>
              <a:t>User Registration:</a:t>
            </a:r>
            <a:endParaRPr sz="1900">
              <a:solidFill>
                <a:srgbClr val="C22242"/>
              </a:solidFill>
            </a:endParaRPr>
          </a:p>
          <a:p>
            <a:pPr indent="0" lvl="0" marL="0" rtl="0" algn="just">
              <a:spcBef>
                <a:spcPts val="0"/>
              </a:spcBef>
              <a:spcAft>
                <a:spcPts val="0"/>
              </a:spcAft>
              <a:buNone/>
            </a:pPr>
            <a:r>
              <a:t/>
            </a:r>
            <a:endParaRPr sz="1900">
              <a:solidFill>
                <a:schemeClr val="accent1"/>
              </a:solidFill>
            </a:endParaRPr>
          </a:p>
          <a:p>
            <a:pPr indent="0" lvl="0" marL="457200" rtl="0" algn="just">
              <a:spcBef>
                <a:spcPts val="0"/>
              </a:spcBef>
              <a:spcAft>
                <a:spcPts val="0"/>
              </a:spcAft>
              <a:buNone/>
            </a:pPr>
            <a:r>
              <a:rPr lang="en" u="sng">
                <a:solidFill>
                  <a:srgbClr val="C22242"/>
                </a:solidFill>
              </a:rPr>
              <a:t>Donor Registration</a:t>
            </a:r>
            <a:endParaRPr u="sng">
              <a:solidFill>
                <a:srgbClr val="C22242"/>
              </a:solidFill>
            </a:endParaRPr>
          </a:p>
          <a:p>
            <a:pPr indent="0" lvl="0" marL="457200" rtl="0" algn="just">
              <a:spcBef>
                <a:spcPts val="0"/>
              </a:spcBef>
              <a:spcAft>
                <a:spcPts val="0"/>
              </a:spcAft>
              <a:buNone/>
            </a:pPr>
            <a:r>
              <a:rPr lang="en" sz="1400"/>
              <a:t>Donors access the platform and register for an account.</a:t>
            </a:r>
            <a:endParaRPr sz="1400"/>
          </a:p>
          <a:p>
            <a:pPr indent="0" lvl="0" marL="457200" rtl="0" algn="just">
              <a:spcBef>
                <a:spcPts val="0"/>
              </a:spcBef>
              <a:spcAft>
                <a:spcPts val="0"/>
              </a:spcAft>
              <a:buNone/>
            </a:pPr>
            <a:r>
              <a:rPr lang="en" sz="1400"/>
              <a:t>Provide necessary information, including name, email, and password.</a:t>
            </a:r>
            <a:endParaRPr sz="1400"/>
          </a:p>
          <a:p>
            <a:pPr indent="0" lvl="0" marL="457200" rtl="0" algn="just">
              <a:spcBef>
                <a:spcPts val="0"/>
              </a:spcBef>
              <a:spcAft>
                <a:spcPts val="0"/>
              </a:spcAft>
              <a:buClr>
                <a:schemeClr val="dk1"/>
              </a:buClr>
              <a:buSzPts val="1100"/>
              <a:buFont typeface="Arial"/>
              <a:buNone/>
            </a:pPr>
            <a:r>
              <a:rPr lang="en" sz="1400"/>
              <a:t>Authenticate the account through email verification or other secure methods.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4"/>
          <p:cNvSpPr txBox="1"/>
          <p:nvPr>
            <p:ph type="title"/>
          </p:nvPr>
        </p:nvSpPr>
        <p:spPr>
          <a:xfrm>
            <a:off x="2094150" y="316625"/>
            <a:ext cx="4955700" cy="71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APPLICATION FLOW</a:t>
            </a:r>
            <a:endParaRPr/>
          </a:p>
        </p:txBody>
      </p:sp>
      <p:grpSp>
        <p:nvGrpSpPr>
          <p:cNvPr id="352" name="Google Shape;352;p44"/>
          <p:cNvGrpSpPr/>
          <p:nvPr/>
        </p:nvGrpSpPr>
        <p:grpSpPr>
          <a:xfrm rot="-894623">
            <a:off x="952680" y="264442"/>
            <a:ext cx="817475" cy="817475"/>
            <a:chOff x="3468636" y="823653"/>
            <a:chExt cx="817500" cy="817500"/>
          </a:xfrm>
        </p:grpSpPr>
        <p:sp>
          <p:nvSpPr>
            <p:cNvPr id="353" name="Google Shape;353;p44"/>
            <p:cNvSpPr/>
            <p:nvPr/>
          </p:nvSpPr>
          <p:spPr>
            <a:xfrm>
              <a:off x="3468636" y="823653"/>
              <a:ext cx="817500" cy="8175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 name="Google Shape;354;p44"/>
            <p:cNvGrpSpPr/>
            <p:nvPr/>
          </p:nvGrpSpPr>
          <p:grpSpPr>
            <a:xfrm>
              <a:off x="3684537" y="991822"/>
              <a:ext cx="385461" cy="481141"/>
              <a:chOff x="4075613" y="3833264"/>
              <a:chExt cx="341056" cy="425713"/>
            </a:xfrm>
          </p:grpSpPr>
          <p:sp>
            <p:nvSpPr>
              <p:cNvPr id="355" name="Google Shape;355;p44"/>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56" name="Google Shape;356;p44"/>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57" name="Google Shape;357;p44"/>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58" name="Google Shape;358;p44"/>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sp>
        <p:nvSpPr>
          <p:cNvPr id="359" name="Google Shape;359;p44"/>
          <p:cNvSpPr txBox="1"/>
          <p:nvPr>
            <p:ph idx="1" type="subTitle"/>
          </p:nvPr>
        </p:nvSpPr>
        <p:spPr>
          <a:xfrm>
            <a:off x="1167300" y="1263750"/>
            <a:ext cx="7744500" cy="1765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solidFill>
                  <a:srgbClr val="C22242"/>
                </a:solidFill>
              </a:rPr>
              <a:t>User Registration:</a:t>
            </a:r>
            <a:endParaRPr sz="1900">
              <a:solidFill>
                <a:srgbClr val="C22242"/>
              </a:solidFill>
            </a:endParaRPr>
          </a:p>
          <a:p>
            <a:pPr indent="0" lvl="0" marL="0" rtl="0" algn="just">
              <a:spcBef>
                <a:spcPts val="0"/>
              </a:spcBef>
              <a:spcAft>
                <a:spcPts val="0"/>
              </a:spcAft>
              <a:buNone/>
            </a:pPr>
            <a:r>
              <a:t/>
            </a:r>
            <a:endParaRPr sz="1900">
              <a:solidFill>
                <a:schemeClr val="accent1"/>
              </a:solidFill>
            </a:endParaRPr>
          </a:p>
          <a:p>
            <a:pPr indent="0" lvl="0" marL="457200" rtl="0" algn="just">
              <a:spcBef>
                <a:spcPts val="0"/>
              </a:spcBef>
              <a:spcAft>
                <a:spcPts val="0"/>
              </a:spcAft>
              <a:buNone/>
            </a:pPr>
            <a:r>
              <a:rPr lang="en" u="sng">
                <a:solidFill>
                  <a:srgbClr val="C22242"/>
                </a:solidFill>
              </a:rPr>
              <a:t>Charity Organization Registration</a:t>
            </a:r>
            <a:endParaRPr u="sng">
              <a:solidFill>
                <a:srgbClr val="C22242"/>
              </a:solidFill>
            </a:endParaRPr>
          </a:p>
          <a:p>
            <a:pPr indent="0" lvl="0" marL="457200" rtl="0" algn="just">
              <a:spcBef>
                <a:spcPts val="0"/>
              </a:spcBef>
              <a:spcAft>
                <a:spcPts val="0"/>
              </a:spcAft>
              <a:buNone/>
            </a:pPr>
            <a:r>
              <a:rPr lang="en" sz="1400"/>
              <a:t>Charity organizations register on the platform, providing details about their mission, goals, and verification information.</a:t>
            </a:r>
            <a:endParaRPr sz="1400"/>
          </a:p>
          <a:p>
            <a:pPr indent="0" lvl="0" marL="457200" rtl="0" algn="just">
              <a:spcBef>
                <a:spcPts val="0"/>
              </a:spcBef>
              <a:spcAft>
                <a:spcPts val="0"/>
              </a:spcAft>
              <a:buNone/>
            </a:pPr>
            <a:r>
              <a:rPr lang="en" sz="1400"/>
              <a:t>The platform may include a verification process to ensure the legitimacy of charity organizations.</a:t>
            </a:r>
            <a:endParaRPr sz="1400"/>
          </a:p>
          <a:p>
            <a:pPr indent="0" lvl="0" marL="0" rtl="0" algn="just">
              <a:spcBef>
                <a:spcPts val="0"/>
              </a:spcBef>
              <a:spcAft>
                <a:spcPts val="0"/>
              </a:spcAft>
              <a:buNone/>
            </a:pPr>
            <a:r>
              <a:t/>
            </a:r>
            <a:endParaRPr/>
          </a:p>
        </p:txBody>
      </p:sp>
      <p:sp>
        <p:nvSpPr>
          <p:cNvPr id="360" name="Google Shape;360;p44"/>
          <p:cNvSpPr txBox="1"/>
          <p:nvPr>
            <p:ph idx="1" type="subTitle"/>
          </p:nvPr>
        </p:nvSpPr>
        <p:spPr>
          <a:xfrm>
            <a:off x="1167300" y="3195875"/>
            <a:ext cx="7744500" cy="1765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solidFill>
                  <a:srgbClr val="C22242"/>
                </a:solidFill>
              </a:rPr>
              <a:t>Campaign Hosting:</a:t>
            </a:r>
            <a:endParaRPr sz="1900">
              <a:solidFill>
                <a:srgbClr val="C22242"/>
              </a:solidFill>
            </a:endParaRPr>
          </a:p>
          <a:p>
            <a:pPr indent="0" lvl="0" marL="0" rtl="0" algn="just">
              <a:spcBef>
                <a:spcPts val="0"/>
              </a:spcBef>
              <a:spcAft>
                <a:spcPts val="0"/>
              </a:spcAft>
              <a:buNone/>
            </a:pPr>
            <a:r>
              <a:t/>
            </a:r>
            <a:endParaRPr sz="1900">
              <a:solidFill>
                <a:schemeClr val="accent1"/>
              </a:solidFill>
            </a:endParaRPr>
          </a:p>
          <a:p>
            <a:pPr indent="0" lvl="0" marL="457200" rtl="0" algn="just">
              <a:spcBef>
                <a:spcPts val="0"/>
              </a:spcBef>
              <a:spcAft>
                <a:spcPts val="0"/>
              </a:spcAft>
              <a:buNone/>
            </a:pPr>
            <a:r>
              <a:rPr lang="en" u="sng">
                <a:solidFill>
                  <a:srgbClr val="C22242"/>
                </a:solidFill>
              </a:rPr>
              <a:t>Charity Organization Creates Campaign</a:t>
            </a:r>
            <a:endParaRPr u="sng">
              <a:solidFill>
                <a:srgbClr val="C22242"/>
              </a:solidFill>
            </a:endParaRPr>
          </a:p>
          <a:p>
            <a:pPr indent="0" lvl="0" marL="457200" rtl="0" algn="just">
              <a:spcBef>
                <a:spcPts val="0"/>
              </a:spcBef>
              <a:spcAft>
                <a:spcPts val="0"/>
              </a:spcAft>
              <a:buNone/>
            </a:pPr>
            <a:r>
              <a:rPr lang="en" sz="1400"/>
              <a:t>Authenticated charity organizations create fundraising campaigns, specifying a target amount, purpose, and duration.</a:t>
            </a:r>
            <a:endParaRPr sz="1400"/>
          </a:p>
          <a:p>
            <a:pPr indent="0" lvl="0" marL="457200" rtl="0" algn="just">
              <a:spcBef>
                <a:spcPts val="0"/>
              </a:spcBef>
              <a:spcAft>
                <a:spcPts val="0"/>
              </a:spcAft>
              <a:buNone/>
            </a:pPr>
            <a:r>
              <a:rPr lang="en" sz="1400"/>
              <a:t>Campaign details are stored in the database, and a smart contract is deployed on the blockchain to manage the campaign.</a:t>
            </a:r>
            <a:endParaRPr sz="1400"/>
          </a:p>
          <a:p>
            <a:pPr indent="0" lvl="0" marL="457200" rtl="0" algn="just">
              <a:spcBef>
                <a:spcPts val="0"/>
              </a:spcBef>
              <a:spcAft>
                <a:spcPts val="0"/>
              </a:spcAft>
              <a:buNone/>
            </a:pPr>
            <a:r>
              <a:t/>
            </a:r>
            <a:endParaRPr/>
          </a:p>
          <a:p>
            <a:pPr indent="0" lvl="0" marL="0" rtl="0" algn="just">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5"/>
          <p:cNvSpPr txBox="1"/>
          <p:nvPr>
            <p:ph type="title"/>
          </p:nvPr>
        </p:nvSpPr>
        <p:spPr>
          <a:xfrm>
            <a:off x="2094150" y="316625"/>
            <a:ext cx="4955700" cy="71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APPLICATION FLOW</a:t>
            </a:r>
            <a:endParaRPr/>
          </a:p>
        </p:txBody>
      </p:sp>
      <p:grpSp>
        <p:nvGrpSpPr>
          <p:cNvPr id="366" name="Google Shape;366;p45"/>
          <p:cNvGrpSpPr/>
          <p:nvPr/>
        </p:nvGrpSpPr>
        <p:grpSpPr>
          <a:xfrm rot="-894623">
            <a:off x="952680" y="264442"/>
            <a:ext cx="817475" cy="817475"/>
            <a:chOff x="3468636" y="823653"/>
            <a:chExt cx="817500" cy="817500"/>
          </a:xfrm>
        </p:grpSpPr>
        <p:sp>
          <p:nvSpPr>
            <p:cNvPr id="367" name="Google Shape;367;p45"/>
            <p:cNvSpPr/>
            <p:nvPr/>
          </p:nvSpPr>
          <p:spPr>
            <a:xfrm>
              <a:off x="3468636" y="823653"/>
              <a:ext cx="817500" cy="8175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45"/>
            <p:cNvGrpSpPr/>
            <p:nvPr/>
          </p:nvGrpSpPr>
          <p:grpSpPr>
            <a:xfrm>
              <a:off x="3684537" y="991822"/>
              <a:ext cx="385461" cy="481141"/>
              <a:chOff x="4075613" y="3833264"/>
              <a:chExt cx="341056" cy="425713"/>
            </a:xfrm>
          </p:grpSpPr>
          <p:sp>
            <p:nvSpPr>
              <p:cNvPr id="369" name="Google Shape;369;p45"/>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70" name="Google Shape;370;p45"/>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71" name="Google Shape;371;p45"/>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72" name="Google Shape;372;p45"/>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sp>
        <p:nvSpPr>
          <p:cNvPr id="373" name="Google Shape;373;p45"/>
          <p:cNvSpPr txBox="1"/>
          <p:nvPr>
            <p:ph idx="1" type="subTitle"/>
          </p:nvPr>
        </p:nvSpPr>
        <p:spPr>
          <a:xfrm>
            <a:off x="915250" y="1728475"/>
            <a:ext cx="7744500" cy="3029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solidFill>
                  <a:srgbClr val="C22242"/>
                </a:solidFill>
              </a:rPr>
              <a:t>Campaign Hosting:</a:t>
            </a:r>
            <a:endParaRPr sz="1900">
              <a:solidFill>
                <a:srgbClr val="C22242"/>
              </a:solidFill>
            </a:endParaRPr>
          </a:p>
          <a:p>
            <a:pPr indent="0" lvl="0" marL="0" rtl="0" algn="just">
              <a:spcBef>
                <a:spcPts val="0"/>
              </a:spcBef>
              <a:spcAft>
                <a:spcPts val="0"/>
              </a:spcAft>
              <a:buNone/>
            </a:pPr>
            <a:r>
              <a:t/>
            </a:r>
            <a:endParaRPr sz="1900">
              <a:solidFill>
                <a:schemeClr val="accent1"/>
              </a:solidFill>
            </a:endParaRPr>
          </a:p>
          <a:p>
            <a:pPr indent="0" lvl="0" marL="457200" rtl="0" algn="just">
              <a:spcBef>
                <a:spcPts val="0"/>
              </a:spcBef>
              <a:spcAft>
                <a:spcPts val="0"/>
              </a:spcAft>
              <a:buNone/>
            </a:pPr>
            <a:r>
              <a:rPr lang="en" u="sng">
                <a:solidFill>
                  <a:srgbClr val="C22242"/>
                </a:solidFill>
              </a:rPr>
              <a:t>Donor Discovers and Contributes:</a:t>
            </a:r>
            <a:endParaRPr u="sng">
              <a:solidFill>
                <a:srgbClr val="C22242"/>
              </a:solidFill>
            </a:endParaRPr>
          </a:p>
          <a:p>
            <a:pPr indent="0" lvl="0" marL="457200" rtl="0" algn="just">
              <a:spcBef>
                <a:spcPts val="0"/>
              </a:spcBef>
              <a:spcAft>
                <a:spcPts val="0"/>
              </a:spcAft>
              <a:buNone/>
            </a:pPr>
            <a:r>
              <a:rPr lang="en" sz="1400"/>
              <a:t>Donors browse through active campaigns, discovering causes aligned with their interests.</a:t>
            </a:r>
            <a:endParaRPr sz="1400"/>
          </a:p>
          <a:p>
            <a:pPr indent="0" lvl="0" marL="457200" rtl="0" algn="just">
              <a:spcBef>
                <a:spcPts val="0"/>
              </a:spcBef>
              <a:spcAft>
                <a:spcPts val="0"/>
              </a:spcAft>
              <a:buNone/>
            </a:pPr>
            <a:r>
              <a:rPr lang="en" sz="1400"/>
              <a:t>Donors contribute to campaigns by connecting their digital wallets and sending cryptocurrency to the smart contract address.</a:t>
            </a:r>
            <a:endParaRPr sz="1400"/>
          </a:p>
          <a:p>
            <a:pPr indent="0" lvl="0" marL="457200" rtl="0" algn="just">
              <a:spcBef>
                <a:spcPts val="0"/>
              </a:spcBef>
              <a:spcAft>
                <a:spcPts val="0"/>
              </a:spcAft>
              <a:buNone/>
            </a:pPr>
            <a:r>
              <a:t/>
            </a:r>
            <a:endParaRPr sz="1400"/>
          </a:p>
          <a:p>
            <a:pPr indent="0" lvl="0" marL="457200" rtl="0" algn="just">
              <a:spcBef>
                <a:spcPts val="0"/>
              </a:spcBef>
              <a:spcAft>
                <a:spcPts val="0"/>
              </a:spcAft>
              <a:buClr>
                <a:schemeClr val="dk1"/>
              </a:buClr>
              <a:buSzPts val="1100"/>
              <a:buFont typeface="Arial"/>
              <a:buNone/>
            </a:pPr>
            <a:r>
              <a:rPr lang="en" u="sng">
                <a:solidFill>
                  <a:srgbClr val="C22242"/>
                </a:solidFill>
              </a:rPr>
              <a:t>Smart Contract Handles Contributions:</a:t>
            </a:r>
            <a:endParaRPr u="sng">
              <a:solidFill>
                <a:srgbClr val="C22242"/>
              </a:solidFill>
            </a:endParaRPr>
          </a:p>
          <a:p>
            <a:pPr indent="0" lvl="0" marL="457200" rtl="0" algn="just">
              <a:spcBef>
                <a:spcPts val="0"/>
              </a:spcBef>
              <a:spcAft>
                <a:spcPts val="0"/>
              </a:spcAft>
              <a:buClr>
                <a:schemeClr val="dk1"/>
              </a:buClr>
              <a:buSzPts val="1100"/>
              <a:buFont typeface="Arial"/>
              <a:buNone/>
            </a:pPr>
            <a:r>
              <a:rPr lang="en" sz="1400"/>
              <a:t>The smart contract records donor contributions, updating the total funds raised in real-time.</a:t>
            </a:r>
            <a:endParaRPr sz="1400"/>
          </a:p>
          <a:p>
            <a:pPr indent="0" lvl="0" marL="457200" rtl="0" algn="just">
              <a:spcBef>
                <a:spcPts val="0"/>
              </a:spcBef>
              <a:spcAft>
                <a:spcPts val="0"/>
              </a:spcAft>
              <a:buClr>
                <a:schemeClr val="dk1"/>
              </a:buClr>
              <a:buSzPts val="1100"/>
              <a:buFont typeface="Arial"/>
              <a:buNone/>
            </a:pPr>
            <a:r>
              <a:rPr lang="en" sz="1400"/>
              <a:t>When the target amount is reached, the smart contract triggers actions for fund utilization.</a:t>
            </a:r>
            <a:endParaRPr sz="1400"/>
          </a:p>
          <a:p>
            <a:pPr indent="0" lvl="0" marL="457200" rtl="0" algn="just">
              <a:spcBef>
                <a:spcPts val="0"/>
              </a:spcBef>
              <a:spcAft>
                <a:spcPts val="0"/>
              </a:spcAft>
              <a:buNone/>
            </a:pPr>
            <a:r>
              <a:t/>
            </a:r>
            <a:endParaRPr sz="1400"/>
          </a:p>
          <a:p>
            <a:pPr indent="0" lvl="0" marL="457200" rtl="0" algn="just">
              <a:spcBef>
                <a:spcPts val="0"/>
              </a:spcBef>
              <a:spcAft>
                <a:spcPts val="0"/>
              </a:spcAft>
              <a:buNone/>
            </a:pPr>
            <a:r>
              <a:t/>
            </a:r>
            <a:endParaRPr sz="1400"/>
          </a:p>
          <a:p>
            <a:pPr indent="0" lvl="0" marL="0" rtl="0" algn="just">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6"/>
          <p:cNvSpPr txBox="1"/>
          <p:nvPr>
            <p:ph type="title"/>
          </p:nvPr>
        </p:nvSpPr>
        <p:spPr>
          <a:xfrm>
            <a:off x="2094150" y="316625"/>
            <a:ext cx="4955700" cy="71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APPLICATION FLOW</a:t>
            </a:r>
            <a:endParaRPr/>
          </a:p>
        </p:txBody>
      </p:sp>
      <p:grpSp>
        <p:nvGrpSpPr>
          <p:cNvPr id="379" name="Google Shape;379;p46"/>
          <p:cNvGrpSpPr/>
          <p:nvPr/>
        </p:nvGrpSpPr>
        <p:grpSpPr>
          <a:xfrm rot="-894623">
            <a:off x="952680" y="264442"/>
            <a:ext cx="817475" cy="817475"/>
            <a:chOff x="3468636" y="823653"/>
            <a:chExt cx="817500" cy="817500"/>
          </a:xfrm>
        </p:grpSpPr>
        <p:sp>
          <p:nvSpPr>
            <p:cNvPr id="380" name="Google Shape;380;p46"/>
            <p:cNvSpPr/>
            <p:nvPr/>
          </p:nvSpPr>
          <p:spPr>
            <a:xfrm>
              <a:off x="3468636" y="823653"/>
              <a:ext cx="817500" cy="8175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46"/>
            <p:cNvGrpSpPr/>
            <p:nvPr/>
          </p:nvGrpSpPr>
          <p:grpSpPr>
            <a:xfrm>
              <a:off x="3684537" y="991822"/>
              <a:ext cx="385461" cy="481141"/>
              <a:chOff x="4075613" y="3833264"/>
              <a:chExt cx="341056" cy="425713"/>
            </a:xfrm>
          </p:grpSpPr>
          <p:sp>
            <p:nvSpPr>
              <p:cNvPr id="382" name="Google Shape;382;p46"/>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83" name="Google Shape;383;p46"/>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84" name="Google Shape;384;p46"/>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85" name="Google Shape;385;p46"/>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sp>
        <p:nvSpPr>
          <p:cNvPr id="386" name="Google Shape;386;p46"/>
          <p:cNvSpPr txBox="1"/>
          <p:nvPr>
            <p:ph idx="1" type="subTitle"/>
          </p:nvPr>
        </p:nvSpPr>
        <p:spPr>
          <a:xfrm>
            <a:off x="915250" y="1728475"/>
            <a:ext cx="7744500" cy="3029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solidFill>
                  <a:schemeClr val="accent1"/>
                </a:solidFill>
              </a:rPr>
              <a:t>Fund Utilization and Transaction Tracking</a:t>
            </a:r>
            <a:r>
              <a:rPr lang="en" sz="1900">
                <a:solidFill>
                  <a:schemeClr val="accent1"/>
                </a:solidFill>
              </a:rPr>
              <a:t>:</a:t>
            </a:r>
            <a:endParaRPr sz="1900">
              <a:solidFill>
                <a:schemeClr val="accent1"/>
              </a:solidFill>
            </a:endParaRPr>
          </a:p>
          <a:p>
            <a:pPr indent="0" lvl="0" marL="0" rtl="0" algn="just">
              <a:spcBef>
                <a:spcPts val="0"/>
              </a:spcBef>
              <a:spcAft>
                <a:spcPts val="0"/>
              </a:spcAft>
              <a:buNone/>
            </a:pPr>
            <a:r>
              <a:t/>
            </a:r>
            <a:endParaRPr sz="1900">
              <a:solidFill>
                <a:schemeClr val="accent1"/>
              </a:solidFill>
            </a:endParaRPr>
          </a:p>
          <a:p>
            <a:pPr indent="0" lvl="0" marL="457200" rtl="0" algn="just">
              <a:spcBef>
                <a:spcPts val="0"/>
              </a:spcBef>
              <a:spcAft>
                <a:spcPts val="0"/>
              </a:spcAft>
              <a:buNone/>
            </a:pPr>
            <a:r>
              <a:rPr lang="en" u="sng">
                <a:solidFill>
                  <a:schemeClr val="accent1"/>
                </a:solidFill>
              </a:rPr>
              <a:t>Smart Contract Executes:</a:t>
            </a:r>
            <a:endParaRPr u="sng">
              <a:solidFill>
                <a:schemeClr val="accent1"/>
              </a:solidFill>
            </a:endParaRPr>
          </a:p>
          <a:p>
            <a:pPr indent="0" lvl="0" marL="457200" rtl="0" algn="just">
              <a:spcBef>
                <a:spcPts val="0"/>
              </a:spcBef>
              <a:spcAft>
                <a:spcPts val="0"/>
              </a:spcAft>
              <a:buNone/>
            </a:pPr>
            <a:r>
              <a:rPr lang="en" sz="1400"/>
              <a:t>The smart contract automatically executes actions for fund utilization, which could include transferring funds to the charity organization and recording transactions on the blockchain.</a:t>
            </a:r>
            <a:endParaRPr sz="1400"/>
          </a:p>
          <a:p>
            <a:pPr indent="0" lvl="0" marL="457200" rtl="0" algn="just">
              <a:spcBef>
                <a:spcPts val="0"/>
              </a:spcBef>
              <a:spcAft>
                <a:spcPts val="0"/>
              </a:spcAft>
              <a:buNone/>
            </a:pPr>
            <a:r>
              <a:t/>
            </a:r>
            <a:endParaRPr sz="1400"/>
          </a:p>
          <a:p>
            <a:pPr indent="0" lvl="0" marL="457200" rtl="0" algn="just">
              <a:spcBef>
                <a:spcPts val="0"/>
              </a:spcBef>
              <a:spcAft>
                <a:spcPts val="0"/>
              </a:spcAft>
              <a:buNone/>
            </a:pPr>
            <a:r>
              <a:rPr lang="en" u="sng">
                <a:solidFill>
                  <a:schemeClr val="accent1"/>
                </a:solidFill>
              </a:rPr>
              <a:t>Donors Track Transactions</a:t>
            </a:r>
            <a:r>
              <a:rPr lang="en" u="sng">
                <a:solidFill>
                  <a:schemeClr val="accent1"/>
                </a:solidFill>
              </a:rPr>
              <a:t>:</a:t>
            </a:r>
            <a:endParaRPr u="sng">
              <a:solidFill>
                <a:schemeClr val="accent1"/>
              </a:solidFill>
            </a:endParaRPr>
          </a:p>
          <a:p>
            <a:pPr indent="0" lvl="0" marL="457200" rtl="0" algn="just">
              <a:spcBef>
                <a:spcPts val="0"/>
              </a:spcBef>
              <a:spcAft>
                <a:spcPts val="0"/>
              </a:spcAft>
              <a:buClr>
                <a:schemeClr val="dk1"/>
              </a:buClr>
              <a:buSzPts val="1100"/>
              <a:buFont typeface="Arial"/>
              <a:buNone/>
            </a:pPr>
            <a:r>
              <a:rPr lang="en" sz="1400"/>
              <a:t>Donors can track real-time transactions related to the specific campaign they contributed to.</a:t>
            </a:r>
            <a:endParaRPr sz="1400"/>
          </a:p>
          <a:p>
            <a:pPr indent="0" lvl="0" marL="457200" rtl="0" algn="just">
              <a:spcBef>
                <a:spcPts val="0"/>
              </a:spcBef>
              <a:spcAft>
                <a:spcPts val="0"/>
              </a:spcAft>
              <a:buClr>
                <a:schemeClr val="dk1"/>
              </a:buClr>
              <a:buSzPts val="1100"/>
              <a:buFont typeface="Arial"/>
              <a:buNone/>
            </a:pPr>
            <a:r>
              <a:rPr lang="en" sz="1400"/>
              <a:t>The platform displays an auditable trail of transactions, enhancing transparency and trust.</a:t>
            </a:r>
            <a:endParaRPr sz="1400"/>
          </a:p>
          <a:p>
            <a:pPr indent="0" lvl="0" marL="0" rtl="0" algn="just">
              <a:spcBef>
                <a:spcPts val="0"/>
              </a:spcBef>
              <a:spcAft>
                <a:spcPts val="0"/>
              </a:spcAft>
              <a:buNone/>
            </a:pPr>
            <a:r>
              <a:t/>
            </a:r>
            <a:endParaRPr sz="1400"/>
          </a:p>
          <a:p>
            <a:pPr indent="0" lvl="0" marL="457200" rtl="0" algn="just">
              <a:spcBef>
                <a:spcPts val="0"/>
              </a:spcBef>
              <a:spcAft>
                <a:spcPts val="0"/>
              </a:spcAft>
              <a:buNone/>
            </a:pPr>
            <a:r>
              <a:t/>
            </a:r>
            <a:endParaRPr sz="1400"/>
          </a:p>
          <a:p>
            <a:pPr indent="0" lvl="0" marL="0" rtl="0" algn="just">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ph type="title"/>
          </p:nvPr>
        </p:nvSpPr>
        <p:spPr>
          <a:xfrm>
            <a:off x="2094150" y="316625"/>
            <a:ext cx="4955700" cy="71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APPLICATION FLOW</a:t>
            </a:r>
            <a:endParaRPr/>
          </a:p>
        </p:txBody>
      </p:sp>
      <p:grpSp>
        <p:nvGrpSpPr>
          <p:cNvPr id="392" name="Google Shape;392;p47"/>
          <p:cNvGrpSpPr/>
          <p:nvPr/>
        </p:nvGrpSpPr>
        <p:grpSpPr>
          <a:xfrm rot="-894623">
            <a:off x="952680" y="264442"/>
            <a:ext cx="817475" cy="817475"/>
            <a:chOff x="3468636" y="823653"/>
            <a:chExt cx="817500" cy="817500"/>
          </a:xfrm>
        </p:grpSpPr>
        <p:sp>
          <p:nvSpPr>
            <p:cNvPr id="393" name="Google Shape;393;p47"/>
            <p:cNvSpPr/>
            <p:nvPr/>
          </p:nvSpPr>
          <p:spPr>
            <a:xfrm>
              <a:off x="3468636" y="823653"/>
              <a:ext cx="817500" cy="8175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47"/>
            <p:cNvGrpSpPr/>
            <p:nvPr/>
          </p:nvGrpSpPr>
          <p:grpSpPr>
            <a:xfrm>
              <a:off x="3684537" y="991822"/>
              <a:ext cx="385461" cy="481141"/>
              <a:chOff x="4075613" y="3833264"/>
              <a:chExt cx="341056" cy="425713"/>
            </a:xfrm>
          </p:grpSpPr>
          <p:sp>
            <p:nvSpPr>
              <p:cNvPr id="395" name="Google Shape;395;p47"/>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6" name="Google Shape;396;p47"/>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7" name="Google Shape;397;p47"/>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98" name="Google Shape;398;p47"/>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sp>
        <p:nvSpPr>
          <p:cNvPr id="399" name="Google Shape;399;p47"/>
          <p:cNvSpPr txBox="1"/>
          <p:nvPr>
            <p:ph idx="1" type="subTitle"/>
          </p:nvPr>
        </p:nvSpPr>
        <p:spPr>
          <a:xfrm>
            <a:off x="915250" y="1728475"/>
            <a:ext cx="7744500" cy="3029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solidFill>
                  <a:schemeClr val="accent1"/>
                </a:solidFill>
              </a:rPr>
              <a:t>Volunteer Opportunities</a:t>
            </a:r>
            <a:r>
              <a:rPr lang="en" sz="1900">
                <a:solidFill>
                  <a:schemeClr val="accent1"/>
                </a:solidFill>
              </a:rPr>
              <a:t>:</a:t>
            </a:r>
            <a:endParaRPr sz="1900">
              <a:solidFill>
                <a:schemeClr val="accent1"/>
              </a:solidFill>
            </a:endParaRPr>
          </a:p>
          <a:p>
            <a:pPr indent="0" lvl="0" marL="0" rtl="0" algn="just">
              <a:spcBef>
                <a:spcPts val="0"/>
              </a:spcBef>
              <a:spcAft>
                <a:spcPts val="0"/>
              </a:spcAft>
              <a:buNone/>
            </a:pPr>
            <a:r>
              <a:t/>
            </a:r>
            <a:endParaRPr sz="1900">
              <a:solidFill>
                <a:schemeClr val="accent1"/>
              </a:solidFill>
            </a:endParaRPr>
          </a:p>
          <a:p>
            <a:pPr indent="0" lvl="0" marL="457200" rtl="0" algn="just">
              <a:spcBef>
                <a:spcPts val="0"/>
              </a:spcBef>
              <a:spcAft>
                <a:spcPts val="0"/>
              </a:spcAft>
              <a:buNone/>
            </a:pPr>
            <a:r>
              <a:rPr lang="en" u="sng">
                <a:solidFill>
                  <a:schemeClr val="accent1"/>
                </a:solidFill>
              </a:rPr>
              <a:t>Charity Organization Calls for Volunteers</a:t>
            </a:r>
            <a:r>
              <a:rPr lang="en" u="sng">
                <a:solidFill>
                  <a:schemeClr val="accent1"/>
                </a:solidFill>
              </a:rPr>
              <a:t>:</a:t>
            </a:r>
            <a:endParaRPr u="sng">
              <a:solidFill>
                <a:schemeClr val="accent1"/>
              </a:solidFill>
            </a:endParaRPr>
          </a:p>
          <a:p>
            <a:pPr indent="0" lvl="0" marL="457200" rtl="0" algn="just">
              <a:spcBef>
                <a:spcPts val="0"/>
              </a:spcBef>
              <a:spcAft>
                <a:spcPts val="0"/>
              </a:spcAft>
              <a:buNone/>
            </a:pPr>
            <a:r>
              <a:rPr lang="en" sz="1400"/>
              <a:t>Authenticated charity organizations post volunteer opportunities on the platform, detailing the nature of the work, required skills, and time commitments.</a:t>
            </a:r>
            <a:endParaRPr sz="1400"/>
          </a:p>
          <a:p>
            <a:pPr indent="0" lvl="0" marL="457200" rtl="0" algn="just">
              <a:spcBef>
                <a:spcPts val="0"/>
              </a:spcBef>
              <a:spcAft>
                <a:spcPts val="0"/>
              </a:spcAft>
              <a:buNone/>
            </a:pPr>
            <a:r>
              <a:t/>
            </a:r>
            <a:endParaRPr sz="1400"/>
          </a:p>
          <a:p>
            <a:pPr indent="0" lvl="0" marL="457200" rtl="0" algn="just">
              <a:spcBef>
                <a:spcPts val="0"/>
              </a:spcBef>
              <a:spcAft>
                <a:spcPts val="0"/>
              </a:spcAft>
              <a:buNone/>
            </a:pPr>
            <a:r>
              <a:rPr lang="en" u="sng">
                <a:solidFill>
                  <a:schemeClr val="accent1"/>
                </a:solidFill>
              </a:rPr>
              <a:t>Volunteers Browse and Apply</a:t>
            </a:r>
            <a:r>
              <a:rPr lang="en" u="sng">
                <a:solidFill>
                  <a:schemeClr val="accent1"/>
                </a:solidFill>
              </a:rPr>
              <a:t>:</a:t>
            </a:r>
            <a:endParaRPr u="sng">
              <a:solidFill>
                <a:schemeClr val="accent1"/>
              </a:solidFill>
            </a:endParaRPr>
          </a:p>
          <a:p>
            <a:pPr indent="0" lvl="0" marL="457200" rtl="0" algn="just">
              <a:spcBef>
                <a:spcPts val="0"/>
              </a:spcBef>
              <a:spcAft>
                <a:spcPts val="0"/>
              </a:spcAft>
              <a:buNone/>
            </a:pPr>
            <a:r>
              <a:rPr lang="en" sz="1400"/>
              <a:t>Volunteers browse through available opportunities, filtering based on their skills and interests.</a:t>
            </a:r>
            <a:endParaRPr sz="1400"/>
          </a:p>
          <a:p>
            <a:pPr indent="0" lvl="0" marL="457200" rtl="0" algn="just">
              <a:spcBef>
                <a:spcPts val="0"/>
              </a:spcBef>
              <a:spcAft>
                <a:spcPts val="0"/>
              </a:spcAft>
              <a:buNone/>
            </a:pPr>
            <a:r>
              <a:rPr lang="en" sz="1400"/>
              <a:t>Volunteers apply for opportunities, expressing their willingness to contribute time and effort.</a:t>
            </a:r>
            <a:endParaRPr sz="1400"/>
          </a:p>
          <a:p>
            <a:pPr indent="0" lvl="0" marL="457200" rtl="0" algn="just">
              <a:spcBef>
                <a:spcPts val="0"/>
              </a:spcBef>
              <a:spcAft>
                <a:spcPts val="0"/>
              </a:spcAft>
              <a:buNone/>
            </a:pPr>
            <a:r>
              <a:t/>
            </a:r>
            <a:endParaRPr sz="1400"/>
          </a:p>
          <a:p>
            <a:pPr indent="0" lvl="0" marL="457200" rtl="0" algn="just">
              <a:spcBef>
                <a:spcPts val="0"/>
              </a:spcBef>
              <a:spcAft>
                <a:spcPts val="0"/>
              </a:spcAft>
              <a:buNone/>
            </a:pPr>
            <a:r>
              <a:t/>
            </a:r>
            <a:endParaRPr sz="1400"/>
          </a:p>
          <a:p>
            <a:pPr indent="0" lvl="0" marL="0" rtl="0" algn="just">
              <a:spcBef>
                <a:spcPts val="0"/>
              </a:spcBef>
              <a:spcAft>
                <a:spcPts val="0"/>
              </a:spcAft>
              <a:buNone/>
            </a:pPr>
            <a:r>
              <a:t/>
            </a:r>
            <a:endParaRPr sz="1400"/>
          </a:p>
          <a:p>
            <a:pPr indent="0" lvl="0" marL="457200" rtl="0" algn="just">
              <a:spcBef>
                <a:spcPts val="0"/>
              </a:spcBef>
              <a:spcAft>
                <a:spcPts val="0"/>
              </a:spcAft>
              <a:buNone/>
            </a:pPr>
            <a:r>
              <a:t/>
            </a:r>
            <a:endParaRPr sz="1400"/>
          </a:p>
          <a:p>
            <a:pPr indent="0" lvl="0" marL="0" rtl="0" algn="just">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8"/>
          <p:cNvSpPr txBox="1"/>
          <p:nvPr>
            <p:ph type="title"/>
          </p:nvPr>
        </p:nvSpPr>
        <p:spPr>
          <a:xfrm>
            <a:off x="2094150" y="316625"/>
            <a:ext cx="4955700" cy="71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APPLICATION FLOW</a:t>
            </a:r>
            <a:endParaRPr/>
          </a:p>
        </p:txBody>
      </p:sp>
      <p:grpSp>
        <p:nvGrpSpPr>
          <p:cNvPr id="405" name="Google Shape;405;p48"/>
          <p:cNvGrpSpPr/>
          <p:nvPr/>
        </p:nvGrpSpPr>
        <p:grpSpPr>
          <a:xfrm rot="-894623">
            <a:off x="952680" y="264442"/>
            <a:ext cx="817475" cy="817475"/>
            <a:chOff x="3468636" y="823653"/>
            <a:chExt cx="817500" cy="817500"/>
          </a:xfrm>
        </p:grpSpPr>
        <p:sp>
          <p:nvSpPr>
            <p:cNvPr id="406" name="Google Shape;406;p48"/>
            <p:cNvSpPr/>
            <p:nvPr/>
          </p:nvSpPr>
          <p:spPr>
            <a:xfrm>
              <a:off x="3468636" y="823653"/>
              <a:ext cx="817500" cy="8175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48"/>
            <p:cNvGrpSpPr/>
            <p:nvPr/>
          </p:nvGrpSpPr>
          <p:grpSpPr>
            <a:xfrm>
              <a:off x="3684537" y="991822"/>
              <a:ext cx="385461" cy="481141"/>
              <a:chOff x="4075613" y="3833264"/>
              <a:chExt cx="341056" cy="425713"/>
            </a:xfrm>
          </p:grpSpPr>
          <p:sp>
            <p:nvSpPr>
              <p:cNvPr id="408" name="Google Shape;408;p48"/>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09" name="Google Shape;409;p48"/>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10" name="Google Shape;410;p48"/>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11" name="Google Shape;411;p48"/>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sp>
        <p:nvSpPr>
          <p:cNvPr id="412" name="Google Shape;412;p48"/>
          <p:cNvSpPr txBox="1"/>
          <p:nvPr>
            <p:ph idx="1" type="subTitle"/>
          </p:nvPr>
        </p:nvSpPr>
        <p:spPr>
          <a:xfrm>
            <a:off x="915250" y="1728475"/>
            <a:ext cx="7744500" cy="3029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solidFill>
                  <a:schemeClr val="accent1"/>
                </a:solidFill>
              </a:rPr>
              <a:t>Real-time Communication</a:t>
            </a:r>
            <a:r>
              <a:rPr lang="en" sz="1900">
                <a:solidFill>
                  <a:schemeClr val="accent1"/>
                </a:solidFill>
              </a:rPr>
              <a:t>:</a:t>
            </a:r>
            <a:endParaRPr sz="1900">
              <a:solidFill>
                <a:schemeClr val="accent1"/>
              </a:solidFill>
            </a:endParaRPr>
          </a:p>
          <a:p>
            <a:pPr indent="0" lvl="0" marL="0" rtl="0" algn="just">
              <a:spcBef>
                <a:spcPts val="0"/>
              </a:spcBef>
              <a:spcAft>
                <a:spcPts val="0"/>
              </a:spcAft>
              <a:buNone/>
            </a:pPr>
            <a:r>
              <a:t/>
            </a:r>
            <a:endParaRPr sz="1900">
              <a:solidFill>
                <a:schemeClr val="accent1"/>
              </a:solidFill>
            </a:endParaRPr>
          </a:p>
          <a:p>
            <a:pPr indent="0" lvl="0" marL="457200" rtl="0" algn="just">
              <a:spcBef>
                <a:spcPts val="0"/>
              </a:spcBef>
              <a:spcAft>
                <a:spcPts val="0"/>
              </a:spcAft>
              <a:buNone/>
            </a:pPr>
            <a:r>
              <a:rPr lang="en" u="sng">
                <a:solidFill>
                  <a:schemeClr val="accent1"/>
                </a:solidFill>
              </a:rPr>
              <a:t>Platform Notifications:</a:t>
            </a:r>
            <a:endParaRPr u="sng">
              <a:solidFill>
                <a:schemeClr val="accent1"/>
              </a:solidFill>
            </a:endParaRPr>
          </a:p>
          <a:p>
            <a:pPr indent="0" lvl="0" marL="457200" rtl="0" algn="just">
              <a:spcBef>
                <a:spcPts val="0"/>
              </a:spcBef>
              <a:spcAft>
                <a:spcPts val="0"/>
              </a:spcAft>
              <a:buClr>
                <a:schemeClr val="dk1"/>
              </a:buClr>
              <a:buSzPts val="1100"/>
              <a:buFont typeface="Arial"/>
              <a:buNone/>
            </a:pPr>
            <a:r>
              <a:rPr lang="en" sz="1400"/>
              <a:t>The platform sends real-time notifications to users, including donors, charity organizations, and volunteers.</a:t>
            </a:r>
            <a:endParaRPr sz="1400"/>
          </a:p>
          <a:p>
            <a:pPr indent="0" lvl="0" marL="457200" rtl="0" algn="just">
              <a:spcBef>
                <a:spcPts val="0"/>
              </a:spcBef>
              <a:spcAft>
                <a:spcPts val="0"/>
              </a:spcAft>
              <a:buNone/>
            </a:pPr>
            <a:r>
              <a:rPr lang="en" sz="1400"/>
              <a:t>Notifications may include updates on campaign progress, volunteer opportunities, and transaction confirmations.</a:t>
            </a:r>
            <a:endParaRPr sz="1400"/>
          </a:p>
          <a:p>
            <a:pPr indent="0" lvl="0" marL="0" rtl="0" algn="just">
              <a:spcBef>
                <a:spcPts val="0"/>
              </a:spcBef>
              <a:spcAft>
                <a:spcPts val="0"/>
              </a:spcAft>
              <a:buNone/>
            </a:pPr>
            <a:r>
              <a:t/>
            </a:r>
            <a:endParaRPr sz="1400"/>
          </a:p>
          <a:p>
            <a:pPr indent="0" lvl="0" marL="457200" rtl="0" algn="just">
              <a:spcBef>
                <a:spcPts val="0"/>
              </a:spcBef>
              <a:spcAft>
                <a:spcPts val="0"/>
              </a:spcAft>
              <a:buNone/>
            </a:pPr>
            <a:r>
              <a:t/>
            </a:r>
            <a:endParaRPr sz="1400"/>
          </a:p>
          <a:p>
            <a:pPr indent="0" lvl="0" marL="0" rtl="0" algn="just">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9"/>
          <p:cNvSpPr txBox="1"/>
          <p:nvPr>
            <p:ph type="title"/>
          </p:nvPr>
        </p:nvSpPr>
        <p:spPr>
          <a:xfrm>
            <a:off x="1466250" y="1486400"/>
            <a:ext cx="6211500" cy="22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 CASE DIAGRAM</a:t>
            </a:r>
            <a:endParaRPr/>
          </a:p>
        </p:txBody>
      </p:sp>
      <p:grpSp>
        <p:nvGrpSpPr>
          <p:cNvPr id="418" name="Google Shape;418;p49"/>
          <p:cNvGrpSpPr/>
          <p:nvPr/>
        </p:nvGrpSpPr>
        <p:grpSpPr>
          <a:xfrm rot="-880029">
            <a:off x="388573" y="565831"/>
            <a:ext cx="932987" cy="932987"/>
            <a:chOff x="8797599" y="944175"/>
            <a:chExt cx="933000" cy="933000"/>
          </a:xfrm>
        </p:grpSpPr>
        <p:sp>
          <p:nvSpPr>
            <p:cNvPr id="419" name="Google Shape;419;p49"/>
            <p:cNvSpPr/>
            <p:nvPr/>
          </p:nvSpPr>
          <p:spPr>
            <a:xfrm>
              <a:off x="8797599" y="944175"/>
              <a:ext cx="933000" cy="9330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20" name="Google Shape;420;p49"/>
            <p:cNvGrpSpPr/>
            <p:nvPr/>
          </p:nvGrpSpPr>
          <p:grpSpPr>
            <a:xfrm>
              <a:off x="9027164" y="1146004"/>
              <a:ext cx="474229" cy="529164"/>
              <a:chOff x="6985560" y="2650834"/>
              <a:chExt cx="381091" cy="425304"/>
            </a:xfrm>
          </p:grpSpPr>
          <p:sp>
            <p:nvSpPr>
              <p:cNvPr id="421" name="Google Shape;421;p49"/>
              <p:cNvSpPr/>
              <p:nvPr/>
            </p:nvSpPr>
            <p:spPr>
              <a:xfrm>
                <a:off x="7160135" y="2687303"/>
                <a:ext cx="41321" cy="25657"/>
              </a:xfrm>
              <a:custGeom>
                <a:rect b="b" l="l" r="r" t="t"/>
                <a:pathLst>
                  <a:path extrusionOk="0" h="878" w="1414">
                    <a:moveTo>
                      <a:pt x="1172" y="1"/>
                    </a:moveTo>
                    <a:cubicBezTo>
                      <a:pt x="1142" y="1"/>
                      <a:pt x="1112" y="7"/>
                      <a:pt x="1083" y="21"/>
                    </a:cubicBezTo>
                    <a:lnTo>
                      <a:pt x="138" y="473"/>
                    </a:lnTo>
                    <a:cubicBezTo>
                      <a:pt x="48" y="516"/>
                      <a:pt x="1" y="615"/>
                      <a:pt x="23" y="713"/>
                    </a:cubicBezTo>
                    <a:cubicBezTo>
                      <a:pt x="45" y="810"/>
                      <a:pt x="131" y="878"/>
                      <a:pt x="231" y="878"/>
                    </a:cubicBezTo>
                    <a:cubicBezTo>
                      <a:pt x="263" y="878"/>
                      <a:pt x="295" y="871"/>
                      <a:pt x="323" y="857"/>
                    </a:cubicBezTo>
                    <a:lnTo>
                      <a:pt x="1266" y="405"/>
                    </a:lnTo>
                    <a:cubicBezTo>
                      <a:pt x="1371" y="353"/>
                      <a:pt x="1414" y="227"/>
                      <a:pt x="1364" y="122"/>
                    </a:cubicBezTo>
                    <a:cubicBezTo>
                      <a:pt x="1328" y="45"/>
                      <a:pt x="1252" y="1"/>
                      <a:pt x="11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22" name="Google Shape;422;p49"/>
              <p:cNvSpPr/>
              <p:nvPr/>
            </p:nvSpPr>
            <p:spPr>
              <a:xfrm>
                <a:off x="7159755" y="2725088"/>
                <a:ext cx="41701" cy="25657"/>
              </a:xfrm>
              <a:custGeom>
                <a:rect b="b" l="l" r="r" t="t"/>
                <a:pathLst>
                  <a:path extrusionOk="0" h="878" w="1427">
                    <a:moveTo>
                      <a:pt x="1185" y="1"/>
                    </a:moveTo>
                    <a:cubicBezTo>
                      <a:pt x="1155" y="1"/>
                      <a:pt x="1125" y="7"/>
                      <a:pt x="1096" y="21"/>
                    </a:cubicBezTo>
                    <a:lnTo>
                      <a:pt x="151" y="473"/>
                    </a:lnTo>
                    <a:cubicBezTo>
                      <a:pt x="46" y="524"/>
                      <a:pt x="1" y="651"/>
                      <a:pt x="51" y="757"/>
                    </a:cubicBezTo>
                    <a:cubicBezTo>
                      <a:pt x="88" y="834"/>
                      <a:pt x="164" y="878"/>
                      <a:pt x="244" y="878"/>
                    </a:cubicBezTo>
                    <a:cubicBezTo>
                      <a:pt x="275" y="878"/>
                      <a:pt x="306" y="871"/>
                      <a:pt x="336" y="857"/>
                    </a:cubicBezTo>
                    <a:lnTo>
                      <a:pt x="1279" y="405"/>
                    </a:lnTo>
                    <a:cubicBezTo>
                      <a:pt x="1384" y="353"/>
                      <a:pt x="1427" y="226"/>
                      <a:pt x="1377" y="122"/>
                    </a:cubicBezTo>
                    <a:cubicBezTo>
                      <a:pt x="1341" y="45"/>
                      <a:pt x="1265" y="1"/>
                      <a:pt x="1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23" name="Google Shape;423;p49"/>
              <p:cNvSpPr/>
              <p:nvPr/>
            </p:nvSpPr>
            <p:spPr>
              <a:xfrm>
                <a:off x="7114081" y="2864246"/>
                <a:ext cx="94418" cy="44038"/>
              </a:xfrm>
              <a:custGeom>
                <a:rect b="b" l="l" r="r" t="t"/>
                <a:pathLst>
                  <a:path extrusionOk="0" h="1507" w="3231">
                    <a:moveTo>
                      <a:pt x="1598" y="426"/>
                    </a:moveTo>
                    <a:lnTo>
                      <a:pt x="1598" y="1080"/>
                    </a:lnTo>
                    <a:lnTo>
                      <a:pt x="802" y="1080"/>
                    </a:lnTo>
                    <a:cubicBezTo>
                      <a:pt x="590" y="1080"/>
                      <a:pt x="434" y="880"/>
                      <a:pt x="484" y="674"/>
                    </a:cubicBezTo>
                    <a:cubicBezTo>
                      <a:pt x="520" y="526"/>
                      <a:pt x="658" y="426"/>
                      <a:pt x="809" y="426"/>
                    </a:cubicBezTo>
                    <a:close/>
                    <a:moveTo>
                      <a:pt x="2428" y="426"/>
                    </a:moveTo>
                    <a:cubicBezTo>
                      <a:pt x="2640" y="427"/>
                      <a:pt x="2796" y="626"/>
                      <a:pt x="2744" y="832"/>
                    </a:cubicBezTo>
                    <a:cubicBezTo>
                      <a:pt x="2710" y="979"/>
                      <a:pt x="2572" y="1080"/>
                      <a:pt x="2421" y="1080"/>
                    </a:cubicBezTo>
                    <a:lnTo>
                      <a:pt x="2024" y="1080"/>
                    </a:lnTo>
                    <a:lnTo>
                      <a:pt x="2024" y="426"/>
                    </a:lnTo>
                    <a:close/>
                    <a:moveTo>
                      <a:pt x="818" y="0"/>
                    </a:moveTo>
                    <a:cubicBezTo>
                      <a:pt x="435" y="0"/>
                      <a:pt x="102" y="280"/>
                      <a:pt x="56" y="659"/>
                    </a:cubicBezTo>
                    <a:cubicBezTo>
                      <a:pt x="0" y="1108"/>
                      <a:pt x="351" y="1505"/>
                      <a:pt x="803" y="1507"/>
                    </a:cubicBezTo>
                    <a:lnTo>
                      <a:pt x="2414" y="1507"/>
                    </a:lnTo>
                    <a:cubicBezTo>
                      <a:pt x="2796" y="1507"/>
                      <a:pt x="3130" y="1227"/>
                      <a:pt x="3175" y="847"/>
                    </a:cubicBezTo>
                    <a:cubicBezTo>
                      <a:pt x="3231" y="397"/>
                      <a:pt x="2881" y="0"/>
                      <a:pt x="24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24" name="Google Shape;424;p49"/>
              <p:cNvSpPr/>
              <p:nvPr/>
            </p:nvSpPr>
            <p:spPr>
              <a:xfrm>
                <a:off x="6985560" y="2650834"/>
                <a:ext cx="381091" cy="425304"/>
              </a:xfrm>
              <a:custGeom>
                <a:rect b="b" l="l" r="r" t="t"/>
                <a:pathLst>
                  <a:path extrusionOk="0" h="14554" w="13041">
                    <a:moveTo>
                      <a:pt x="5244" y="2101"/>
                    </a:moveTo>
                    <a:cubicBezTo>
                      <a:pt x="5283" y="2101"/>
                      <a:pt x="5314" y="2131"/>
                      <a:pt x="5314" y="2169"/>
                    </a:cubicBezTo>
                    <a:lnTo>
                      <a:pt x="5314" y="2554"/>
                    </a:lnTo>
                    <a:lnTo>
                      <a:pt x="3238" y="2554"/>
                    </a:lnTo>
                    <a:lnTo>
                      <a:pt x="3238" y="2169"/>
                    </a:lnTo>
                    <a:cubicBezTo>
                      <a:pt x="3239" y="2131"/>
                      <a:pt x="3269" y="2101"/>
                      <a:pt x="3307" y="2101"/>
                    </a:cubicBezTo>
                    <a:close/>
                    <a:moveTo>
                      <a:pt x="5029" y="2982"/>
                    </a:moveTo>
                    <a:lnTo>
                      <a:pt x="5029" y="3295"/>
                    </a:lnTo>
                    <a:lnTo>
                      <a:pt x="3522" y="3295"/>
                    </a:lnTo>
                    <a:lnTo>
                      <a:pt x="3522" y="2982"/>
                    </a:lnTo>
                    <a:close/>
                    <a:moveTo>
                      <a:pt x="9451" y="4261"/>
                    </a:moveTo>
                    <a:cubicBezTo>
                      <a:pt x="9489" y="4261"/>
                      <a:pt x="9520" y="4293"/>
                      <a:pt x="9520" y="4331"/>
                    </a:cubicBezTo>
                    <a:lnTo>
                      <a:pt x="9520" y="4715"/>
                    </a:lnTo>
                    <a:lnTo>
                      <a:pt x="8326" y="4715"/>
                    </a:lnTo>
                    <a:lnTo>
                      <a:pt x="8326" y="4261"/>
                    </a:lnTo>
                    <a:close/>
                    <a:moveTo>
                      <a:pt x="5177" y="3720"/>
                    </a:moveTo>
                    <a:cubicBezTo>
                      <a:pt x="5570" y="3721"/>
                      <a:pt x="5907" y="4001"/>
                      <a:pt x="5979" y="4387"/>
                    </a:cubicBezTo>
                    <a:lnTo>
                      <a:pt x="2528" y="5526"/>
                    </a:lnTo>
                    <a:lnTo>
                      <a:pt x="2528" y="4537"/>
                    </a:lnTo>
                    <a:cubicBezTo>
                      <a:pt x="2529" y="4087"/>
                      <a:pt x="2893" y="3721"/>
                      <a:pt x="3344" y="3720"/>
                    </a:cubicBezTo>
                    <a:close/>
                    <a:moveTo>
                      <a:pt x="5996" y="4826"/>
                    </a:moveTo>
                    <a:lnTo>
                      <a:pt x="5996" y="5228"/>
                    </a:lnTo>
                    <a:lnTo>
                      <a:pt x="2635" y="6336"/>
                    </a:lnTo>
                    <a:lnTo>
                      <a:pt x="2528" y="6336"/>
                    </a:lnTo>
                    <a:lnTo>
                      <a:pt x="2528" y="5970"/>
                    </a:lnTo>
                    <a:lnTo>
                      <a:pt x="5996" y="4826"/>
                    </a:lnTo>
                    <a:close/>
                    <a:moveTo>
                      <a:pt x="9407" y="5142"/>
                    </a:moveTo>
                    <a:lnTo>
                      <a:pt x="9407" y="6336"/>
                    </a:lnTo>
                    <a:lnTo>
                      <a:pt x="8355" y="6336"/>
                    </a:lnTo>
                    <a:lnTo>
                      <a:pt x="8355" y="5142"/>
                    </a:lnTo>
                    <a:close/>
                    <a:moveTo>
                      <a:pt x="5996" y="5677"/>
                    </a:moveTo>
                    <a:lnTo>
                      <a:pt x="5996" y="6336"/>
                    </a:lnTo>
                    <a:lnTo>
                      <a:pt x="5599" y="6336"/>
                    </a:lnTo>
                    <a:cubicBezTo>
                      <a:pt x="5490" y="6336"/>
                      <a:pt x="5392" y="6414"/>
                      <a:pt x="5379" y="6523"/>
                    </a:cubicBezTo>
                    <a:cubicBezTo>
                      <a:pt x="5362" y="6650"/>
                      <a:pt x="5461" y="6763"/>
                      <a:pt x="5590" y="6763"/>
                    </a:cubicBezTo>
                    <a:lnTo>
                      <a:pt x="9735" y="6763"/>
                    </a:lnTo>
                    <a:cubicBezTo>
                      <a:pt x="9773" y="6763"/>
                      <a:pt x="9803" y="6793"/>
                      <a:pt x="9803" y="6831"/>
                    </a:cubicBezTo>
                    <a:lnTo>
                      <a:pt x="9803" y="11115"/>
                    </a:lnTo>
                    <a:cubicBezTo>
                      <a:pt x="9789" y="11115"/>
                      <a:pt x="9774" y="11113"/>
                      <a:pt x="9760" y="11113"/>
                    </a:cubicBezTo>
                    <a:cubicBezTo>
                      <a:pt x="9367" y="11113"/>
                      <a:pt x="8997" y="11332"/>
                      <a:pt x="8715" y="11729"/>
                    </a:cubicBezTo>
                    <a:cubicBezTo>
                      <a:pt x="8562" y="11947"/>
                      <a:pt x="8451" y="12190"/>
                      <a:pt x="8386" y="12447"/>
                    </a:cubicBezTo>
                    <a:lnTo>
                      <a:pt x="3778" y="12447"/>
                    </a:lnTo>
                    <a:lnTo>
                      <a:pt x="3778" y="12203"/>
                    </a:lnTo>
                    <a:cubicBezTo>
                      <a:pt x="3866" y="12139"/>
                      <a:pt x="3918" y="12037"/>
                      <a:pt x="3919" y="11927"/>
                    </a:cubicBezTo>
                    <a:lnTo>
                      <a:pt x="3919" y="11465"/>
                    </a:lnTo>
                    <a:cubicBezTo>
                      <a:pt x="3919" y="11191"/>
                      <a:pt x="3698" y="10970"/>
                      <a:pt x="3424" y="10970"/>
                    </a:cubicBezTo>
                    <a:lnTo>
                      <a:pt x="2157" y="10970"/>
                    </a:lnTo>
                    <a:lnTo>
                      <a:pt x="2158" y="6831"/>
                    </a:lnTo>
                    <a:cubicBezTo>
                      <a:pt x="2158" y="6793"/>
                      <a:pt x="2189" y="6763"/>
                      <a:pt x="2227" y="6763"/>
                    </a:cubicBezTo>
                    <a:lnTo>
                      <a:pt x="4645" y="6763"/>
                    </a:lnTo>
                    <a:cubicBezTo>
                      <a:pt x="4754" y="6763"/>
                      <a:pt x="4850" y="6684"/>
                      <a:pt x="4865" y="6576"/>
                    </a:cubicBezTo>
                    <a:cubicBezTo>
                      <a:pt x="4880" y="6448"/>
                      <a:pt x="4781" y="6336"/>
                      <a:pt x="4653" y="6336"/>
                    </a:cubicBezTo>
                    <a:lnTo>
                      <a:pt x="3998" y="6336"/>
                    </a:lnTo>
                    <a:lnTo>
                      <a:pt x="5996" y="5677"/>
                    </a:lnTo>
                    <a:close/>
                    <a:moveTo>
                      <a:pt x="11844" y="11897"/>
                    </a:moveTo>
                    <a:cubicBezTo>
                      <a:pt x="12067" y="11897"/>
                      <a:pt x="12264" y="11960"/>
                      <a:pt x="12394" y="12090"/>
                    </a:cubicBezTo>
                    <a:cubicBezTo>
                      <a:pt x="12622" y="12319"/>
                      <a:pt x="12602" y="12668"/>
                      <a:pt x="12570" y="12857"/>
                    </a:cubicBezTo>
                    <a:cubicBezTo>
                      <a:pt x="12513" y="13191"/>
                      <a:pt x="12339" y="13525"/>
                      <a:pt x="12095" y="13769"/>
                    </a:cubicBezTo>
                    <a:cubicBezTo>
                      <a:pt x="11862" y="14002"/>
                      <a:pt x="11592" y="14121"/>
                      <a:pt x="11328" y="14121"/>
                    </a:cubicBezTo>
                    <a:cubicBezTo>
                      <a:pt x="11177" y="14121"/>
                      <a:pt x="11028" y="14082"/>
                      <a:pt x="10888" y="14003"/>
                    </a:cubicBezTo>
                    <a:cubicBezTo>
                      <a:pt x="11090" y="13738"/>
                      <a:pt x="11197" y="13400"/>
                      <a:pt x="11197" y="13015"/>
                    </a:cubicBezTo>
                    <a:cubicBezTo>
                      <a:pt x="11196" y="12717"/>
                      <a:pt x="11136" y="12423"/>
                      <a:pt x="11020" y="12149"/>
                    </a:cubicBezTo>
                    <a:cubicBezTo>
                      <a:pt x="11287" y="11983"/>
                      <a:pt x="11583" y="11897"/>
                      <a:pt x="11844" y="11897"/>
                    </a:cubicBezTo>
                    <a:close/>
                    <a:moveTo>
                      <a:pt x="9751" y="11555"/>
                    </a:moveTo>
                    <a:cubicBezTo>
                      <a:pt x="10275" y="11555"/>
                      <a:pt x="10771" y="12265"/>
                      <a:pt x="10771" y="13015"/>
                    </a:cubicBezTo>
                    <a:cubicBezTo>
                      <a:pt x="10771" y="13676"/>
                      <a:pt x="10361" y="14121"/>
                      <a:pt x="9751" y="14121"/>
                    </a:cubicBezTo>
                    <a:cubicBezTo>
                      <a:pt x="9141" y="14121"/>
                      <a:pt x="8730" y="13676"/>
                      <a:pt x="8730" y="13015"/>
                    </a:cubicBezTo>
                    <a:cubicBezTo>
                      <a:pt x="8730" y="12265"/>
                      <a:pt x="9226" y="11555"/>
                      <a:pt x="9751" y="11555"/>
                    </a:cubicBezTo>
                    <a:close/>
                    <a:moveTo>
                      <a:pt x="3425" y="11425"/>
                    </a:moveTo>
                    <a:cubicBezTo>
                      <a:pt x="3463" y="11425"/>
                      <a:pt x="3494" y="11456"/>
                      <a:pt x="3494" y="11494"/>
                    </a:cubicBezTo>
                    <a:lnTo>
                      <a:pt x="3494" y="11880"/>
                    </a:lnTo>
                    <a:lnTo>
                      <a:pt x="2578" y="11880"/>
                    </a:lnTo>
                    <a:cubicBezTo>
                      <a:pt x="2469" y="11880"/>
                      <a:pt x="2371" y="11958"/>
                      <a:pt x="2358" y="12065"/>
                    </a:cubicBezTo>
                    <a:cubicBezTo>
                      <a:pt x="2342" y="12193"/>
                      <a:pt x="2441" y="12305"/>
                      <a:pt x="2569" y="12305"/>
                    </a:cubicBezTo>
                    <a:lnTo>
                      <a:pt x="3352" y="12305"/>
                    </a:lnTo>
                    <a:lnTo>
                      <a:pt x="3352" y="14056"/>
                    </a:lnTo>
                    <a:cubicBezTo>
                      <a:pt x="3352" y="14093"/>
                      <a:pt x="3321" y="14124"/>
                      <a:pt x="3282" y="14124"/>
                    </a:cubicBezTo>
                    <a:lnTo>
                      <a:pt x="606" y="14124"/>
                    </a:lnTo>
                    <a:cubicBezTo>
                      <a:pt x="569" y="14124"/>
                      <a:pt x="538" y="14093"/>
                      <a:pt x="538" y="14056"/>
                    </a:cubicBezTo>
                    <a:lnTo>
                      <a:pt x="538" y="12305"/>
                    </a:lnTo>
                    <a:lnTo>
                      <a:pt x="1605" y="12305"/>
                    </a:lnTo>
                    <a:cubicBezTo>
                      <a:pt x="1714" y="12305"/>
                      <a:pt x="1812" y="12227"/>
                      <a:pt x="1826" y="12119"/>
                    </a:cubicBezTo>
                    <a:cubicBezTo>
                      <a:pt x="1842" y="11992"/>
                      <a:pt x="1743" y="11880"/>
                      <a:pt x="1614" y="11880"/>
                    </a:cubicBezTo>
                    <a:lnTo>
                      <a:pt x="425" y="11880"/>
                    </a:lnTo>
                    <a:lnTo>
                      <a:pt x="425" y="11494"/>
                    </a:lnTo>
                    <a:cubicBezTo>
                      <a:pt x="425" y="11456"/>
                      <a:pt x="456" y="11425"/>
                      <a:pt x="493" y="11425"/>
                    </a:cubicBezTo>
                    <a:close/>
                    <a:moveTo>
                      <a:pt x="8278" y="12903"/>
                    </a:moveTo>
                    <a:cubicBezTo>
                      <a:pt x="8276" y="12944"/>
                      <a:pt x="8274" y="12985"/>
                      <a:pt x="8274" y="13026"/>
                    </a:cubicBezTo>
                    <a:cubicBezTo>
                      <a:pt x="8274" y="13468"/>
                      <a:pt x="8416" y="13847"/>
                      <a:pt x="8682" y="14125"/>
                    </a:cubicBezTo>
                    <a:lnTo>
                      <a:pt x="3773" y="14125"/>
                    </a:lnTo>
                    <a:cubicBezTo>
                      <a:pt x="3776" y="14102"/>
                      <a:pt x="3778" y="14079"/>
                      <a:pt x="3778" y="14056"/>
                    </a:cubicBezTo>
                    <a:lnTo>
                      <a:pt x="3779" y="14056"/>
                    </a:lnTo>
                    <a:lnTo>
                      <a:pt x="3779" y="12903"/>
                    </a:lnTo>
                    <a:close/>
                    <a:moveTo>
                      <a:pt x="6614" y="0"/>
                    </a:moveTo>
                    <a:cubicBezTo>
                      <a:pt x="5677" y="0"/>
                      <a:pt x="4912" y="746"/>
                      <a:pt x="4877" y="1675"/>
                    </a:cubicBezTo>
                    <a:lnTo>
                      <a:pt x="3308" y="1675"/>
                    </a:lnTo>
                    <a:cubicBezTo>
                      <a:pt x="3035" y="1675"/>
                      <a:pt x="2813" y="1896"/>
                      <a:pt x="2813" y="2170"/>
                    </a:cubicBezTo>
                    <a:lnTo>
                      <a:pt x="2813" y="2632"/>
                    </a:lnTo>
                    <a:cubicBezTo>
                      <a:pt x="2813" y="2807"/>
                      <a:pt x="2937" y="2952"/>
                      <a:pt x="3098" y="2981"/>
                    </a:cubicBezTo>
                    <a:lnTo>
                      <a:pt x="3098" y="3322"/>
                    </a:lnTo>
                    <a:cubicBezTo>
                      <a:pt x="2518" y="3445"/>
                      <a:pt x="2103" y="3957"/>
                      <a:pt x="2102" y="4549"/>
                    </a:cubicBezTo>
                    <a:lnTo>
                      <a:pt x="2102" y="6377"/>
                    </a:lnTo>
                    <a:cubicBezTo>
                      <a:pt x="1885" y="6434"/>
                      <a:pt x="1734" y="6630"/>
                      <a:pt x="1733" y="6854"/>
                    </a:cubicBezTo>
                    <a:lnTo>
                      <a:pt x="1733" y="10998"/>
                    </a:lnTo>
                    <a:lnTo>
                      <a:pt x="495" y="10998"/>
                    </a:lnTo>
                    <a:cubicBezTo>
                      <a:pt x="221" y="10998"/>
                      <a:pt x="0" y="11219"/>
                      <a:pt x="0" y="11493"/>
                    </a:cubicBezTo>
                    <a:lnTo>
                      <a:pt x="0" y="11953"/>
                    </a:lnTo>
                    <a:cubicBezTo>
                      <a:pt x="0" y="12063"/>
                      <a:pt x="53" y="12166"/>
                      <a:pt x="142" y="12229"/>
                    </a:cubicBezTo>
                    <a:lnTo>
                      <a:pt x="142" y="14057"/>
                    </a:lnTo>
                    <a:cubicBezTo>
                      <a:pt x="142" y="14330"/>
                      <a:pt x="379" y="14551"/>
                      <a:pt x="669" y="14551"/>
                    </a:cubicBezTo>
                    <a:lnTo>
                      <a:pt x="9769" y="14551"/>
                    </a:lnTo>
                    <a:cubicBezTo>
                      <a:pt x="10066" y="14551"/>
                      <a:pt x="10343" y="14466"/>
                      <a:pt x="10573" y="14310"/>
                    </a:cubicBezTo>
                    <a:cubicBezTo>
                      <a:pt x="10806" y="14473"/>
                      <a:pt x="11063" y="14553"/>
                      <a:pt x="11323" y="14553"/>
                    </a:cubicBezTo>
                    <a:cubicBezTo>
                      <a:pt x="11690" y="14553"/>
                      <a:pt x="12063" y="14392"/>
                      <a:pt x="12376" y="14075"/>
                    </a:cubicBezTo>
                    <a:cubicBezTo>
                      <a:pt x="12678" y="13769"/>
                      <a:pt x="12891" y="13353"/>
                      <a:pt x="12962" y="12933"/>
                    </a:cubicBezTo>
                    <a:cubicBezTo>
                      <a:pt x="13040" y="12467"/>
                      <a:pt x="12937" y="12063"/>
                      <a:pt x="12672" y="11794"/>
                    </a:cubicBezTo>
                    <a:lnTo>
                      <a:pt x="12670" y="11793"/>
                    </a:lnTo>
                    <a:cubicBezTo>
                      <a:pt x="12446" y="11566"/>
                      <a:pt x="12151" y="11471"/>
                      <a:pt x="11841" y="11471"/>
                    </a:cubicBezTo>
                    <a:cubicBezTo>
                      <a:pt x="11492" y="11471"/>
                      <a:pt x="11125" y="11591"/>
                      <a:pt x="10818" y="11779"/>
                    </a:cubicBezTo>
                    <a:cubicBezTo>
                      <a:pt x="10811" y="11769"/>
                      <a:pt x="10804" y="11760"/>
                      <a:pt x="10798" y="11750"/>
                    </a:cubicBezTo>
                    <a:cubicBezTo>
                      <a:pt x="10635" y="11516"/>
                      <a:pt x="10441" y="11345"/>
                      <a:pt x="10231" y="11242"/>
                    </a:cubicBezTo>
                    <a:lnTo>
                      <a:pt x="10231" y="6846"/>
                    </a:lnTo>
                    <a:cubicBezTo>
                      <a:pt x="10231" y="6610"/>
                      <a:pt x="10065" y="6406"/>
                      <a:pt x="9833" y="6360"/>
                    </a:cubicBezTo>
                    <a:lnTo>
                      <a:pt x="9833" y="5062"/>
                    </a:lnTo>
                    <a:cubicBezTo>
                      <a:pt x="9833" y="5062"/>
                      <a:pt x="9951" y="4897"/>
                      <a:pt x="9946" y="4786"/>
                    </a:cubicBezTo>
                    <a:lnTo>
                      <a:pt x="9946" y="4323"/>
                    </a:lnTo>
                    <a:cubicBezTo>
                      <a:pt x="9951" y="4050"/>
                      <a:pt x="9455" y="3835"/>
                      <a:pt x="9455" y="3835"/>
                    </a:cubicBezTo>
                    <a:lnTo>
                      <a:pt x="8355" y="3835"/>
                    </a:lnTo>
                    <a:lnTo>
                      <a:pt x="8355" y="3182"/>
                    </a:lnTo>
                    <a:cubicBezTo>
                      <a:pt x="8355" y="3081"/>
                      <a:pt x="8288" y="2988"/>
                      <a:pt x="8188" y="2967"/>
                    </a:cubicBezTo>
                    <a:cubicBezTo>
                      <a:pt x="8172" y="2963"/>
                      <a:pt x="8157" y="2961"/>
                      <a:pt x="8141" y="2961"/>
                    </a:cubicBezTo>
                    <a:cubicBezTo>
                      <a:pt x="8027" y="2961"/>
                      <a:pt x="7928" y="3055"/>
                      <a:pt x="7928" y="3176"/>
                    </a:cubicBezTo>
                    <a:lnTo>
                      <a:pt x="7928" y="6365"/>
                    </a:lnTo>
                    <a:lnTo>
                      <a:pt x="6422" y="6365"/>
                    </a:lnTo>
                    <a:lnTo>
                      <a:pt x="6422" y="5941"/>
                    </a:lnTo>
                    <a:lnTo>
                      <a:pt x="7219" y="5551"/>
                    </a:lnTo>
                    <a:cubicBezTo>
                      <a:pt x="7311" y="5508"/>
                      <a:pt x="7360" y="5408"/>
                      <a:pt x="7340" y="5310"/>
                    </a:cubicBezTo>
                    <a:cubicBezTo>
                      <a:pt x="7320" y="5209"/>
                      <a:pt x="7231" y="5143"/>
                      <a:pt x="7136" y="5143"/>
                    </a:cubicBezTo>
                    <a:cubicBezTo>
                      <a:pt x="7106" y="5143"/>
                      <a:pt x="7075" y="5150"/>
                      <a:pt x="7046" y="5164"/>
                    </a:cubicBezTo>
                    <a:lnTo>
                      <a:pt x="6423" y="5468"/>
                    </a:lnTo>
                    <a:lnTo>
                      <a:pt x="6423" y="4649"/>
                    </a:lnTo>
                    <a:lnTo>
                      <a:pt x="7221" y="4260"/>
                    </a:lnTo>
                    <a:cubicBezTo>
                      <a:pt x="7311" y="4217"/>
                      <a:pt x="7360" y="4118"/>
                      <a:pt x="7340" y="4019"/>
                    </a:cubicBezTo>
                    <a:cubicBezTo>
                      <a:pt x="7320" y="3917"/>
                      <a:pt x="7231" y="3851"/>
                      <a:pt x="7136" y="3851"/>
                    </a:cubicBezTo>
                    <a:cubicBezTo>
                      <a:pt x="7106" y="3851"/>
                      <a:pt x="7075" y="3858"/>
                      <a:pt x="7046" y="3872"/>
                    </a:cubicBezTo>
                    <a:lnTo>
                      <a:pt x="6371" y="4202"/>
                    </a:lnTo>
                    <a:cubicBezTo>
                      <a:pt x="6242" y="3772"/>
                      <a:pt x="5892" y="3440"/>
                      <a:pt x="5457" y="3346"/>
                    </a:cubicBezTo>
                    <a:lnTo>
                      <a:pt x="5457" y="2971"/>
                    </a:lnTo>
                    <a:cubicBezTo>
                      <a:pt x="5621" y="2942"/>
                      <a:pt x="5741" y="2800"/>
                      <a:pt x="5741" y="2634"/>
                    </a:cubicBezTo>
                    <a:lnTo>
                      <a:pt x="5741" y="2167"/>
                    </a:lnTo>
                    <a:cubicBezTo>
                      <a:pt x="5741" y="1915"/>
                      <a:pt x="5551" y="1702"/>
                      <a:pt x="5300" y="1674"/>
                    </a:cubicBezTo>
                    <a:cubicBezTo>
                      <a:pt x="5334" y="965"/>
                      <a:pt x="5920" y="420"/>
                      <a:pt x="6613" y="420"/>
                    </a:cubicBezTo>
                    <a:cubicBezTo>
                      <a:pt x="6660" y="420"/>
                      <a:pt x="6708" y="423"/>
                      <a:pt x="6756" y="428"/>
                    </a:cubicBezTo>
                    <a:cubicBezTo>
                      <a:pt x="7403" y="496"/>
                      <a:pt x="7929" y="1104"/>
                      <a:pt x="7929" y="1754"/>
                    </a:cubicBezTo>
                    <a:lnTo>
                      <a:pt x="7929" y="2230"/>
                    </a:lnTo>
                    <a:cubicBezTo>
                      <a:pt x="7929" y="2339"/>
                      <a:pt x="8007" y="2437"/>
                      <a:pt x="8115" y="2451"/>
                    </a:cubicBezTo>
                    <a:cubicBezTo>
                      <a:pt x="8125" y="2452"/>
                      <a:pt x="8134" y="2452"/>
                      <a:pt x="8143" y="2452"/>
                    </a:cubicBezTo>
                    <a:cubicBezTo>
                      <a:pt x="8259" y="2452"/>
                      <a:pt x="8355" y="2359"/>
                      <a:pt x="8355" y="2239"/>
                    </a:cubicBezTo>
                    <a:lnTo>
                      <a:pt x="8355" y="1765"/>
                    </a:lnTo>
                    <a:cubicBezTo>
                      <a:pt x="8355" y="864"/>
                      <a:pt x="7621" y="57"/>
                      <a:pt x="6721" y="3"/>
                    </a:cubicBezTo>
                    <a:cubicBezTo>
                      <a:pt x="6685" y="1"/>
                      <a:pt x="6649" y="0"/>
                      <a:pt x="66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grpSp>
        <p:nvGrpSpPr>
          <p:cNvPr id="425" name="Google Shape;425;p49"/>
          <p:cNvGrpSpPr/>
          <p:nvPr/>
        </p:nvGrpSpPr>
        <p:grpSpPr>
          <a:xfrm rot="1379141">
            <a:off x="7233438" y="3707249"/>
            <a:ext cx="932997" cy="932997"/>
            <a:chOff x="8741599" y="2773475"/>
            <a:chExt cx="933000" cy="933000"/>
          </a:xfrm>
        </p:grpSpPr>
        <p:sp>
          <p:nvSpPr>
            <p:cNvPr id="426" name="Google Shape;426;p49"/>
            <p:cNvSpPr/>
            <p:nvPr/>
          </p:nvSpPr>
          <p:spPr>
            <a:xfrm>
              <a:off x="8741599" y="2773475"/>
              <a:ext cx="933000" cy="9330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27" name="Google Shape;427;p49"/>
            <p:cNvGrpSpPr/>
            <p:nvPr/>
          </p:nvGrpSpPr>
          <p:grpSpPr>
            <a:xfrm>
              <a:off x="8994779" y="2973715"/>
              <a:ext cx="426286" cy="532099"/>
              <a:chOff x="4075613" y="3833264"/>
              <a:chExt cx="341056" cy="425713"/>
            </a:xfrm>
          </p:grpSpPr>
          <p:sp>
            <p:nvSpPr>
              <p:cNvPr id="428" name="Google Shape;428;p49"/>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29" name="Google Shape;429;p49"/>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30" name="Google Shape;430;p49"/>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31" name="Google Shape;431;p49"/>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pic>
        <p:nvPicPr>
          <p:cNvPr id="436" name="Google Shape;436;p50"/>
          <p:cNvPicPr preferRelativeResize="0"/>
          <p:nvPr/>
        </p:nvPicPr>
        <p:blipFill>
          <a:blip r:embed="rId3">
            <a:alphaModFix/>
          </a:blip>
          <a:stretch>
            <a:fillRect/>
          </a:stretch>
        </p:blipFill>
        <p:spPr>
          <a:xfrm>
            <a:off x="1295400" y="152400"/>
            <a:ext cx="6545352" cy="48387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1"/>
          <p:cNvSpPr txBox="1"/>
          <p:nvPr>
            <p:ph type="title"/>
          </p:nvPr>
        </p:nvSpPr>
        <p:spPr>
          <a:xfrm>
            <a:off x="1466250" y="1486400"/>
            <a:ext cx="6441600" cy="22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SYSTEM ARCHITECTURE</a:t>
            </a:r>
            <a:endParaRPr/>
          </a:p>
        </p:txBody>
      </p:sp>
      <p:grpSp>
        <p:nvGrpSpPr>
          <p:cNvPr id="442" name="Google Shape;442;p51"/>
          <p:cNvGrpSpPr/>
          <p:nvPr/>
        </p:nvGrpSpPr>
        <p:grpSpPr>
          <a:xfrm rot="-880029">
            <a:off x="388573" y="565831"/>
            <a:ext cx="932987" cy="932987"/>
            <a:chOff x="8797599" y="944175"/>
            <a:chExt cx="933000" cy="933000"/>
          </a:xfrm>
        </p:grpSpPr>
        <p:sp>
          <p:nvSpPr>
            <p:cNvPr id="443" name="Google Shape;443;p51"/>
            <p:cNvSpPr/>
            <p:nvPr/>
          </p:nvSpPr>
          <p:spPr>
            <a:xfrm>
              <a:off x="8797599" y="944175"/>
              <a:ext cx="933000" cy="9330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44" name="Google Shape;444;p51"/>
            <p:cNvGrpSpPr/>
            <p:nvPr/>
          </p:nvGrpSpPr>
          <p:grpSpPr>
            <a:xfrm>
              <a:off x="9027164" y="1146004"/>
              <a:ext cx="474229" cy="529164"/>
              <a:chOff x="6985560" y="2650834"/>
              <a:chExt cx="381091" cy="425304"/>
            </a:xfrm>
          </p:grpSpPr>
          <p:sp>
            <p:nvSpPr>
              <p:cNvPr id="445" name="Google Shape;445;p51"/>
              <p:cNvSpPr/>
              <p:nvPr/>
            </p:nvSpPr>
            <p:spPr>
              <a:xfrm>
                <a:off x="7160135" y="2687303"/>
                <a:ext cx="41321" cy="25657"/>
              </a:xfrm>
              <a:custGeom>
                <a:rect b="b" l="l" r="r" t="t"/>
                <a:pathLst>
                  <a:path extrusionOk="0" h="878" w="1414">
                    <a:moveTo>
                      <a:pt x="1172" y="1"/>
                    </a:moveTo>
                    <a:cubicBezTo>
                      <a:pt x="1142" y="1"/>
                      <a:pt x="1112" y="7"/>
                      <a:pt x="1083" y="21"/>
                    </a:cubicBezTo>
                    <a:lnTo>
                      <a:pt x="138" y="473"/>
                    </a:lnTo>
                    <a:cubicBezTo>
                      <a:pt x="48" y="516"/>
                      <a:pt x="1" y="615"/>
                      <a:pt x="23" y="713"/>
                    </a:cubicBezTo>
                    <a:cubicBezTo>
                      <a:pt x="45" y="810"/>
                      <a:pt x="131" y="878"/>
                      <a:pt x="231" y="878"/>
                    </a:cubicBezTo>
                    <a:cubicBezTo>
                      <a:pt x="263" y="878"/>
                      <a:pt x="295" y="871"/>
                      <a:pt x="323" y="857"/>
                    </a:cubicBezTo>
                    <a:lnTo>
                      <a:pt x="1266" y="405"/>
                    </a:lnTo>
                    <a:cubicBezTo>
                      <a:pt x="1371" y="353"/>
                      <a:pt x="1414" y="227"/>
                      <a:pt x="1364" y="122"/>
                    </a:cubicBezTo>
                    <a:cubicBezTo>
                      <a:pt x="1328" y="45"/>
                      <a:pt x="1252" y="1"/>
                      <a:pt x="11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46" name="Google Shape;446;p51"/>
              <p:cNvSpPr/>
              <p:nvPr/>
            </p:nvSpPr>
            <p:spPr>
              <a:xfrm>
                <a:off x="7159755" y="2725088"/>
                <a:ext cx="41701" cy="25657"/>
              </a:xfrm>
              <a:custGeom>
                <a:rect b="b" l="l" r="r" t="t"/>
                <a:pathLst>
                  <a:path extrusionOk="0" h="878" w="1427">
                    <a:moveTo>
                      <a:pt x="1185" y="1"/>
                    </a:moveTo>
                    <a:cubicBezTo>
                      <a:pt x="1155" y="1"/>
                      <a:pt x="1125" y="7"/>
                      <a:pt x="1096" y="21"/>
                    </a:cubicBezTo>
                    <a:lnTo>
                      <a:pt x="151" y="473"/>
                    </a:lnTo>
                    <a:cubicBezTo>
                      <a:pt x="46" y="524"/>
                      <a:pt x="1" y="651"/>
                      <a:pt x="51" y="757"/>
                    </a:cubicBezTo>
                    <a:cubicBezTo>
                      <a:pt x="88" y="834"/>
                      <a:pt x="164" y="878"/>
                      <a:pt x="244" y="878"/>
                    </a:cubicBezTo>
                    <a:cubicBezTo>
                      <a:pt x="275" y="878"/>
                      <a:pt x="306" y="871"/>
                      <a:pt x="336" y="857"/>
                    </a:cubicBezTo>
                    <a:lnTo>
                      <a:pt x="1279" y="405"/>
                    </a:lnTo>
                    <a:cubicBezTo>
                      <a:pt x="1384" y="353"/>
                      <a:pt x="1427" y="226"/>
                      <a:pt x="1377" y="122"/>
                    </a:cubicBezTo>
                    <a:cubicBezTo>
                      <a:pt x="1341" y="45"/>
                      <a:pt x="1265" y="1"/>
                      <a:pt x="1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47" name="Google Shape;447;p51"/>
              <p:cNvSpPr/>
              <p:nvPr/>
            </p:nvSpPr>
            <p:spPr>
              <a:xfrm>
                <a:off x="7114081" y="2864246"/>
                <a:ext cx="94418" cy="44038"/>
              </a:xfrm>
              <a:custGeom>
                <a:rect b="b" l="l" r="r" t="t"/>
                <a:pathLst>
                  <a:path extrusionOk="0" h="1507" w="3231">
                    <a:moveTo>
                      <a:pt x="1598" y="426"/>
                    </a:moveTo>
                    <a:lnTo>
                      <a:pt x="1598" y="1080"/>
                    </a:lnTo>
                    <a:lnTo>
                      <a:pt x="802" y="1080"/>
                    </a:lnTo>
                    <a:cubicBezTo>
                      <a:pt x="590" y="1080"/>
                      <a:pt x="434" y="880"/>
                      <a:pt x="484" y="674"/>
                    </a:cubicBezTo>
                    <a:cubicBezTo>
                      <a:pt x="520" y="526"/>
                      <a:pt x="658" y="426"/>
                      <a:pt x="809" y="426"/>
                    </a:cubicBezTo>
                    <a:close/>
                    <a:moveTo>
                      <a:pt x="2428" y="426"/>
                    </a:moveTo>
                    <a:cubicBezTo>
                      <a:pt x="2640" y="427"/>
                      <a:pt x="2796" y="626"/>
                      <a:pt x="2744" y="832"/>
                    </a:cubicBezTo>
                    <a:cubicBezTo>
                      <a:pt x="2710" y="979"/>
                      <a:pt x="2572" y="1080"/>
                      <a:pt x="2421" y="1080"/>
                    </a:cubicBezTo>
                    <a:lnTo>
                      <a:pt x="2024" y="1080"/>
                    </a:lnTo>
                    <a:lnTo>
                      <a:pt x="2024" y="426"/>
                    </a:lnTo>
                    <a:close/>
                    <a:moveTo>
                      <a:pt x="818" y="0"/>
                    </a:moveTo>
                    <a:cubicBezTo>
                      <a:pt x="435" y="0"/>
                      <a:pt x="102" y="280"/>
                      <a:pt x="56" y="659"/>
                    </a:cubicBezTo>
                    <a:cubicBezTo>
                      <a:pt x="0" y="1108"/>
                      <a:pt x="351" y="1505"/>
                      <a:pt x="803" y="1507"/>
                    </a:cubicBezTo>
                    <a:lnTo>
                      <a:pt x="2414" y="1507"/>
                    </a:lnTo>
                    <a:cubicBezTo>
                      <a:pt x="2796" y="1507"/>
                      <a:pt x="3130" y="1227"/>
                      <a:pt x="3175" y="847"/>
                    </a:cubicBezTo>
                    <a:cubicBezTo>
                      <a:pt x="3231" y="397"/>
                      <a:pt x="2881" y="0"/>
                      <a:pt x="24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48" name="Google Shape;448;p51"/>
              <p:cNvSpPr/>
              <p:nvPr/>
            </p:nvSpPr>
            <p:spPr>
              <a:xfrm>
                <a:off x="6985560" y="2650834"/>
                <a:ext cx="381091" cy="425304"/>
              </a:xfrm>
              <a:custGeom>
                <a:rect b="b" l="l" r="r" t="t"/>
                <a:pathLst>
                  <a:path extrusionOk="0" h="14554" w="13041">
                    <a:moveTo>
                      <a:pt x="5244" y="2101"/>
                    </a:moveTo>
                    <a:cubicBezTo>
                      <a:pt x="5283" y="2101"/>
                      <a:pt x="5314" y="2131"/>
                      <a:pt x="5314" y="2169"/>
                    </a:cubicBezTo>
                    <a:lnTo>
                      <a:pt x="5314" y="2554"/>
                    </a:lnTo>
                    <a:lnTo>
                      <a:pt x="3238" y="2554"/>
                    </a:lnTo>
                    <a:lnTo>
                      <a:pt x="3238" y="2169"/>
                    </a:lnTo>
                    <a:cubicBezTo>
                      <a:pt x="3239" y="2131"/>
                      <a:pt x="3269" y="2101"/>
                      <a:pt x="3307" y="2101"/>
                    </a:cubicBezTo>
                    <a:close/>
                    <a:moveTo>
                      <a:pt x="5029" y="2982"/>
                    </a:moveTo>
                    <a:lnTo>
                      <a:pt x="5029" y="3295"/>
                    </a:lnTo>
                    <a:lnTo>
                      <a:pt x="3522" y="3295"/>
                    </a:lnTo>
                    <a:lnTo>
                      <a:pt x="3522" y="2982"/>
                    </a:lnTo>
                    <a:close/>
                    <a:moveTo>
                      <a:pt x="9451" y="4261"/>
                    </a:moveTo>
                    <a:cubicBezTo>
                      <a:pt x="9489" y="4261"/>
                      <a:pt x="9520" y="4293"/>
                      <a:pt x="9520" y="4331"/>
                    </a:cubicBezTo>
                    <a:lnTo>
                      <a:pt x="9520" y="4715"/>
                    </a:lnTo>
                    <a:lnTo>
                      <a:pt x="8326" y="4715"/>
                    </a:lnTo>
                    <a:lnTo>
                      <a:pt x="8326" y="4261"/>
                    </a:lnTo>
                    <a:close/>
                    <a:moveTo>
                      <a:pt x="5177" y="3720"/>
                    </a:moveTo>
                    <a:cubicBezTo>
                      <a:pt x="5570" y="3721"/>
                      <a:pt x="5907" y="4001"/>
                      <a:pt x="5979" y="4387"/>
                    </a:cubicBezTo>
                    <a:lnTo>
                      <a:pt x="2528" y="5526"/>
                    </a:lnTo>
                    <a:lnTo>
                      <a:pt x="2528" y="4537"/>
                    </a:lnTo>
                    <a:cubicBezTo>
                      <a:pt x="2529" y="4087"/>
                      <a:pt x="2893" y="3721"/>
                      <a:pt x="3344" y="3720"/>
                    </a:cubicBezTo>
                    <a:close/>
                    <a:moveTo>
                      <a:pt x="5996" y="4826"/>
                    </a:moveTo>
                    <a:lnTo>
                      <a:pt x="5996" y="5228"/>
                    </a:lnTo>
                    <a:lnTo>
                      <a:pt x="2635" y="6336"/>
                    </a:lnTo>
                    <a:lnTo>
                      <a:pt x="2528" y="6336"/>
                    </a:lnTo>
                    <a:lnTo>
                      <a:pt x="2528" y="5970"/>
                    </a:lnTo>
                    <a:lnTo>
                      <a:pt x="5996" y="4826"/>
                    </a:lnTo>
                    <a:close/>
                    <a:moveTo>
                      <a:pt x="9407" y="5142"/>
                    </a:moveTo>
                    <a:lnTo>
                      <a:pt x="9407" y="6336"/>
                    </a:lnTo>
                    <a:lnTo>
                      <a:pt x="8355" y="6336"/>
                    </a:lnTo>
                    <a:lnTo>
                      <a:pt x="8355" y="5142"/>
                    </a:lnTo>
                    <a:close/>
                    <a:moveTo>
                      <a:pt x="5996" y="5677"/>
                    </a:moveTo>
                    <a:lnTo>
                      <a:pt x="5996" y="6336"/>
                    </a:lnTo>
                    <a:lnTo>
                      <a:pt x="5599" y="6336"/>
                    </a:lnTo>
                    <a:cubicBezTo>
                      <a:pt x="5490" y="6336"/>
                      <a:pt x="5392" y="6414"/>
                      <a:pt x="5379" y="6523"/>
                    </a:cubicBezTo>
                    <a:cubicBezTo>
                      <a:pt x="5362" y="6650"/>
                      <a:pt x="5461" y="6763"/>
                      <a:pt x="5590" y="6763"/>
                    </a:cubicBezTo>
                    <a:lnTo>
                      <a:pt x="9735" y="6763"/>
                    </a:lnTo>
                    <a:cubicBezTo>
                      <a:pt x="9773" y="6763"/>
                      <a:pt x="9803" y="6793"/>
                      <a:pt x="9803" y="6831"/>
                    </a:cubicBezTo>
                    <a:lnTo>
                      <a:pt x="9803" y="11115"/>
                    </a:lnTo>
                    <a:cubicBezTo>
                      <a:pt x="9789" y="11115"/>
                      <a:pt x="9774" y="11113"/>
                      <a:pt x="9760" y="11113"/>
                    </a:cubicBezTo>
                    <a:cubicBezTo>
                      <a:pt x="9367" y="11113"/>
                      <a:pt x="8997" y="11332"/>
                      <a:pt x="8715" y="11729"/>
                    </a:cubicBezTo>
                    <a:cubicBezTo>
                      <a:pt x="8562" y="11947"/>
                      <a:pt x="8451" y="12190"/>
                      <a:pt x="8386" y="12447"/>
                    </a:cubicBezTo>
                    <a:lnTo>
                      <a:pt x="3778" y="12447"/>
                    </a:lnTo>
                    <a:lnTo>
                      <a:pt x="3778" y="12203"/>
                    </a:lnTo>
                    <a:cubicBezTo>
                      <a:pt x="3866" y="12139"/>
                      <a:pt x="3918" y="12037"/>
                      <a:pt x="3919" y="11927"/>
                    </a:cubicBezTo>
                    <a:lnTo>
                      <a:pt x="3919" y="11465"/>
                    </a:lnTo>
                    <a:cubicBezTo>
                      <a:pt x="3919" y="11191"/>
                      <a:pt x="3698" y="10970"/>
                      <a:pt x="3424" y="10970"/>
                    </a:cubicBezTo>
                    <a:lnTo>
                      <a:pt x="2157" y="10970"/>
                    </a:lnTo>
                    <a:lnTo>
                      <a:pt x="2158" y="6831"/>
                    </a:lnTo>
                    <a:cubicBezTo>
                      <a:pt x="2158" y="6793"/>
                      <a:pt x="2189" y="6763"/>
                      <a:pt x="2227" y="6763"/>
                    </a:cubicBezTo>
                    <a:lnTo>
                      <a:pt x="4645" y="6763"/>
                    </a:lnTo>
                    <a:cubicBezTo>
                      <a:pt x="4754" y="6763"/>
                      <a:pt x="4850" y="6684"/>
                      <a:pt x="4865" y="6576"/>
                    </a:cubicBezTo>
                    <a:cubicBezTo>
                      <a:pt x="4880" y="6448"/>
                      <a:pt x="4781" y="6336"/>
                      <a:pt x="4653" y="6336"/>
                    </a:cubicBezTo>
                    <a:lnTo>
                      <a:pt x="3998" y="6336"/>
                    </a:lnTo>
                    <a:lnTo>
                      <a:pt x="5996" y="5677"/>
                    </a:lnTo>
                    <a:close/>
                    <a:moveTo>
                      <a:pt x="11844" y="11897"/>
                    </a:moveTo>
                    <a:cubicBezTo>
                      <a:pt x="12067" y="11897"/>
                      <a:pt x="12264" y="11960"/>
                      <a:pt x="12394" y="12090"/>
                    </a:cubicBezTo>
                    <a:cubicBezTo>
                      <a:pt x="12622" y="12319"/>
                      <a:pt x="12602" y="12668"/>
                      <a:pt x="12570" y="12857"/>
                    </a:cubicBezTo>
                    <a:cubicBezTo>
                      <a:pt x="12513" y="13191"/>
                      <a:pt x="12339" y="13525"/>
                      <a:pt x="12095" y="13769"/>
                    </a:cubicBezTo>
                    <a:cubicBezTo>
                      <a:pt x="11862" y="14002"/>
                      <a:pt x="11592" y="14121"/>
                      <a:pt x="11328" y="14121"/>
                    </a:cubicBezTo>
                    <a:cubicBezTo>
                      <a:pt x="11177" y="14121"/>
                      <a:pt x="11028" y="14082"/>
                      <a:pt x="10888" y="14003"/>
                    </a:cubicBezTo>
                    <a:cubicBezTo>
                      <a:pt x="11090" y="13738"/>
                      <a:pt x="11197" y="13400"/>
                      <a:pt x="11197" y="13015"/>
                    </a:cubicBezTo>
                    <a:cubicBezTo>
                      <a:pt x="11196" y="12717"/>
                      <a:pt x="11136" y="12423"/>
                      <a:pt x="11020" y="12149"/>
                    </a:cubicBezTo>
                    <a:cubicBezTo>
                      <a:pt x="11287" y="11983"/>
                      <a:pt x="11583" y="11897"/>
                      <a:pt x="11844" y="11897"/>
                    </a:cubicBezTo>
                    <a:close/>
                    <a:moveTo>
                      <a:pt x="9751" y="11555"/>
                    </a:moveTo>
                    <a:cubicBezTo>
                      <a:pt x="10275" y="11555"/>
                      <a:pt x="10771" y="12265"/>
                      <a:pt x="10771" y="13015"/>
                    </a:cubicBezTo>
                    <a:cubicBezTo>
                      <a:pt x="10771" y="13676"/>
                      <a:pt x="10361" y="14121"/>
                      <a:pt x="9751" y="14121"/>
                    </a:cubicBezTo>
                    <a:cubicBezTo>
                      <a:pt x="9141" y="14121"/>
                      <a:pt x="8730" y="13676"/>
                      <a:pt x="8730" y="13015"/>
                    </a:cubicBezTo>
                    <a:cubicBezTo>
                      <a:pt x="8730" y="12265"/>
                      <a:pt x="9226" y="11555"/>
                      <a:pt x="9751" y="11555"/>
                    </a:cubicBezTo>
                    <a:close/>
                    <a:moveTo>
                      <a:pt x="3425" y="11425"/>
                    </a:moveTo>
                    <a:cubicBezTo>
                      <a:pt x="3463" y="11425"/>
                      <a:pt x="3494" y="11456"/>
                      <a:pt x="3494" y="11494"/>
                    </a:cubicBezTo>
                    <a:lnTo>
                      <a:pt x="3494" y="11880"/>
                    </a:lnTo>
                    <a:lnTo>
                      <a:pt x="2578" y="11880"/>
                    </a:lnTo>
                    <a:cubicBezTo>
                      <a:pt x="2469" y="11880"/>
                      <a:pt x="2371" y="11958"/>
                      <a:pt x="2358" y="12065"/>
                    </a:cubicBezTo>
                    <a:cubicBezTo>
                      <a:pt x="2342" y="12193"/>
                      <a:pt x="2441" y="12305"/>
                      <a:pt x="2569" y="12305"/>
                    </a:cubicBezTo>
                    <a:lnTo>
                      <a:pt x="3352" y="12305"/>
                    </a:lnTo>
                    <a:lnTo>
                      <a:pt x="3352" y="14056"/>
                    </a:lnTo>
                    <a:cubicBezTo>
                      <a:pt x="3352" y="14093"/>
                      <a:pt x="3321" y="14124"/>
                      <a:pt x="3282" y="14124"/>
                    </a:cubicBezTo>
                    <a:lnTo>
                      <a:pt x="606" y="14124"/>
                    </a:lnTo>
                    <a:cubicBezTo>
                      <a:pt x="569" y="14124"/>
                      <a:pt x="538" y="14093"/>
                      <a:pt x="538" y="14056"/>
                    </a:cubicBezTo>
                    <a:lnTo>
                      <a:pt x="538" y="12305"/>
                    </a:lnTo>
                    <a:lnTo>
                      <a:pt x="1605" y="12305"/>
                    </a:lnTo>
                    <a:cubicBezTo>
                      <a:pt x="1714" y="12305"/>
                      <a:pt x="1812" y="12227"/>
                      <a:pt x="1826" y="12119"/>
                    </a:cubicBezTo>
                    <a:cubicBezTo>
                      <a:pt x="1842" y="11992"/>
                      <a:pt x="1743" y="11880"/>
                      <a:pt x="1614" y="11880"/>
                    </a:cubicBezTo>
                    <a:lnTo>
                      <a:pt x="425" y="11880"/>
                    </a:lnTo>
                    <a:lnTo>
                      <a:pt x="425" y="11494"/>
                    </a:lnTo>
                    <a:cubicBezTo>
                      <a:pt x="425" y="11456"/>
                      <a:pt x="456" y="11425"/>
                      <a:pt x="493" y="11425"/>
                    </a:cubicBezTo>
                    <a:close/>
                    <a:moveTo>
                      <a:pt x="8278" y="12903"/>
                    </a:moveTo>
                    <a:cubicBezTo>
                      <a:pt x="8276" y="12944"/>
                      <a:pt x="8274" y="12985"/>
                      <a:pt x="8274" y="13026"/>
                    </a:cubicBezTo>
                    <a:cubicBezTo>
                      <a:pt x="8274" y="13468"/>
                      <a:pt x="8416" y="13847"/>
                      <a:pt x="8682" y="14125"/>
                    </a:cubicBezTo>
                    <a:lnTo>
                      <a:pt x="3773" y="14125"/>
                    </a:lnTo>
                    <a:cubicBezTo>
                      <a:pt x="3776" y="14102"/>
                      <a:pt x="3778" y="14079"/>
                      <a:pt x="3778" y="14056"/>
                    </a:cubicBezTo>
                    <a:lnTo>
                      <a:pt x="3779" y="14056"/>
                    </a:lnTo>
                    <a:lnTo>
                      <a:pt x="3779" y="12903"/>
                    </a:lnTo>
                    <a:close/>
                    <a:moveTo>
                      <a:pt x="6614" y="0"/>
                    </a:moveTo>
                    <a:cubicBezTo>
                      <a:pt x="5677" y="0"/>
                      <a:pt x="4912" y="746"/>
                      <a:pt x="4877" y="1675"/>
                    </a:cubicBezTo>
                    <a:lnTo>
                      <a:pt x="3308" y="1675"/>
                    </a:lnTo>
                    <a:cubicBezTo>
                      <a:pt x="3035" y="1675"/>
                      <a:pt x="2813" y="1896"/>
                      <a:pt x="2813" y="2170"/>
                    </a:cubicBezTo>
                    <a:lnTo>
                      <a:pt x="2813" y="2632"/>
                    </a:lnTo>
                    <a:cubicBezTo>
                      <a:pt x="2813" y="2807"/>
                      <a:pt x="2937" y="2952"/>
                      <a:pt x="3098" y="2981"/>
                    </a:cubicBezTo>
                    <a:lnTo>
                      <a:pt x="3098" y="3322"/>
                    </a:lnTo>
                    <a:cubicBezTo>
                      <a:pt x="2518" y="3445"/>
                      <a:pt x="2103" y="3957"/>
                      <a:pt x="2102" y="4549"/>
                    </a:cubicBezTo>
                    <a:lnTo>
                      <a:pt x="2102" y="6377"/>
                    </a:lnTo>
                    <a:cubicBezTo>
                      <a:pt x="1885" y="6434"/>
                      <a:pt x="1734" y="6630"/>
                      <a:pt x="1733" y="6854"/>
                    </a:cubicBezTo>
                    <a:lnTo>
                      <a:pt x="1733" y="10998"/>
                    </a:lnTo>
                    <a:lnTo>
                      <a:pt x="495" y="10998"/>
                    </a:lnTo>
                    <a:cubicBezTo>
                      <a:pt x="221" y="10998"/>
                      <a:pt x="0" y="11219"/>
                      <a:pt x="0" y="11493"/>
                    </a:cubicBezTo>
                    <a:lnTo>
                      <a:pt x="0" y="11953"/>
                    </a:lnTo>
                    <a:cubicBezTo>
                      <a:pt x="0" y="12063"/>
                      <a:pt x="53" y="12166"/>
                      <a:pt x="142" y="12229"/>
                    </a:cubicBezTo>
                    <a:lnTo>
                      <a:pt x="142" y="14057"/>
                    </a:lnTo>
                    <a:cubicBezTo>
                      <a:pt x="142" y="14330"/>
                      <a:pt x="379" y="14551"/>
                      <a:pt x="669" y="14551"/>
                    </a:cubicBezTo>
                    <a:lnTo>
                      <a:pt x="9769" y="14551"/>
                    </a:lnTo>
                    <a:cubicBezTo>
                      <a:pt x="10066" y="14551"/>
                      <a:pt x="10343" y="14466"/>
                      <a:pt x="10573" y="14310"/>
                    </a:cubicBezTo>
                    <a:cubicBezTo>
                      <a:pt x="10806" y="14473"/>
                      <a:pt x="11063" y="14553"/>
                      <a:pt x="11323" y="14553"/>
                    </a:cubicBezTo>
                    <a:cubicBezTo>
                      <a:pt x="11690" y="14553"/>
                      <a:pt x="12063" y="14392"/>
                      <a:pt x="12376" y="14075"/>
                    </a:cubicBezTo>
                    <a:cubicBezTo>
                      <a:pt x="12678" y="13769"/>
                      <a:pt x="12891" y="13353"/>
                      <a:pt x="12962" y="12933"/>
                    </a:cubicBezTo>
                    <a:cubicBezTo>
                      <a:pt x="13040" y="12467"/>
                      <a:pt x="12937" y="12063"/>
                      <a:pt x="12672" y="11794"/>
                    </a:cubicBezTo>
                    <a:lnTo>
                      <a:pt x="12670" y="11793"/>
                    </a:lnTo>
                    <a:cubicBezTo>
                      <a:pt x="12446" y="11566"/>
                      <a:pt x="12151" y="11471"/>
                      <a:pt x="11841" y="11471"/>
                    </a:cubicBezTo>
                    <a:cubicBezTo>
                      <a:pt x="11492" y="11471"/>
                      <a:pt x="11125" y="11591"/>
                      <a:pt x="10818" y="11779"/>
                    </a:cubicBezTo>
                    <a:cubicBezTo>
                      <a:pt x="10811" y="11769"/>
                      <a:pt x="10804" y="11760"/>
                      <a:pt x="10798" y="11750"/>
                    </a:cubicBezTo>
                    <a:cubicBezTo>
                      <a:pt x="10635" y="11516"/>
                      <a:pt x="10441" y="11345"/>
                      <a:pt x="10231" y="11242"/>
                    </a:cubicBezTo>
                    <a:lnTo>
                      <a:pt x="10231" y="6846"/>
                    </a:lnTo>
                    <a:cubicBezTo>
                      <a:pt x="10231" y="6610"/>
                      <a:pt x="10065" y="6406"/>
                      <a:pt x="9833" y="6360"/>
                    </a:cubicBezTo>
                    <a:lnTo>
                      <a:pt x="9833" y="5062"/>
                    </a:lnTo>
                    <a:cubicBezTo>
                      <a:pt x="9833" y="5062"/>
                      <a:pt x="9951" y="4897"/>
                      <a:pt x="9946" y="4786"/>
                    </a:cubicBezTo>
                    <a:lnTo>
                      <a:pt x="9946" y="4323"/>
                    </a:lnTo>
                    <a:cubicBezTo>
                      <a:pt x="9951" y="4050"/>
                      <a:pt x="9455" y="3835"/>
                      <a:pt x="9455" y="3835"/>
                    </a:cubicBezTo>
                    <a:lnTo>
                      <a:pt x="8355" y="3835"/>
                    </a:lnTo>
                    <a:lnTo>
                      <a:pt x="8355" y="3182"/>
                    </a:lnTo>
                    <a:cubicBezTo>
                      <a:pt x="8355" y="3081"/>
                      <a:pt x="8288" y="2988"/>
                      <a:pt x="8188" y="2967"/>
                    </a:cubicBezTo>
                    <a:cubicBezTo>
                      <a:pt x="8172" y="2963"/>
                      <a:pt x="8157" y="2961"/>
                      <a:pt x="8141" y="2961"/>
                    </a:cubicBezTo>
                    <a:cubicBezTo>
                      <a:pt x="8027" y="2961"/>
                      <a:pt x="7928" y="3055"/>
                      <a:pt x="7928" y="3176"/>
                    </a:cubicBezTo>
                    <a:lnTo>
                      <a:pt x="7928" y="6365"/>
                    </a:lnTo>
                    <a:lnTo>
                      <a:pt x="6422" y="6365"/>
                    </a:lnTo>
                    <a:lnTo>
                      <a:pt x="6422" y="5941"/>
                    </a:lnTo>
                    <a:lnTo>
                      <a:pt x="7219" y="5551"/>
                    </a:lnTo>
                    <a:cubicBezTo>
                      <a:pt x="7311" y="5508"/>
                      <a:pt x="7360" y="5408"/>
                      <a:pt x="7340" y="5310"/>
                    </a:cubicBezTo>
                    <a:cubicBezTo>
                      <a:pt x="7320" y="5209"/>
                      <a:pt x="7231" y="5143"/>
                      <a:pt x="7136" y="5143"/>
                    </a:cubicBezTo>
                    <a:cubicBezTo>
                      <a:pt x="7106" y="5143"/>
                      <a:pt x="7075" y="5150"/>
                      <a:pt x="7046" y="5164"/>
                    </a:cubicBezTo>
                    <a:lnTo>
                      <a:pt x="6423" y="5468"/>
                    </a:lnTo>
                    <a:lnTo>
                      <a:pt x="6423" y="4649"/>
                    </a:lnTo>
                    <a:lnTo>
                      <a:pt x="7221" y="4260"/>
                    </a:lnTo>
                    <a:cubicBezTo>
                      <a:pt x="7311" y="4217"/>
                      <a:pt x="7360" y="4118"/>
                      <a:pt x="7340" y="4019"/>
                    </a:cubicBezTo>
                    <a:cubicBezTo>
                      <a:pt x="7320" y="3917"/>
                      <a:pt x="7231" y="3851"/>
                      <a:pt x="7136" y="3851"/>
                    </a:cubicBezTo>
                    <a:cubicBezTo>
                      <a:pt x="7106" y="3851"/>
                      <a:pt x="7075" y="3858"/>
                      <a:pt x="7046" y="3872"/>
                    </a:cubicBezTo>
                    <a:lnTo>
                      <a:pt x="6371" y="4202"/>
                    </a:lnTo>
                    <a:cubicBezTo>
                      <a:pt x="6242" y="3772"/>
                      <a:pt x="5892" y="3440"/>
                      <a:pt x="5457" y="3346"/>
                    </a:cubicBezTo>
                    <a:lnTo>
                      <a:pt x="5457" y="2971"/>
                    </a:lnTo>
                    <a:cubicBezTo>
                      <a:pt x="5621" y="2942"/>
                      <a:pt x="5741" y="2800"/>
                      <a:pt x="5741" y="2634"/>
                    </a:cubicBezTo>
                    <a:lnTo>
                      <a:pt x="5741" y="2167"/>
                    </a:lnTo>
                    <a:cubicBezTo>
                      <a:pt x="5741" y="1915"/>
                      <a:pt x="5551" y="1702"/>
                      <a:pt x="5300" y="1674"/>
                    </a:cubicBezTo>
                    <a:cubicBezTo>
                      <a:pt x="5334" y="965"/>
                      <a:pt x="5920" y="420"/>
                      <a:pt x="6613" y="420"/>
                    </a:cubicBezTo>
                    <a:cubicBezTo>
                      <a:pt x="6660" y="420"/>
                      <a:pt x="6708" y="423"/>
                      <a:pt x="6756" y="428"/>
                    </a:cubicBezTo>
                    <a:cubicBezTo>
                      <a:pt x="7403" y="496"/>
                      <a:pt x="7929" y="1104"/>
                      <a:pt x="7929" y="1754"/>
                    </a:cubicBezTo>
                    <a:lnTo>
                      <a:pt x="7929" y="2230"/>
                    </a:lnTo>
                    <a:cubicBezTo>
                      <a:pt x="7929" y="2339"/>
                      <a:pt x="8007" y="2437"/>
                      <a:pt x="8115" y="2451"/>
                    </a:cubicBezTo>
                    <a:cubicBezTo>
                      <a:pt x="8125" y="2452"/>
                      <a:pt x="8134" y="2452"/>
                      <a:pt x="8143" y="2452"/>
                    </a:cubicBezTo>
                    <a:cubicBezTo>
                      <a:pt x="8259" y="2452"/>
                      <a:pt x="8355" y="2359"/>
                      <a:pt x="8355" y="2239"/>
                    </a:cubicBezTo>
                    <a:lnTo>
                      <a:pt x="8355" y="1765"/>
                    </a:lnTo>
                    <a:cubicBezTo>
                      <a:pt x="8355" y="864"/>
                      <a:pt x="7621" y="57"/>
                      <a:pt x="6721" y="3"/>
                    </a:cubicBezTo>
                    <a:cubicBezTo>
                      <a:pt x="6685" y="1"/>
                      <a:pt x="6649" y="0"/>
                      <a:pt x="66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grpSp>
        <p:nvGrpSpPr>
          <p:cNvPr id="449" name="Google Shape;449;p51"/>
          <p:cNvGrpSpPr/>
          <p:nvPr/>
        </p:nvGrpSpPr>
        <p:grpSpPr>
          <a:xfrm rot="1379141">
            <a:off x="7233438" y="3707249"/>
            <a:ext cx="932997" cy="932997"/>
            <a:chOff x="8741599" y="2773475"/>
            <a:chExt cx="933000" cy="933000"/>
          </a:xfrm>
        </p:grpSpPr>
        <p:sp>
          <p:nvSpPr>
            <p:cNvPr id="450" name="Google Shape;450;p51"/>
            <p:cNvSpPr/>
            <p:nvPr/>
          </p:nvSpPr>
          <p:spPr>
            <a:xfrm>
              <a:off x="8741599" y="2773475"/>
              <a:ext cx="933000" cy="9330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51" name="Google Shape;451;p51"/>
            <p:cNvGrpSpPr/>
            <p:nvPr/>
          </p:nvGrpSpPr>
          <p:grpSpPr>
            <a:xfrm>
              <a:off x="8994779" y="2973715"/>
              <a:ext cx="426286" cy="532099"/>
              <a:chOff x="4075613" y="3833264"/>
              <a:chExt cx="341056" cy="425713"/>
            </a:xfrm>
          </p:grpSpPr>
          <p:sp>
            <p:nvSpPr>
              <p:cNvPr id="452" name="Google Shape;452;p51"/>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53" name="Google Shape;453;p51"/>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54" name="Google Shape;454;p51"/>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55" name="Google Shape;455;p51"/>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218" name="Google Shape;218;p34"/>
          <p:cNvSpPr txBox="1"/>
          <p:nvPr>
            <p:ph idx="1" type="subTitle"/>
          </p:nvPr>
        </p:nvSpPr>
        <p:spPr>
          <a:xfrm>
            <a:off x="1063078" y="1542000"/>
            <a:ext cx="2048400" cy="62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219" name="Google Shape;219;p34"/>
          <p:cNvSpPr txBox="1"/>
          <p:nvPr>
            <p:ph idx="4" type="subTitle"/>
          </p:nvPr>
        </p:nvSpPr>
        <p:spPr>
          <a:xfrm>
            <a:off x="3710481" y="1541175"/>
            <a:ext cx="2045700" cy="62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220" name="Google Shape;220;p34"/>
          <p:cNvSpPr txBox="1"/>
          <p:nvPr>
            <p:ph idx="6" type="title"/>
          </p:nvPr>
        </p:nvSpPr>
        <p:spPr>
          <a:xfrm>
            <a:off x="2987333" y="1541175"/>
            <a:ext cx="723900" cy="62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F0311"/>
                </a:solidFill>
              </a:rPr>
              <a:t>02</a:t>
            </a:r>
            <a:endParaRPr>
              <a:solidFill>
                <a:srgbClr val="BF0311"/>
              </a:solidFill>
            </a:endParaRPr>
          </a:p>
        </p:txBody>
      </p:sp>
      <p:sp>
        <p:nvSpPr>
          <p:cNvPr id="221" name="Google Shape;221;p34"/>
          <p:cNvSpPr txBox="1"/>
          <p:nvPr>
            <p:ph idx="7" type="subTitle"/>
          </p:nvPr>
        </p:nvSpPr>
        <p:spPr>
          <a:xfrm>
            <a:off x="1063078" y="2639450"/>
            <a:ext cx="2048400" cy="62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APPLICATION FLOW</a:t>
            </a:r>
            <a:endParaRPr/>
          </a:p>
        </p:txBody>
      </p:sp>
      <p:sp>
        <p:nvSpPr>
          <p:cNvPr id="222" name="Google Shape;222;p34"/>
          <p:cNvSpPr txBox="1"/>
          <p:nvPr>
            <p:ph idx="9" type="title"/>
          </p:nvPr>
        </p:nvSpPr>
        <p:spPr>
          <a:xfrm>
            <a:off x="338469" y="2639450"/>
            <a:ext cx="723900" cy="62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F0311"/>
                </a:solidFill>
              </a:rPr>
              <a:t>04</a:t>
            </a:r>
            <a:endParaRPr>
              <a:solidFill>
                <a:srgbClr val="BF0311"/>
              </a:solidFill>
            </a:endParaRPr>
          </a:p>
        </p:txBody>
      </p:sp>
      <p:sp>
        <p:nvSpPr>
          <p:cNvPr id="223" name="Google Shape;223;p34"/>
          <p:cNvSpPr txBox="1"/>
          <p:nvPr>
            <p:ph idx="13" type="subTitle"/>
          </p:nvPr>
        </p:nvSpPr>
        <p:spPr>
          <a:xfrm>
            <a:off x="3709281" y="2639450"/>
            <a:ext cx="2048100" cy="62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SYSTEM ARCHITECTURE</a:t>
            </a:r>
            <a:endParaRPr/>
          </a:p>
        </p:txBody>
      </p:sp>
      <p:sp>
        <p:nvSpPr>
          <p:cNvPr id="224" name="Google Shape;224;p34"/>
          <p:cNvSpPr txBox="1"/>
          <p:nvPr>
            <p:ph idx="15" type="title"/>
          </p:nvPr>
        </p:nvSpPr>
        <p:spPr>
          <a:xfrm>
            <a:off x="2987333" y="2639450"/>
            <a:ext cx="723900" cy="62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F0311"/>
                </a:solidFill>
              </a:rPr>
              <a:t>05</a:t>
            </a:r>
            <a:endParaRPr>
              <a:solidFill>
                <a:srgbClr val="BF0311"/>
              </a:solidFill>
            </a:endParaRPr>
          </a:p>
        </p:txBody>
      </p:sp>
      <p:sp>
        <p:nvSpPr>
          <p:cNvPr id="225" name="Google Shape;225;p34"/>
          <p:cNvSpPr txBox="1"/>
          <p:nvPr>
            <p:ph idx="3" type="title"/>
          </p:nvPr>
        </p:nvSpPr>
        <p:spPr>
          <a:xfrm>
            <a:off x="338469" y="1542000"/>
            <a:ext cx="723900" cy="62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F0311"/>
                </a:solidFill>
              </a:rPr>
              <a:t>01</a:t>
            </a:r>
            <a:endParaRPr>
              <a:solidFill>
                <a:srgbClr val="BF0311"/>
              </a:solidFill>
            </a:endParaRPr>
          </a:p>
        </p:txBody>
      </p:sp>
      <p:grpSp>
        <p:nvGrpSpPr>
          <p:cNvPr id="226" name="Google Shape;226;p34"/>
          <p:cNvGrpSpPr/>
          <p:nvPr/>
        </p:nvGrpSpPr>
        <p:grpSpPr>
          <a:xfrm rot="812659">
            <a:off x="7911979" y="639806"/>
            <a:ext cx="817809" cy="817809"/>
            <a:chOff x="8823744" y="74939"/>
            <a:chExt cx="817800" cy="817800"/>
          </a:xfrm>
        </p:grpSpPr>
        <p:sp>
          <p:nvSpPr>
            <p:cNvPr id="227" name="Google Shape;227;p34"/>
            <p:cNvSpPr/>
            <p:nvPr/>
          </p:nvSpPr>
          <p:spPr>
            <a:xfrm>
              <a:off x="8823744" y="74939"/>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34"/>
            <p:cNvGrpSpPr/>
            <p:nvPr/>
          </p:nvGrpSpPr>
          <p:grpSpPr>
            <a:xfrm>
              <a:off x="8973690" y="289588"/>
              <a:ext cx="517906" cy="388515"/>
              <a:chOff x="4621606" y="1546194"/>
              <a:chExt cx="427175" cy="320425"/>
            </a:xfrm>
          </p:grpSpPr>
          <p:sp>
            <p:nvSpPr>
              <p:cNvPr id="229" name="Google Shape;229;p34"/>
              <p:cNvSpPr/>
              <p:nvPr/>
            </p:nvSpPr>
            <p:spPr>
              <a:xfrm>
                <a:off x="4621606" y="1604581"/>
                <a:ext cx="348800" cy="262038"/>
              </a:xfrm>
              <a:custGeom>
                <a:rect b="b" l="l" r="r" t="t"/>
                <a:pathLst>
                  <a:path extrusionOk="0" h="8967" w="11936">
                    <a:moveTo>
                      <a:pt x="4548" y="4270"/>
                    </a:moveTo>
                    <a:cubicBezTo>
                      <a:pt x="4656" y="4270"/>
                      <a:pt x="4765" y="4311"/>
                      <a:pt x="4847" y="4393"/>
                    </a:cubicBezTo>
                    <a:cubicBezTo>
                      <a:pt x="5012" y="4558"/>
                      <a:pt x="5026" y="4840"/>
                      <a:pt x="4861" y="5005"/>
                    </a:cubicBezTo>
                    <a:lnTo>
                      <a:pt x="4290" y="5576"/>
                    </a:lnTo>
                    <a:cubicBezTo>
                      <a:pt x="4221" y="5644"/>
                      <a:pt x="4132" y="5679"/>
                      <a:pt x="4042" y="5679"/>
                    </a:cubicBezTo>
                    <a:cubicBezTo>
                      <a:pt x="3953" y="5679"/>
                      <a:pt x="3864" y="5644"/>
                      <a:pt x="3795" y="5576"/>
                    </a:cubicBezTo>
                    <a:lnTo>
                      <a:pt x="3678" y="5458"/>
                    </a:lnTo>
                    <a:cubicBezTo>
                      <a:pt x="3541" y="5322"/>
                      <a:pt x="3541" y="5101"/>
                      <a:pt x="3678" y="4964"/>
                    </a:cubicBezTo>
                    <a:lnTo>
                      <a:pt x="4249" y="4393"/>
                    </a:lnTo>
                    <a:cubicBezTo>
                      <a:pt x="4331" y="4311"/>
                      <a:pt x="4440" y="4270"/>
                      <a:pt x="4548" y="4270"/>
                    </a:cubicBezTo>
                    <a:close/>
                    <a:moveTo>
                      <a:pt x="5577" y="5067"/>
                    </a:moveTo>
                    <a:cubicBezTo>
                      <a:pt x="5685" y="5067"/>
                      <a:pt x="5794" y="5109"/>
                      <a:pt x="5876" y="5191"/>
                    </a:cubicBezTo>
                    <a:cubicBezTo>
                      <a:pt x="6041" y="5356"/>
                      <a:pt x="6054" y="5638"/>
                      <a:pt x="5889" y="5803"/>
                    </a:cubicBezTo>
                    <a:lnTo>
                      <a:pt x="5319" y="6374"/>
                    </a:lnTo>
                    <a:cubicBezTo>
                      <a:pt x="5251" y="6442"/>
                      <a:pt x="5162" y="6476"/>
                      <a:pt x="5072" y="6476"/>
                    </a:cubicBezTo>
                    <a:cubicBezTo>
                      <a:pt x="4982" y="6476"/>
                      <a:pt x="4893" y="6442"/>
                      <a:pt x="4824" y="6374"/>
                    </a:cubicBezTo>
                    <a:lnTo>
                      <a:pt x="4708" y="6256"/>
                    </a:lnTo>
                    <a:cubicBezTo>
                      <a:pt x="4570" y="6120"/>
                      <a:pt x="4570" y="5899"/>
                      <a:pt x="4708" y="5762"/>
                    </a:cubicBezTo>
                    <a:cubicBezTo>
                      <a:pt x="4708" y="5762"/>
                      <a:pt x="5264" y="5204"/>
                      <a:pt x="5278" y="5191"/>
                    </a:cubicBezTo>
                    <a:cubicBezTo>
                      <a:pt x="5360" y="5109"/>
                      <a:pt x="5469" y="5067"/>
                      <a:pt x="5577" y="5067"/>
                    </a:cubicBezTo>
                    <a:close/>
                    <a:moveTo>
                      <a:pt x="6577" y="5893"/>
                    </a:moveTo>
                    <a:cubicBezTo>
                      <a:pt x="6685" y="5893"/>
                      <a:pt x="6793" y="5934"/>
                      <a:pt x="6876" y="6017"/>
                    </a:cubicBezTo>
                    <a:cubicBezTo>
                      <a:pt x="7042" y="6183"/>
                      <a:pt x="7056" y="6464"/>
                      <a:pt x="6891" y="6629"/>
                    </a:cubicBezTo>
                    <a:lnTo>
                      <a:pt x="6319" y="7199"/>
                    </a:lnTo>
                    <a:cubicBezTo>
                      <a:pt x="6250" y="7267"/>
                      <a:pt x="6161" y="7302"/>
                      <a:pt x="6072" y="7302"/>
                    </a:cubicBezTo>
                    <a:cubicBezTo>
                      <a:pt x="5982" y="7302"/>
                      <a:pt x="5893" y="7267"/>
                      <a:pt x="5825" y="7199"/>
                    </a:cubicBezTo>
                    <a:lnTo>
                      <a:pt x="5707" y="7083"/>
                    </a:lnTo>
                    <a:cubicBezTo>
                      <a:pt x="5570" y="6946"/>
                      <a:pt x="5570" y="6725"/>
                      <a:pt x="5707" y="6589"/>
                    </a:cubicBezTo>
                    <a:lnTo>
                      <a:pt x="6278" y="6017"/>
                    </a:lnTo>
                    <a:cubicBezTo>
                      <a:pt x="6360" y="5934"/>
                      <a:pt x="6468" y="5893"/>
                      <a:pt x="6577" y="5893"/>
                    </a:cubicBezTo>
                    <a:close/>
                    <a:moveTo>
                      <a:pt x="7412" y="6885"/>
                    </a:moveTo>
                    <a:cubicBezTo>
                      <a:pt x="7521" y="6885"/>
                      <a:pt x="7629" y="6926"/>
                      <a:pt x="7712" y="7009"/>
                    </a:cubicBezTo>
                    <a:cubicBezTo>
                      <a:pt x="7792" y="7089"/>
                      <a:pt x="7849" y="7208"/>
                      <a:pt x="7849" y="7321"/>
                    </a:cubicBezTo>
                    <a:cubicBezTo>
                      <a:pt x="7850" y="7434"/>
                      <a:pt x="7805" y="7541"/>
                      <a:pt x="7726" y="7621"/>
                    </a:cubicBezTo>
                    <a:lnTo>
                      <a:pt x="7258" y="8088"/>
                    </a:lnTo>
                    <a:cubicBezTo>
                      <a:pt x="7190" y="8157"/>
                      <a:pt x="7101" y="8191"/>
                      <a:pt x="7011" y="8191"/>
                    </a:cubicBezTo>
                    <a:cubicBezTo>
                      <a:pt x="6922" y="8191"/>
                      <a:pt x="6832" y="8157"/>
                      <a:pt x="6763" y="8088"/>
                    </a:cubicBezTo>
                    <a:lnTo>
                      <a:pt x="6646" y="7971"/>
                    </a:lnTo>
                    <a:cubicBezTo>
                      <a:pt x="6510" y="7834"/>
                      <a:pt x="6510" y="7613"/>
                      <a:pt x="6646" y="7477"/>
                    </a:cubicBezTo>
                    <a:lnTo>
                      <a:pt x="7113" y="7009"/>
                    </a:lnTo>
                    <a:cubicBezTo>
                      <a:pt x="7196" y="6926"/>
                      <a:pt x="7304" y="6885"/>
                      <a:pt x="7412" y="6885"/>
                    </a:cubicBezTo>
                    <a:close/>
                    <a:moveTo>
                      <a:pt x="8144" y="7776"/>
                    </a:moveTo>
                    <a:cubicBezTo>
                      <a:pt x="8144" y="7776"/>
                      <a:pt x="8186" y="7818"/>
                      <a:pt x="8194" y="7825"/>
                    </a:cubicBezTo>
                    <a:cubicBezTo>
                      <a:pt x="8330" y="7962"/>
                      <a:pt x="8330" y="8182"/>
                      <a:pt x="8194" y="8318"/>
                    </a:cubicBezTo>
                    <a:lnTo>
                      <a:pt x="8194" y="8319"/>
                    </a:lnTo>
                    <a:lnTo>
                      <a:pt x="8076" y="8437"/>
                    </a:lnTo>
                    <a:cubicBezTo>
                      <a:pt x="8008" y="8505"/>
                      <a:pt x="7918" y="8539"/>
                      <a:pt x="7829" y="8539"/>
                    </a:cubicBezTo>
                    <a:cubicBezTo>
                      <a:pt x="7739" y="8539"/>
                      <a:pt x="7650" y="8505"/>
                      <a:pt x="7582" y="8437"/>
                    </a:cubicBezTo>
                    <a:lnTo>
                      <a:pt x="7547" y="8401"/>
                    </a:lnTo>
                    <a:cubicBezTo>
                      <a:pt x="7551" y="8398"/>
                      <a:pt x="8026" y="7922"/>
                      <a:pt x="8026" y="7922"/>
                    </a:cubicBezTo>
                    <a:cubicBezTo>
                      <a:pt x="8070" y="7877"/>
                      <a:pt x="8110" y="7829"/>
                      <a:pt x="8144" y="7776"/>
                    </a:cubicBezTo>
                    <a:close/>
                    <a:moveTo>
                      <a:pt x="3841" y="1"/>
                    </a:moveTo>
                    <a:cubicBezTo>
                      <a:pt x="3804" y="1"/>
                      <a:pt x="3766" y="11"/>
                      <a:pt x="3732" y="32"/>
                    </a:cubicBezTo>
                    <a:cubicBezTo>
                      <a:pt x="3630" y="93"/>
                      <a:pt x="3598" y="225"/>
                      <a:pt x="3660" y="325"/>
                    </a:cubicBezTo>
                    <a:lnTo>
                      <a:pt x="4308" y="1401"/>
                    </a:lnTo>
                    <a:cubicBezTo>
                      <a:pt x="4347" y="1465"/>
                      <a:pt x="4416" y="1505"/>
                      <a:pt x="4491" y="1505"/>
                    </a:cubicBezTo>
                    <a:cubicBezTo>
                      <a:pt x="4502" y="1505"/>
                      <a:pt x="5489" y="1346"/>
                      <a:pt x="5489" y="1346"/>
                    </a:cubicBezTo>
                    <a:lnTo>
                      <a:pt x="6335" y="1246"/>
                    </a:lnTo>
                    <a:cubicBezTo>
                      <a:pt x="6390" y="1240"/>
                      <a:pt x="6446" y="1237"/>
                      <a:pt x="6501" y="1237"/>
                    </a:cubicBezTo>
                    <a:cubicBezTo>
                      <a:pt x="6586" y="1237"/>
                      <a:pt x="6671" y="1244"/>
                      <a:pt x="6755" y="1260"/>
                    </a:cubicBezTo>
                    <a:lnTo>
                      <a:pt x="5206" y="2690"/>
                    </a:lnTo>
                    <a:cubicBezTo>
                      <a:pt x="4932" y="2943"/>
                      <a:pt x="4943" y="3379"/>
                      <a:pt x="5229" y="3619"/>
                    </a:cubicBezTo>
                    <a:cubicBezTo>
                      <a:pt x="5526" y="3868"/>
                      <a:pt x="5890" y="3991"/>
                      <a:pt x="6253" y="3991"/>
                    </a:cubicBezTo>
                    <a:cubicBezTo>
                      <a:pt x="6646" y="3991"/>
                      <a:pt x="7037" y="3847"/>
                      <a:pt x="7343" y="3561"/>
                    </a:cubicBezTo>
                    <a:lnTo>
                      <a:pt x="7962" y="2990"/>
                    </a:lnTo>
                    <a:cubicBezTo>
                      <a:pt x="8137" y="3091"/>
                      <a:pt x="8320" y="3176"/>
                      <a:pt x="8508" y="3247"/>
                    </a:cubicBezTo>
                    <a:cubicBezTo>
                      <a:pt x="8750" y="3338"/>
                      <a:pt x="9005" y="3394"/>
                      <a:pt x="9262" y="3413"/>
                    </a:cubicBezTo>
                    <a:lnTo>
                      <a:pt x="11025" y="5176"/>
                    </a:lnTo>
                    <a:cubicBezTo>
                      <a:pt x="11161" y="5312"/>
                      <a:pt x="11161" y="5533"/>
                      <a:pt x="11025" y="5671"/>
                    </a:cubicBezTo>
                    <a:lnTo>
                      <a:pt x="10907" y="5787"/>
                    </a:lnTo>
                    <a:cubicBezTo>
                      <a:pt x="10839" y="5856"/>
                      <a:pt x="10749" y="5890"/>
                      <a:pt x="10660" y="5890"/>
                    </a:cubicBezTo>
                    <a:cubicBezTo>
                      <a:pt x="10571" y="5890"/>
                      <a:pt x="10481" y="5856"/>
                      <a:pt x="10413" y="5787"/>
                    </a:cubicBezTo>
                    <a:lnTo>
                      <a:pt x="8777" y="4150"/>
                    </a:lnTo>
                    <a:cubicBezTo>
                      <a:pt x="8735" y="4111"/>
                      <a:pt x="8682" y="4091"/>
                      <a:pt x="8629" y="4091"/>
                    </a:cubicBezTo>
                    <a:cubicBezTo>
                      <a:pt x="8574" y="4091"/>
                      <a:pt x="8520" y="4112"/>
                      <a:pt x="8479" y="4153"/>
                    </a:cubicBezTo>
                    <a:cubicBezTo>
                      <a:pt x="8396" y="4236"/>
                      <a:pt x="8395" y="4368"/>
                      <a:pt x="8475" y="4452"/>
                    </a:cubicBezTo>
                    <a:lnTo>
                      <a:pt x="10160" y="6137"/>
                    </a:lnTo>
                    <a:cubicBezTo>
                      <a:pt x="10296" y="6274"/>
                      <a:pt x="10296" y="6495"/>
                      <a:pt x="10160" y="6631"/>
                    </a:cubicBezTo>
                    <a:lnTo>
                      <a:pt x="10042" y="6749"/>
                    </a:lnTo>
                    <a:cubicBezTo>
                      <a:pt x="9974" y="6817"/>
                      <a:pt x="9885" y="6852"/>
                      <a:pt x="9795" y="6852"/>
                    </a:cubicBezTo>
                    <a:cubicBezTo>
                      <a:pt x="9706" y="6852"/>
                      <a:pt x="9616" y="6817"/>
                      <a:pt x="9548" y="6749"/>
                    </a:cubicBezTo>
                    <a:lnTo>
                      <a:pt x="7863" y="5063"/>
                    </a:lnTo>
                    <a:cubicBezTo>
                      <a:pt x="7821" y="5020"/>
                      <a:pt x="7765" y="4998"/>
                      <a:pt x="7708" y="4998"/>
                    </a:cubicBezTo>
                    <a:cubicBezTo>
                      <a:pt x="7654" y="4998"/>
                      <a:pt x="7600" y="5018"/>
                      <a:pt x="7559" y="5060"/>
                    </a:cubicBezTo>
                    <a:cubicBezTo>
                      <a:pt x="7474" y="5145"/>
                      <a:pt x="7475" y="5282"/>
                      <a:pt x="7562" y="5365"/>
                    </a:cubicBezTo>
                    <a:cubicBezTo>
                      <a:pt x="7562" y="5365"/>
                      <a:pt x="9173" y="6977"/>
                      <a:pt x="9179" y="6982"/>
                    </a:cubicBezTo>
                    <a:cubicBezTo>
                      <a:pt x="9315" y="7119"/>
                      <a:pt x="9315" y="7340"/>
                      <a:pt x="9179" y="7477"/>
                    </a:cubicBezTo>
                    <a:lnTo>
                      <a:pt x="9062" y="7594"/>
                    </a:lnTo>
                    <a:cubicBezTo>
                      <a:pt x="8993" y="7663"/>
                      <a:pt x="8904" y="7697"/>
                      <a:pt x="8814" y="7697"/>
                    </a:cubicBezTo>
                    <a:cubicBezTo>
                      <a:pt x="8725" y="7697"/>
                      <a:pt x="8635" y="7663"/>
                      <a:pt x="8567" y="7594"/>
                    </a:cubicBezTo>
                    <a:lnTo>
                      <a:pt x="8275" y="7304"/>
                    </a:lnTo>
                    <a:cubicBezTo>
                      <a:pt x="8269" y="7084"/>
                      <a:pt x="8169" y="6864"/>
                      <a:pt x="8013" y="6707"/>
                    </a:cubicBezTo>
                    <a:cubicBezTo>
                      <a:pt x="7858" y="6552"/>
                      <a:pt x="7649" y="6463"/>
                      <a:pt x="7430" y="6460"/>
                    </a:cubicBezTo>
                    <a:cubicBezTo>
                      <a:pt x="7468" y="6201"/>
                      <a:pt x="7376" y="5915"/>
                      <a:pt x="7178" y="5717"/>
                    </a:cubicBezTo>
                    <a:cubicBezTo>
                      <a:pt x="7019" y="5557"/>
                      <a:pt x="6804" y="5468"/>
                      <a:pt x="6581" y="5468"/>
                    </a:cubicBezTo>
                    <a:cubicBezTo>
                      <a:pt x="6580" y="5468"/>
                      <a:pt x="6579" y="5468"/>
                      <a:pt x="6577" y="5468"/>
                    </a:cubicBezTo>
                    <a:cubicBezTo>
                      <a:pt x="6531" y="5468"/>
                      <a:pt x="6485" y="5472"/>
                      <a:pt x="6439" y="5479"/>
                    </a:cubicBezTo>
                    <a:cubicBezTo>
                      <a:pt x="6432" y="5262"/>
                      <a:pt x="6332" y="5045"/>
                      <a:pt x="6178" y="4891"/>
                    </a:cubicBezTo>
                    <a:cubicBezTo>
                      <a:pt x="6019" y="4732"/>
                      <a:pt x="5804" y="4642"/>
                      <a:pt x="5581" y="4642"/>
                    </a:cubicBezTo>
                    <a:cubicBezTo>
                      <a:pt x="5580" y="4642"/>
                      <a:pt x="5578" y="4642"/>
                      <a:pt x="5577" y="4642"/>
                    </a:cubicBezTo>
                    <a:cubicBezTo>
                      <a:pt x="5520" y="4642"/>
                      <a:pt x="5464" y="4648"/>
                      <a:pt x="5409" y="4659"/>
                    </a:cubicBezTo>
                    <a:cubicBezTo>
                      <a:pt x="5398" y="4457"/>
                      <a:pt x="5302" y="4246"/>
                      <a:pt x="5148" y="4093"/>
                    </a:cubicBezTo>
                    <a:cubicBezTo>
                      <a:pt x="4982" y="3927"/>
                      <a:pt x="4765" y="3845"/>
                      <a:pt x="4548" y="3845"/>
                    </a:cubicBezTo>
                    <a:cubicBezTo>
                      <a:pt x="4330" y="3845"/>
                      <a:pt x="4113" y="3927"/>
                      <a:pt x="3947" y="4093"/>
                    </a:cubicBezTo>
                    <a:lnTo>
                      <a:pt x="3592" y="4447"/>
                    </a:lnTo>
                    <a:lnTo>
                      <a:pt x="2209" y="3064"/>
                    </a:lnTo>
                    <a:cubicBezTo>
                      <a:pt x="2208" y="3064"/>
                      <a:pt x="2208" y="3063"/>
                      <a:pt x="2207" y="3062"/>
                    </a:cubicBezTo>
                    <a:cubicBezTo>
                      <a:pt x="2091" y="2951"/>
                      <a:pt x="1764" y="2617"/>
                      <a:pt x="1641" y="2422"/>
                    </a:cubicBezTo>
                    <a:lnTo>
                      <a:pt x="428" y="489"/>
                    </a:lnTo>
                    <a:cubicBezTo>
                      <a:pt x="388" y="422"/>
                      <a:pt x="317" y="385"/>
                      <a:pt x="244" y="385"/>
                    </a:cubicBezTo>
                    <a:cubicBezTo>
                      <a:pt x="205" y="385"/>
                      <a:pt x="166" y="396"/>
                      <a:pt x="131" y="418"/>
                    </a:cubicBezTo>
                    <a:cubicBezTo>
                      <a:pt x="30" y="482"/>
                      <a:pt x="0" y="617"/>
                      <a:pt x="67" y="716"/>
                    </a:cubicBezTo>
                    <a:lnTo>
                      <a:pt x="1280" y="2648"/>
                    </a:lnTo>
                    <a:cubicBezTo>
                      <a:pt x="1453" y="2923"/>
                      <a:pt x="1876" y="3336"/>
                      <a:pt x="1908" y="3367"/>
                    </a:cubicBezTo>
                    <a:lnTo>
                      <a:pt x="3298" y="4756"/>
                    </a:lnTo>
                    <a:cubicBezTo>
                      <a:pt x="3074" y="5066"/>
                      <a:pt x="3107" y="5492"/>
                      <a:pt x="3376" y="5761"/>
                    </a:cubicBezTo>
                    <a:lnTo>
                      <a:pt x="3494" y="5879"/>
                    </a:lnTo>
                    <a:cubicBezTo>
                      <a:pt x="3639" y="6025"/>
                      <a:pt x="3837" y="6107"/>
                      <a:pt x="4043" y="6107"/>
                    </a:cubicBezTo>
                    <a:cubicBezTo>
                      <a:pt x="4090" y="6107"/>
                      <a:pt x="4137" y="6102"/>
                      <a:pt x="4184" y="6093"/>
                    </a:cubicBezTo>
                    <a:cubicBezTo>
                      <a:pt x="4201" y="6269"/>
                      <a:pt x="4281" y="6435"/>
                      <a:pt x="4406" y="6559"/>
                    </a:cubicBezTo>
                    <a:lnTo>
                      <a:pt x="4523" y="6677"/>
                    </a:lnTo>
                    <a:cubicBezTo>
                      <a:pt x="4668" y="6821"/>
                      <a:pt x="4864" y="6903"/>
                      <a:pt x="5068" y="6903"/>
                    </a:cubicBezTo>
                    <a:cubicBezTo>
                      <a:pt x="5069" y="6903"/>
                      <a:pt x="5071" y="6903"/>
                      <a:pt x="5072" y="6903"/>
                    </a:cubicBezTo>
                    <a:cubicBezTo>
                      <a:pt x="5108" y="6903"/>
                      <a:pt x="5146" y="6901"/>
                      <a:pt x="5182" y="6896"/>
                    </a:cubicBezTo>
                    <a:cubicBezTo>
                      <a:pt x="5195" y="7080"/>
                      <a:pt x="5275" y="7254"/>
                      <a:pt x="5406" y="7385"/>
                    </a:cubicBezTo>
                    <a:lnTo>
                      <a:pt x="5524" y="7503"/>
                    </a:lnTo>
                    <a:cubicBezTo>
                      <a:pt x="5668" y="7648"/>
                      <a:pt x="5865" y="7730"/>
                      <a:pt x="6069" y="7730"/>
                    </a:cubicBezTo>
                    <a:cubicBezTo>
                      <a:pt x="6070" y="7730"/>
                      <a:pt x="6072" y="7730"/>
                      <a:pt x="6073" y="7730"/>
                    </a:cubicBezTo>
                    <a:cubicBezTo>
                      <a:pt x="6089" y="7730"/>
                      <a:pt x="6104" y="7730"/>
                      <a:pt x="6119" y="7729"/>
                    </a:cubicBezTo>
                    <a:cubicBezTo>
                      <a:pt x="6121" y="7933"/>
                      <a:pt x="6202" y="8128"/>
                      <a:pt x="6346" y="8273"/>
                    </a:cubicBezTo>
                    <a:lnTo>
                      <a:pt x="6464" y="8390"/>
                    </a:lnTo>
                    <a:cubicBezTo>
                      <a:pt x="6609" y="8536"/>
                      <a:pt x="6806" y="8618"/>
                      <a:pt x="7012" y="8618"/>
                    </a:cubicBezTo>
                    <a:cubicBezTo>
                      <a:pt x="7058" y="8618"/>
                      <a:pt x="7103" y="8613"/>
                      <a:pt x="7147" y="8606"/>
                    </a:cubicBezTo>
                    <a:lnTo>
                      <a:pt x="7281" y="8740"/>
                    </a:lnTo>
                    <a:cubicBezTo>
                      <a:pt x="7433" y="8891"/>
                      <a:pt x="7632" y="8967"/>
                      <a:pt x="7830" y="8967"/>
                    </a:cubicBezTo>
                    <a:cubicBezTo>
                      <a:pt x="8029" y="8967"/>
                      <a:pt x="8227" y="8891"/>
                      <a:pt x="8378" y="8740"/>
                    </a:cubicBezTo>
                    <a:lnTo>
                      <a:pt x="8496" y="8622"/>
                    </a:lnTo>
                    <a:cubicBezTo>
                      <a:pt x="8632" y="8488"/>
                      <a:pt x="8712" y="8308"/>
                      <a:pt x="8722" y="8119"/>
                    </a:cubicBezTo>
                    <a:cubicBezTo>
                      <a:pt x="8753" y="8123"/>
                      <a:pt x="8784" y="8125"/>
                      <a:pt x="8814" y="8125"/>
                    </a:cubicBezTo>
                    <a:cubicBezTo>
                      <a:pt x="9019" y="8125"/>
                      <a:pt x="9217" y="8043"/>
                      <a:pt x="9363" y="7897"/>
                    </a:cubicBezTo>
                    <a:lnTo>
                      <a:pt x="9481" y="7780"/>
                    </a:lnTo>
                    <a:cubicBezTo>
                      <a:pt x="9615" y="7645"/>
                      <a:pt x="9697" y="7464"/>
                      <a:pt x="9707" y="7274"/>
                    </a:cubicBezTo>
                    <a:cubicBezTo>
                      <a:pt x="9736" y="7277"/>
                      <a:pt x="9765" y="7279"/>
                      <a:pt x="9794" y="7279"/>
                    </a:cubicBezTo>
                    <a:cubicBezTo>
                      <a:pt x="9999" y="7279"/>
                      <a:pt x="10197" y="7198"/>
                      <a:pt x="10344" y="7052"/>
                    </a:cubicBezTo>
                    <a:lnTo>
                      <a:pt x="10461" y="6934"/>
                    </a:lnTo>
                    <a:cubicBezTo>
                      <a:pt x="10624" y="6772"/>
                      <a:pt x="10706" y="6546"/>
                      <a:pt x="10686" y="6318"/>
                    </a:cubicBezTo>
                    <a:cubicBezTo>
                      <a:pt x="10883" y="6311"/>
                      <a:pt x="11070" y="6230"/>
                      <a:pt x="11210" y="6091"/>
                    </a:cubicBezTo>
                    <a:lnTo>
                      <a:pt x="11327" y="5973"/>
                    </a:lnTo>
                    <a:cubicBezTo>
                      <a:pt x="11630" y="5671"/>
                      <a:pt x="11630" y="5179"/>
                      <a:pt x="11327" y="4876"/>
                    </a:cubicBezTo>
                    <a:lnTo>
                      <a:pt x="11247" y="4796"/>
                    </a:lnTo>
                    <a:lnTo>
                      <a:pt x="11847" y="4212"/>
                    </a:lnTo>
                    <a:cubicBezTo>
                      <a:pt x="11933" y="4130"/>
                      <a:pt x="11936" y="3994"/>
                      <a:pt x="11852" y="3908"/>
                    </a:cubicBezTo>
                    <a:cubicBezTo>
                      <a:pt x="11811" y="3865"/>
                      <a:pt x="11756" y="3844"/>
                      <a:pt x="11700" y="3844"/>
                    </a:cubicBezTo>
                    <a:cubicBezTo>
                      <a:pt x="11645" y="3844"/>
                      <a:pt x="11590" y="3865"/>
                      <a:pt x="11549" y="3907"/>
                    </a:cubicBezTo>
                    <a:lnTo>
                      <a:pt x="10946" y="4495"/>
                    </a:lnTo>
                    <a:lnTo>
                      <a:pt x="9845" y="3395"/>
                    </a:lnTo>
                    <a:cubicBezTo>
                      <a:pt x="9927" y="3383"/>
                      <a:pt x="10007" y="3369"/>
                      <a:pt x="10087" y="3350"/>
                    </a:cubicBezTo>
                    <a:cubicBezTo>
                      <a:pt x="10203" y="3324"/>
                      <a:pt x="10275" y="3208"/>
                      <a:pt x="10248" y="3093"/>
                    </a:cubicBezTo>
                    <a:cubicBezTo>
                      <a:pt x="10224" y="2994"/>
                      <a:pt x="10137" y="2928"/>
                      <a:pt x="10040" y="2928"/>
                    </a:cubicBezTo>
                    <a:cubicBezTo>
                      <a:pt x="10023" y="2928"/>
                      <a:pt x="10006" y="2930"/>
                      <a:pt x="9989" y="2934"/>
                    </a:cubicBezTo>
                    <a:cubicBezTo>
                      <a:pt x="9816" y="2976"/>
                      <a:pt x="9639" y="2996"/>
                      <a:pt x="9463" y="2996"/>
                    </a:cubicBezTo>
                    <a:cubicBezTo>
                      <a:pt x="9190" y="2996"/>
                      <a:pt x="8918" y="2947"/>
                      <a:pt x="8660" y="2850"/>
                    </a:cubicBezTo>
                    <a:cubicBezTo>
                      <a:pt x="8284" y="2708"/>
                      <a:pt x="8063" y="2552"/>
                      <a:pt x="8062" y="2551"/>
                    </a:cubicBezTo>
                    <a:cubicBezTo>
                      <a:pt x="8024" y="2524"/>
                      <a:pt x="7981" y="2511"/>
                      <a:pt x="7937" y="2511"/>
                    </a:cubicBezTo>
                    <a:cubicBezTo>
                      <a:pt x="7885" y="2511"/>
                      <a:pt x="7833" y="2531"/>
                      <a:pt x="7792" y="2568"/>
                    </a:cubicBezTo>
                    <a:lnTo>
                      <a:pt x="7054" y="3251"/>
                    </a:lnTo>
                    <a:cubicBezTo>
                      <a:pt x="6830" y="3461"/>
                      <a:pt x="6543" y="3566"/>
                      <a:pt x="6255" y="3566"/>
                    </a:cubicBezTo>
                    <a:cubicBezTo>
                      <a:pt x="5989" y="3566"/>
                      <a:pt x="5722" y="3476"/>
                      <a:pt x="5504" y="3293"/>
                    </a:cubicBezTo>
                    <a:cubicBezTo>
                      <a:pt x="5415" y="3219"/>
                      <a:pt x="5412" y="3084"/>
                      <a:pt x="5497" y="3005"/>
                    </a:cubicBezTo>
                    <a:lnTo>
                      <a:pt x="7398" y="1251"/>
                    </a:lnTo>
                    <a:cubicBezTo>
                      <a:pt x="7451" y="1201"/>
                      <a:pt x="7520" y="1171"/>
                      <a:pt x="7593" y="1165"/>
                    </a:cubicBezTo>
                    <a:lnTo>
                      <a:pt x="8069" y="1123"/>
                    </a:lnTo>
                    <a:cubicBezTo>
                      <a:pt x="8185" y="1112"/>
                      <a:pt x="8271" y="1009"/>
                      <a:pt x="8261" y="892"/>
                    </a:cubicBezTo>
                    <a:cubicBezTo>
                      <a:pt x="8250" y="782"/>
                      <a:pt x="8158" y="698"/>
                      <a:pt x="8048" y="698"/>
                    </a:cubicBezTo>
                    <a:cubicBezTo>
                      <a:pt x="8043" y="698"/>
                      <a:pt x="8037" y="698"/>
                      <a:pt x="8032" y="698"/>
                    </a:cubicBezTo>
                    <a:lnTo>
                      <a:pt x="7555" y="740"/>
                    </a:lnTo>
                    <a:cubicBezTo>
                      <a:pt x="7397" y="754"/>
                      <a:pt x="7247" y="818"/>
                      <a:pt x="7126" y="923"/>
                    </a:cubicBezTo>
                    <a:cubicBezTo>
                      <a:pt x="6925" y="849"/>
                      <a:pt x="6713" y="812"/>
                      <a:pt x="6499" y="812"/>
                    </a:cubicBezTo>
                    <a:cubicBezTo>
                      <a:pt x="6428" y="812"/>
                      <a:pt x="6357" y="817"/>
                      <a:pt x="6286" y="825"/>
                    </a:cubicBezTo>
                    <a:lnTo>
                      <a:pt x="5434" y="926"/>
                    </a:lnTo>
                    <a:lnTo>
                      <a:pt x="4600" y="1058"/>
                    </a:lnTo>
                    <a:lnTo>
                      <a:pt x="4025" y="105"/>
                    </a:lnTo>
                    <a:cubicBezTo>
                      <a:pt x="3985" y="38"/>
                      <a:pt x="3914" y="1"/>
                      <a:pt x="38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30" name="Google Shape;230;p34"/>
              <p:cNvSpPr/>
              <p:nvPr/>
            </p:nvSpPr>
            <p:spPr>
              <a:xfrm>
                <a:off x="4976016" y="1615919"/>
                <a:ext cx="72764" cy="94447"/>
              </a:xfrm>
              <a:custGeom>
                <a:rect b="b" l="l" r="r" t="t"/>
                <a:pathLst>
                  <a:path extrusionOk="0" h="3232" w="2490">
                    <a:moveTo>
                      <a:pt x="2247" y="0"/>
                    </a:moveTo>
                    <a:cubicBezTo>
                      <a:pt x="2176" y="0"/>
                      <a:pt x="2106" y="36"/>
                      <a:pt x="2066" y="100"/>
                    </a:cubicBezTo>
                    <a:lnTo>
                      <a:pt x="852" y="2034"/>
                    </a:lnTo>
                    <a:cubicBezTo>
                      <a:pt x="702" y="2271"/>
                      <a:pt x="515" y="2484"/>
                      <a:pt x="298" y="2662"/>
                    </a:cubicBezTo>
                    <a:cubicBezTo>
                      <a:pt x="293" y="2666"/>
                      <a:pt x="91" y="2863"/>
                      <a:pt x="91" y="2863"/>
                    </a:cubicBezTo>
                    <a:cubicBezTo>
                      <a:pt x="4" y="2945"/>
                      <a:pt x="0" y="3082"/>
                      <a:pt x="84" y="3167"/>
                    </a:cubicBezTo>
                    <a:cubicBezTo>
                      <a:pt x="125" y="3210"/>
                      <a:pt x="181" y="3231"/>
                      <a:pt x="236" y="3231"/>
                    </a:cubicBezTo>
                    <a:cubicBezTo>
                      <a:pt x="291" y="3231"/>
                      <a:pt x="346" y="3210"/>
                      <a:pt x="388" y="3168"/>
                    </a:cubicBezTo>
                    <a:lnTo>
                      <a:pt x="576" y="2985"/>
                    </a:lnTo>
                    <a:cubicBezTo>
                      <a:pt x="826" y="2780"/>
                      <a:pt x="1040" y="2534"/>
                      <a:pt x="1213" y="2260"/>
                    </a:cubicBezTo>
                    <a:lnTo>
                      <a:pt x="2427" y="328"/>
                    </a:lnTo>
                    <a:cubicBezTo>
                      <a:pt x="2489" y="228"/>
                      <a:pt x="2459" y="96"/>
                      <a:pt x="2360" y="33"/>
                    </a:cubicBezTo>
                    <a:cubicBezTo>
                      <a:pt x="2324" y="11"/>
                      <a:pt x="2285" y="0"/>
                      <a:pt x="2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31" name="Google Shape;231;p34"/>
              <p:cNvSpPr/>
              <p:nvPr/>
            </p:nvSpPr>
            <p:spPr>
              <a:xfrm>
                <a:off x="4691535" y="1546194"/>
                <a:ext cx="35272" cy="47370"/>
              </a:xfrm>
              <a:custGeom>
                <a:rect b="b" l="l" r="r" t="t"/>
                <a:pathLst>
                  <a:path extrusionOk="0" h="1621" w="1207">
                    <a:moveTo>
                      <a:pt x="243" y="0"/>
                    </a:moveTo>
                    <a:cubicBezTo>
                      <a:pt x="206" y="0"/>
                      <a:pt x="168" y="10"/>
                      <a:pt x="134" y="30"/>
                    </a:cubicBezTo>
                    <a:cubicBezTo>
                      <a:pt x="34" y="91"/>
                      <a:pt x="1" y="221"/>
                      <a:pt x="60" y="322"/>
                    </a:cubicBezTo>
                    <a:lnTo>
                      <a:pt x="782" y="1519"/>
                    </a:lnTo>
                    <a:cubicBezTo>
                      <a:pt x="822" y="1584"/>
                      <a:pt x="892" y="1620"/>
                      <a:pt x="963" y="1620"/>
                    </a:cubicBezTo>
                    <a:cubicBezTo>
                      <a:pt x="1001" y="1620"/>
                      <a:pt x="1039" y="1610"/>
                      <a:pt x="1073" y="1589"/>
                    </a:cubicBezTo>
                    <a:cubicBezTo>
                      <a:pt x="1174" y="1530"/>
                      <a:pt x="1207" y="1400"/>
                      <a:pt x="1147" y="1299"/>
                    </a:cubicBezTo>
                    <a:lnTo>
                      <a:pt x="425" y="102"/>
                    </a:lnTo>
                    <a:cubicBezTo>
                      <a:pt x="385" y="36"/>
                      <a:pt x="315" y="0"/>
                      <a:pt x="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32" name="Google Shape;232;p34"/>
              <p:cNvSpPr/>
              <p:nvPr/>
            </p:nvSpPr>
            <p:spPr>
              <a:xfrm>
                <a:off x="4877478" y="1546194"/>
                <a:ext cx="101461" cy="122325"/>
              </a:xfrm>
              <a:custGeom>
                <a:rect b="b" l="l" r="r" t="t"/>
                <a:pathLst>
                  <a:path extrusionOk="0" h="4186" w="3472">
                    <a:moveTo>
                      <a:pt x="3229" y="0"/>
                    </a:moveTo>
                    <a:cubicBezTo>
                      <a:pt x="3157" y="0"/>
                      <a:pt x="3087" y="36"/>
                      <a:pt x="3047" y="102"/>
                    </a:cubicBezTo>
                    <a:lnTo>
                      <a:pt x="1493" y="2679"/>
                    </a:lnTo>
                    <a:cubicBezTo>
                      <a:pt x="1296" y="2600"/>
                      <a:pt x="1085" y="2560"/>
                      <a:pt x="874" y="2560"/>
                    </a:cubicBezTo>
                    <a:cubicBezTo>
                      <a:pt x="826" y="2560"/>
                      <a:pt x="777" y="2562"/>
                      <a:pt x="729" y="2567"/>
                    </a:cubicBezTo>
                    <a:lnTo>
                      <a:pt x="207" y="2612"/>
                    </a:lnTo>
                    <a:cubicBezTo>
                      <a:pt x="89" y="2622"/>
                      <a:pt x="1" y="2725"/>
                      <a:pt x="11" y="2844"/>
                    </a:cubicBezTo>
                    <a:cubicBezTo>
                      <a:pt x="20" y="2954"/>
                      <a:pt x="114" y="3037"/>
                      <a:pt x="222" y="3037"/>
                    </a:cubicBezTo>
                    <a:cubicBezTo>
                      <a:pt x="229" y="3037"/>
                      <a:pt x="237" y="3037"/>
                      <a:pt x="244" y="3036"/>
                    </a:cubicBezTo>
                    <a:lnTo>
                      <a:pt x="245" y="3037"/>
                    </a:lnTo>
                    <a:lnTo>
                      <a:pt x="768" y="2991"/>
                    </a:lnTo>
                    <a:cubicBezTo>
                      <a:pt x="804" y="2988"/>
                      <a:pt x="840" y="2987"/>
                      <a:pt x="877" y="2987"/>
                    </a:cubicBezTo>
                    <a:cubicBezTo>
                      <a:pt x="1130" y="2987"/>
                      <a:pt x="1379" y="3064"/>
                      <a:pt x="1589" y="3208"/>
                    </a:cubicBezTo>
                    <a:lnTo>
                      <a:pt x="2078" y="3546"/>
                    </a:lnTo>
                    <a:cubicBezTo>
                      <a:pt x="2227" y="3648"/>
                      <a:pt x="2322" y="3811"/>
                      <a:pt x="2337" y="3990"/>
                    </a:cubicBezTo>
                    <a:cubicBezTo>
                      <a:pt x="2347" y="4100"/>
                      <a:pt x="2438" y="4184"/>
                      <a:pt x="2548" y="4185"/>
                    </a:cubicBezTo>
                    <a:cubicBezTo>
                      <a:pt x="2555" y="4185"/>
                      <a:pt x="2561" y="4185"/>
                      <a:pt x="2568" y="4184"/>
                    </a:cubicBezTo>
                    <a:cubicBezTo>
                      <a:pt x="2685" y="4174"/>
                      <a:pt x="2772" y="4071"/>
                      <a:pt x="2762" y="3953"/>
                    </a:cubicBezTo>
                    <a:cubicBezTo>
                      <a:pt x="2735" y="3647"/>
                      <a:pt x="2574" y="3369"/>
                      <a:pt x="2320" y="3195"/>
                    </a:cubicBezTo>
                    <a:lnTo>
                      <a:pt x="1868" y="2883"/>
                    </a:lnTo>
                    <a:lnTo>
                      <a:pt x="3412" y="322"/>
                    </a:lnTo>
                    <a:cubicBezTo>
                      <a:pt x="3471" y="221"/>
                      <a:pt x="3438" y="91"/>
                      <a:pt x="3338" y="30"/>
                    </a:cubicBezTo>
                    <a:cubicBezTo>
                      <a:pt x="3304" y="10"/>
                      <a:pt x="3266" y="0"/>
                      <a:pt x="3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sp>
        <p:nvSpPr>
          <p:cNvPr id="233" name="Google Shape;233;p34"/>
          <p:cNvSpPr txBox="1"/>
          <p:nvPr>
            <p:ph idx="4" type="subTitle"/>
          </p:nvPr>
        </p:nvSpPr>
        <p:spPr>
          <a:xfrm>
            <a:off x="6301281" y="1541175"/>
            <a:ext cx="2045700" cy="62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234" name="Google Shape;234;p34"/>
          <p:cNvSpPr txBox="1"/>
          <p:nvPr>
            <p:ph idx="6" type="title"/>
          </p:nvPr>
        </p:nvSpPr>
        <p:spPr>
          <a:xfrm>
            <a:off x="5578133" y="1541175"/>
            <a:ext cx="723900" cy="62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F0311"/>
                </a:solidFill>
              </a:rPr>
              <a:t>03</a:t>
            </a:r>
            <a:endParaRPr>
              <a:solidFill>
                <a:srgbClr val="BF0311"/>
              </a:solidFill>
            </a:endParaRPr>
          </a:p>
        </p:txBody>
      </p:sp>
      <p:sp>
        <p:nvSpPr>
          <p:cNvPr id="235" name="Google Shape;235;p34"/>
          <p:cNvSpPr txBox="1"/>
          <p:nvPr>
            <p:ph idx="13" type="subTitle"/>
          </p:nvPr>
        </p:nvSpPr>
        <p:spPr>
          <a:xfrm>
            <a:off x="6300081" y="2639450"/>
            <a:ext cx="2048100" cy="62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TOOLS AND TECHNOLOGIES</a:t>
            </a:r>
            <a:endParaRPr/>
          </a:p>
        </p:txBody>
      </p:sp>
      <p:sp>
        <p:nvSpPr>
          <p:cNvPr id="236" name="Google Shape;236;p34"/>
          <p:cNvSpPr txBox="1"/>
          <p:nvPr>
            <p:ph idx="15" type="title"/>
          </p:nvPr>
        </p:nvSpPr>
        <p:spPr>
          <a:xfrm>
            <a:off x="5578133" y="2639450"/>
            <a:ext cx="723900" cy="62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F0311"/>
                </a:solidFill>
              </a:rPr>
              <a:t>06</a:t>
            </a:r>
            <a:endParaRPr>
              <a:solidFill>
                <a:srgbClr val="BF0311"/>
              </a:solidFill>
            </a:endParaRPr>
          </a:p>
        </p:txBody>
      </p:sp>
      <p:sp>
        <p:nvSpPr>
          <p:cNvPr id="237" name="Google Shape;237;p34"/>
          <p:cNvSpPr txBox="1"/>
          <p:nvPr>
            <p:ph idx="7" type="subTitle"/>
          </p:nvPr>
        </p:nvSpPr>
        <p:spPr>
          <a:xfrm>
            <a:off x="1063078" y="3782450"/>
            <a:ext cx="2048400" cy="62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PLANNING</a:t>
            </a:r>
            <a:endParaRPr/>
          </a:p>
        </p:txBody>
      </p:sp>
      <p:sp>
        <p:nvSpPr>
          <p:cNvPr id="238" name="Google Shape;238;p34"/>
          <p:cNvSpPr txBox="1"/>
          <p:nvPr>
            <p:ph idx="9" type="title"/>
          </p:nvPr>
        </p:nvSpPr>
        <p:spPr>
          <a:xfrm>
            <a:off x="338469" y="3782450"/>
            <a:ext cx="723900" cy="62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F0311"/>
                </a:solidFill>
              </a:rPr>
              <a:t>07</a:t>
            </a:r>
            <a:endParaRPr>
              <a:solidFill>
                <a:srgbClr val="BF0311"/>
              </a:solidFill>
            </a:endParaRPr>
          </a:p>
        </p:txBody>
      </p:sp>
      <p:sp>
        <p:nvSpPr>
          <p:cNvPr id="239" name="Google Shape;239;p34"/>
          <p:cNvSpPr txBox="1"/>
          <p:nvPr>
            <p:ph idx="13" type="subTitle"/>
          </p:nvPr>
        </p:nvSpPr>
        <p:spPr>
          <a:xfrm>
            <a:off x="3709281" y="3782450"/>
            <a:ext cx="2048100" cy="62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EXPECTED RESULTS</a:t>
            </a:r>
            <a:endParaRPr/>
          </a:p>
        </p:txBody>
      </p:sp>
      <p:sp>
        <p:nvSpPr>
          <p:cNvPr id="240" name="Google Shape;240;p34"/>
          <p:cNvSpPr txBox="1"/>
          <p:nvPr>
            <p:ph idx="15" type="title"/>
          </p:nvPr>
        </p:nvSpPr>
        <p:spPr>
          <a:xfrm>
            <a:off x="2987333" y="3782450"/>
            <a:ext cx="723900" cy="62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F0311"/>
                </a:solidFill>
              </a:rPr>
              <a:t>08</a:t>
            </a:r>
            <a:endParaRPr>
              <a:solidFill>
                <a:srgbClr val="BF0311"/>
              </a:solidFill>
            </a:endParaRPr>
          </a:p>
        </p:txBody>
      </p:sp>
      <p:sp>
        <p:nvSpPr>
          <p:cNvPr id="241" name="Google Shape;241;p34"/>
          <p:cNvSpPr txBox="1"/>
          <p:nvPr>
            <p:ph idx="13" type="subTitle"/>
          </p:nvPr>
        </p:nvSpPr>
        <p:spPr>
          <a:xfrm>
            <a:off x="6300081" y="3782450"/>
            <a:ext cx="2048100" cy="62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2" name="Google Shape;242;p34"/>
          <p:cNvSpPr txBox="1"/>
          <p:nvPr>
            <p:ph idx="15" type="title"/>
          </p:nvPr>
        </p:nvSpPr>
        <p:spPr>
          <a:xfrm>
            <a:off x="5578133" y="3782450"/>
            <a:ext cx="723900" cy="62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F0311"/>
                </a:solidFill>
              </a:rPr>
              <a:t>09</a:t>
            </a:r>
            <a:endParaRPr>
              <a:solidFill>
                <a:srgbClr val="BF031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p52"/>
          <p:cNvPicPr preferRelativeResize="0"/>
          <p:nvPr/>
        </p:nvPicPr>
        <p:blipFill rotWithShape="1">
          <a:blip r:embed="rId3">
            <a:alphaModFix/>
          </a:blip>
          <a:srcRect b="0" l="9801" r="11914" t="0"/>
          <a:stretch/>
        </p:blipFill>
        <p:spPr>
          <a:xfrm>
            <a:off x="626400" y="215100"/>
            <a:ext cx="7904351" cy="4705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3"/>
          <p:cNvSpPr txBox="1"/>
          <p:nvPr>
            <p:ph type="title"/>
          </p:nvPr>
        </p:nvSpPr>
        <p:spPr>
          <a:xfrm>
            <a:off x="709275" y="322850"/>
            <a:ext cx="7750800" cy="52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SYSTEM ARCHITECTURE DESIGN</a:t>
            </a:r>
            <a:endParaRPr/>
          </a:p>
        </p:txBody>
      </p:sp>
      <p:sp>
        <p:nvSpPr>
          <p:cNvPr id="466" name="Google Shape;466;p53"/>
          <p:cNvSpPr txBox="1"/>
          <p:nvPr>
            <p:ph idx="1" type="body"/>
          </p:nvPr>
        </p:nvSpPr>
        <p:spPr>
          <a:xfrm>
            <a:off x="709275" y="1934175"/>
            <a:ext cx="7153800" cy="153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frontend is built using Next.js, which serves as the user interface for donors, charity organizations, and volunteers.</a:t>
            </a:r>
            <a:endParaRPr/>
          </a:p>
          <a:p>
            <a:pPr indent="-342900" lvl="0" marL="457200" rtl="0" algn="l">
              <a:spcBef>
                <a:spcPts val="0"/>
              </a:spcBef>
              <a:spcAft>
                <a:spcPts val="0"/>
              </a:spcAft>
              <a:buSzPts val="1800"/>
              <a:buChar char="●"/>
            </a:pPr>
            <a:r>
              <a:rPr lang="en"/>
              <a:t>It includes pages for user registration, campaign creation, volunteer opportunities, and transaction tracking.</a:t>
            </a:r>
            <a:endParaRPr/>
          </a:p>
          <a:p>
            <a:pPr indent="-342900" lvl="0" marL="457200" rtl="0" algn="l">
              <a:spcBef>
                <a:spcPts val="0"/>
              </a:spcBef>
              <a:spcAft>
                <a:spcPts val="0"/>
              </a:spcAft>
              <a:buSzPts val="1800"/>
              <a:buChar char="●"/>
            </a:pPr>
            <a:r>
              <a:rPr lang="en"/>
              <a:t>Implements user authentication and interacts with the backend through API routes.</a:t>
            </a:r>
            <a:endParaRPr/>
          </a:p>
        </p:txBody>
      </p:sp>
      <p:sp>
        <p:nvSpPr>
          <p:cNvPr id="467" name="Google Shape;467;p53"/>
          <p:cNvSpPr txBox="1"/>
          <p:nvPr>
            <p:ph type="title"/>
          </p:nvPr>
        </p:nvSpPr>
        <p:spPr>
          <a:xfrm>
            <a:off x="709275" y="1458600"/>
            <a:ext cx="1521300" cy="52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u="sng"/>
              <a:t>Frontend</a:t>
            </a:r>
            <a:endParaRPr sz="1700" u="sng"/>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title"/>
          </p:nvPr>
        </p:nvSpPr>
        <p:spPr>
          <a:xfrm>
            <a:off x="709275" y="322850"/>
            <a:ext cx="7750800" cy="52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SYSTEM ARCHITECTURE DESIGN</a:t>
            </a:r>
            <a:endParaRPr/>
          </a:p>
        </p:txBody>
      </p:sp>
      <p:sp>
        <p:nvSpPr>
          <p:cNvPr id="473" name="Google Shape;473;p54"/>
          <p:cNvSpPr txBox="1"/>
          <p:nvPr>
            <p:ph idx="1" type="body"/>
          </p:nvPr>
        </p:nvSpPr>
        <p:spPr>
          <a:xfrm>
            <a:off x="709275" y="1705750"/>
            <a:ext cx="7153800" cy="153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Next.js is used for the backend as well, handling API routes for various functionalities.</a:t>
            </a:r>
            <a:endParaRPr/>
          </a:p>
          <a:p>
            <a:pPr indent="-342900" lvl="0" marL="457200" rtl="0" algn="l">
              <a:spcBef>
                <a:spcPts val="0"/>
              </a:spcBef>
              <a:spcAft>
                <a:spcPts val="0"/>
              </a:spcAft>
              <a:buSzPts val="1800"/>
              <a:buChar char="●"/>
            </a:pPr>
            <a:r>
              <a:rPr lang="en"/>
              <a:t>API routes manage user authentication, campaign creation, volunteer opportunities, and interactions with the blockchain.</a:t>
            </a:r>
            <a:endParaRPr/>
          </a:p>
        </p:txBody>
      </p:sp>
      <p:sp>
        <p:nvSpPr>
          <p:cNvPr id="474" name="Google Shape;474;p54"/>
          <p:cNvSpPr txBox="1"/>
          <p:nvPr>
            <p:ph type="title"/>
          </p:nvPr>
        </p:nvSpPr>
        <p:spPr>
          <a:xfrm>
            <a:off x="709275" y="1230175"/>
            <a:ext cx="1521300" cy="52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u="sng"/>
              <a:t>Backend</a:t>
            </a:r>
            <a:endParaRPr sz="1700" u="sng"/>
          </a:p>
        </p:txBody>
      </p:sp>
      <p:sp>
        <p:nvSpPr>
          <p:cNvPr id="475" name="Google Shape;475;p54"/>
          <p:cNvSpPr txBox="1"/>
          <p:nvPr>
            <p:ph idx="1" type="body"/>
          </p:nvPr>
        </p:nvSpPr>
        <p:spPr>
          <a:xfrm>
            <a:off x="709275" y="3488625"/>
            <a:ext cx="7153800" cy="90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Connects to a database (MongoDB or PostgreSQL) to store non-blockchain data, including user information, campaign details, and volunteer registrations.</a:t>
            </a:r>
            <a:endParaRPr/>
          </a:p>
        </p:txBody>
      </p:sp>
      <p:sp>
        <p:nvSpPr>
          <p:cNvPr id="476" name="Google Shape;476;p54"/>
          <p:cNvSpPr txBox="1"/>
          <p:nvPr>
            <p:ph type="title"/>
          </p:nvPr>
        </p:nvSpPr>
        <p:spPr>
          <a:xfrm>
            <a:off x="709275" y="3013050"/>
            <a:ext cx="1521300" cy="52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u="sng"/>
              <a:t>Database</a:t>
            </a:r>
            <a:endParaRPr sz="1700" u="sng"/>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5"/>
          <p:cNvSpPr txBox="1"/>
          <p:nvPr>
            <p:ph type="title"/>
          </p:nvPr>
        </p:nvSpPr>
        <p:spPr>
          <a:xfrm>
            <a:off x="709275" y="322850"/>
            <a:ext cx="7750800" cy="52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SYSTEM ARCHITECTURE DESIGN</a:t>
            </a:r>
            <a:endParaRPr/>
          </a:p>
        </p:txBody>
      </p:sp>
      <p:sp>
        <p:nvSpPr>
          <p:cNvPr id="482" name="Google Shape;482;p55"/>
          <p:cNvSpPr txBox="1"/>
          <p:nvPr>
            <p:ph idx="1" type="body"/>
          </p:nvPr>
        </p:nvSpPr>
        <p:spPr>
          <a:xfrm>
            <a:off x="709275" y="1800250"/>
            <a:ext cx="7153800" cy="153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Integrates with a blockchain network (Ethereum) for transparent and secure management of smart contracts.</a:t>
            </a:r>
            <a:endParaRPr/>
          </a:p>
          <a:p>
            <a:pPr indent="-342900" lvl="0" marL="457200" rtl="0" algn="l">
              <a:spcBef>
                <a:spcPts val="0"/>
              </a:spcBef>
              <a:spcAft>
                <a:spcPts val="0"/>
              </a:spcAft>
              <a:buSzPts val="1800"/>
              <a:buChar char="●"/>
            </a:pPr>
            <a:r>
              <a:rPr lang="en"/>
              <a:t>Smart contracts handle fundraising campaigns, donation tracking, volunteer incentives, and record transactions on the blockchain.</a:t>
            </a:r>
            <a:endParaRPr/>
          </a:p>
        </p:txBody>
      </p:sp>
      <p:sp>
        <p:nvSpPr>
          <p:cNvPr id="483" name="Google Shape;483;p55"/>
          <p:cNvSpPr txBox="1"/>
          <p:nvPr>
            <p:ph type="title"/>
          </p:nvPr>
        </p:nvSpPr>
        <p:spPr>
          <a:xfrm>
            <a:off x="709275" y="1324675"/>
            <a:ext cx="2907600" cy="52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u="sng"/>
              <a:t>Blockchain Layer</a:t>
            </a:r>
            <a:endParaRPr sz="1700" u="sng"/>
          </a:p>
        </p:txBody>
      </p:sp>
      <p:sp>
        <p:nvSpPr>
          <p:cNvPr id="484" name="Google Shape;484;p55"/>
          <p:cNvSpPr txBox="1"/>
          <p:nvPr>
            <p:ph idx="1" type="body"/>
          </p:nvPr>
        </p:nvSpPr>
        <p:spPr>
          <a:xfrm>
            <a:off x="806550" y="3643750"/>
            <a:ext cx="7153800" cy="91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Interacts with the blockchain node using Web3.js or Ethers.js to handle transactions, queries, and events on the blockchain.</a:t>
            </a:r>
            <a:endParaRPr/>
          </a:p>
        </p:txBody>
      </p:sp>
      <p:sp>
        <p:nvSpPr>
          <p:cNvPr id="485" name="Google Shape;485;p55"/>
          <p:cNvSpPr txBox="1"/>
          <p:nvPr>
            <p:ph type="title"/>
          </p:nvPr>
        </p:nvSpPr>
        <p:spPr>
          <a:xfrm>
            <a:off x="806550" y="3168175"/>
            <a:ext cx="2907600" cy="52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u="sng"/>
              <a:t>Ethers.js</a:t>
            </a:r>
            <a:endParaRPr sz="1700" u="sng"/>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6"/>
          <p:cNvSpPr txBox="1"/>
          <p:nvPr>
            <p:ph type="title"/>
          </p:nvPr>
        </p:nvSpPr>
        <p:spPr>
          <a:xfrm>
            <a:off x="1285350" y="858475"/>
            <a:ext cx="6573300" cy="52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Tools &amp; Technologies Used</a:t>
            </a:r>
            <a:endParaRPr/>
          </a:p>
        </p:txBody>
      </p:sp>
      <p:sp>
        <p:nvSpPr>
          <p:cNvPr id="491" name="Google Shape;491;p56"/>
          <p:cNvSpPr txBox="1"/>
          <p:nvPr>
            <p:ph idx="1" type="body"/>
          </p:nvPr>
        </p:nvSpPr>
        <p:spPr>
          <a:xfrm>
            <a:off x="1370478" y="3311750"/>
            <a:ext cx="1061100" cy="439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900"/>
              <a:t>Solidity</a:t>
            </a:r>
            <a:endParaRPr sz="1900"/>
          </a:p>
        </p:txBody>
      </p:sp>
      <p:pic>
        <p:nvPicPr>
          <p:cNvPr id="492" name="Google Shape;492;p56"/>
          <p:cNvPicPr preferRelativeResize="0"/>
          <p:nvPr/>
        </p:nvPicPr>
        <p:blipFill>
          <a:blip r:embed="rId3">
            <a:alphaModFix/>
          </a:blip>
          <a:stretch>
            <a:fillRect/>
          </a:stretch>
        </p:blipFill>
        <p:spPr>
          <a:xfrm>
            <a:off x="1258238" y="2026150"/>
            <a:ext cx="1285599" cy="1285599"/>
          </a:xfrm>
          <a:prstGeom prst="rect">
            <a:avLst/>
          </a:prstGeom>
          <a:noFill/>
          <a:ln>
            <a:noFill/>
          </a:ln>
        </p:spPr>
      </p:pic>
      <p:pic>
        <p:nvPicPr>
          <p:cNvPr id="493" name="Google Shape;493;p56"/>
          <p:cNvPicPr preferRelativeResize="0"/>
          <p:nvPr/>
        </p:nvPicPr>
        <p:blipFill>
          <a:blip r:embed="rId4">
            <a:alphaModFix/>
          </a:blip>
          <a:stretch>
            <a:fillRect/>
          </a:stretch>
        </p:blipFill>
        <p:spPr>
          <a:xfrm>
            <a:off x="2940412" y="2216563"/>
            <a:ext cx="1429775" cy="904775"/>
          </a:xfrm>
          <a:prstGeom prst="rect">
            <a:avLst/>
          </a:prstGeom>
          <a:noFill/>
          <a:ln>
            <a:noFill/>
          </a:ln>
        </p:spPr>
      </p:pic>
      <p:pic>
        <p:nvPicPr>
          <p:cNvPr id="494" name="Google Shape;494;p56"/>
          <p:cNvPicPr preferRelativeResize="0"/>
          <p:nvPr/>
        </p:nvPicPr>
        <p:blipFill>
          <a:blip r:embed="rId5">
            <a:alphaModFix/>
          </a:blip>
          <a:stretch>
            <a:fillRect/>
          </a:stretch>
        </p:blipFill>
        <p:spPr>
          <a:xfrm>
            <a:off x="4916438" y="2216575"/>
            <a:ext cx="904749" cy="904749"/>
          </a:xfrm>
          <a:prstGeom prst="rect">
            <a:avLst/>
          </a:prstGeom>
          <a:noFill/>
          <a:ln>
            <a:noFill/>
          </a:ln>
        </p:spPr>
      </p:pic>
      <p:pic>
        <p:nvPicPr>
          <p:cNvPr id="495" name="Google Shape;495;p56"/>
          <p:cNvPicPr preferRelativeResize="0"/>
          <p:nvPr/>
        </p:nvPicPr>
        <p:blipFill>
          <a:blip r:embed="rId6">
            <a:alphaModFix/>
          </a:blip>
          <a:stretch>
            <a:fillRect/>
          </a:stretch>
        </p:blipFill>
        <p:spPr>
          <a:xfrm>
            <a:off x="6485562" y="2107650"/>
            <a:ext cx="1204100" cy="1204100"/>
          </a:xfrm>
          <a:prstGeom prst="rect">
            <a:avLst/>
          </a:prstGeom>
          <a:noFill/>
          <a:ln>
            <a:noFill/>
          </a:ln>
        </p:spPr>
      </p:pic>
      <p:sp>
        <p:nvSpPr>
          <p:cNvPr id="496" name="Google Shape;496;p56"/>
          <p:cNvSpPr txBox="1"/>
          <p:nvPr>
            <p:ph idx="1" type="body"/>
          </p:nvPr>
        </p:nvSpPr>
        <p:spPr>
          <a:xfrm>
            <a:off x="3061716" y="3311750"/>
            <a:ext cx="1061100" cy="439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900"/>
              <a:t>Ethers.js</a:t>
            </a:r>
            <a:endParaRPr sz="1900"/>
          </a:p>
        </p:txBody>
      </p:sp>
      <p:sp>
        <p:nvSpPr>
          <p:cNvPr id="497" name="Google Shape;497;p56"/>
          <p:cNvSpPr txBox="1"/>
          <p:nvPr>
            <p:ph idx="1" type="body"/>
          </p:nvPr>
        </p:nvSpPr>
        <p:spPr>
          <a:xfrm>
            <a:off x="4838253" y="3311750"/>
            <a:ext cx="1061100" cy="439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900"/>
              <a:t>Next.js</a:t>
            </a:r>
            <a:endParaRPr sz="1900"/>
          </a:p>
        </p:txBody>
      </p:sp>
      <p:sp>
        <p:nvSpPr>
          <p:cNvPr id="498" name="Google Shape;498;p56"/>
          <p:cNvSpPr txBox="1"/>
          <p:nvPr>
            <p:ph idx="1" type="body"/>
          </p:nvPr>
        </p:nvSpPr>
        <p:spPr>
          <a:xfrm>
            <a:off x="6557049" y="3311750"/>
            <a:ext cx="1328700" cy="439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900"/>
              <a:t>MongoDB</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RESOURCE ALLOCATION</a:t>
            </a:r>
            <a:endParaRPr/>
          </a:p>
        </p:txBody>
      </p:sp>
      <p:graphicFrame>
        <p:nvGraphicFramePr>
          <p:cNvPr id="504" name="Google Shape;504;p57"/>
          <p:cNvGraphicFramePr/>
          <p:nvPr/>
        </p:nvGraphicFramePr>
        <p:xfrm>
          <a:off x="942250" y="1809750"/>
          <a:ext cx="3000000" cy="3000000"/>
        </p:xfrm>
        <a:graphic>
          <a:graphicData uri="http://schemas.openxmlformats.org/drawingml/2006/table">
            <a:tbl>
              <a:tblPr>
                <a:noFill/>
                <a:tableStyleId>{12F2D490-2DF9-4D98-8AD3-E131C263D824}</a:tableStyleId>
              </a:tblPr>
              <a:tblGrid>
                <a:gridCol w="2042875"/>
                <a:gridCol w="5445625"/>
              </a:tblGrid>
              <a:tr h="553900">
                <a:tc>
                  <a:txBody>
                    <a:bodyPr/>
                    <a:lstStyle/>
                    <a:p>
                      <a:pPr indent="0" lvl="0" marL="0" rtl="0" algn="ctr">
                        <a:spcBef>
                          <a:spcPts val="0"/>
                        </a:spcBef>
                        <a:spcAft>
                          <a:spcPts val="0"/>
                        </a:spcAft>
                        <a:buNone/>
                      </a:pPr>
                      <a:r>
                        <a:rPr b="1" lang="en">
                          <a:latin typeface="PT Sans"/>
                          <a:ea typeface="PT Sans"/>
                          <a:cs typeface="PT Sans"/>
                          <a:sym typeface="PT Sans"/>
                        </a:rPr>
                        <a:t>ROHIT</a:t>
                      </a:r>
                      <a:endParaRPr b="1">
                        <a:latin typeface="PT Sans"/>
                        <a:ea typeface="PT Sans"/>
                        <a:cs typeface="PT Sans"/>
                        <a:sym typeface="PT Sans"/>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PT Sans"/>
                          <a:ea typeface="PT Sans"/>
                          <a:cs typeface="PT Sans"/>
                          <a:sym typeface="PT Sans"/>
                        </a:rPr>
                        <a:t>FRONTEND &amp; BACKEND</a:t>
                      </a:r>
                      <a:endParaRPr>
                        <a:latin typeface="PT Sans"/>
                        <a:ea typeface="PT Sans"/>
                        <a:cs typeface="PT Sans"/>
                        <a:sym typeface="PT Sans"/>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553900">
                <a:tc>
                  <a:txBody>
                    <a:bodyPr/>
                    <a:lstStyle/>
                    <a:p>
                      <a:pPr indent="0" lvl="0" marL="0" rtl="0" algn="ctr">
                        <a:spcBef>
                          <a:spcPts val="0"/>
                        </a:spcBef>
                        <a:spcAft>
                          <a:spcPts val="0"/>
                        </a:spcAft>
                        <a:buNone/>
                      </a:pPr>
                      <a:r>
                        <a:rPr b="1" lang="en">
                          <a:latin typeface="PT Sans"/>
                          <a:ea typeface="PT Sans"/>
                          <a:cs typeface="PT Sans"/>
                          <a:sym typeface="PT Sans"/>
                        </a:rPr>
                        <a:t>SURYAJIT</a:t>
                      </a:r>
                      <a:endParaRPr b="1">
                        <a:latin typeface="PT Sans"/>
                        <a:ea typeface="PT Sans"/>
                        <a:cs typeface="PT Sans"/>
                        <a:sym typeface="PT Sans"/>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PT Sans"/>
                          <a:ea typeface="PT Sans"/>
                          <a:cs typeface="PT Sans"/>
                          <a:sym typeface="PT Sans"/>
                        </a:rPr>
                        <a:t>SMART CONTRACTS &amp; BLOCKCHAIN INTEGRATION </a:t>
                      </a:r>
                      <a:endParaRPr>
                        <a:latin typeface="PT Sans"/>
                        <a:ea typeface="PT Sans"/>
                        <a:cs typeface="PT Sans"/>
                        <a:sym typeface="PT Sans"/>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553900">
                <a:tc>
                  <a:txBody>
                    <a:bodyPr/>
                    <a:lstStyle/>
                    <a:p>
                      <a:pPr indent="0" lvl="0" marL="0" rtl="0" algn="ctr">
                        <a:spcBef>
                          <a:spcPts val="0"/>
                        </a:spcBef>
                        <a:spcAft>
                          <a:spcPts val="0"/>
                        </a:spcAft>
                        <a:buNone/>
                      </a:pPr>
                      <a:r>
                        <a:rPr b="1" lang="en">
                          <a:latin typeface="PT Sans"/>
                          <a:ea typeface="PT Sans"/>
                          <a:cs typeface="PT Sans"/>
                          <a:sym typeface="PT Sans"/>
                        </a:rPr>
                        <a:t>SUDARSANAN</a:t>
                      </a:r>
                      <a:endParaRPr b="1">
                        <a:latin typeface="PT Sans"/>
                        <a:ea typeface="PT Sans"/>
                        <a:cs typeface="PT Sans"/>
                        <a:sym typeface="PT Sans"/>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PT Sans"/>
                          <a:ea typeface="PT Sans"/>
                          <a:cs typeface="PT Sans"/>
                          <a:sym typeface="PT Sans"/>
                        </a:rPr>
                        <a:t>UI/UX &amp; DOCUMENTATION</a:t>
                      </a:r>
                      <a:endParaRPr>
                        <a:latin typeface="PT Sans"/>
                        <a:ea typeface="PT Sans"/>
                        <a:cs typeface="PT Sans"/>
                        <a:sym typeface="PT Sans"/>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553900">
                <a:tc>
                  <a:txBody>
                    <a:bodyPr/>
                    <a:lstStyle/>
                    <a:p>
                      <a:pPr indent="0" lvl="0" marL="0" rtl="0" algn="ctr">
                        <a:spcBef>
                          <a:spcPts val="0"/>
                        </a:spcBef>
                        <a:spcAft>
                          <a:spcPts val="0"/>
                        </a:spcAft>
                        <a:buNone/>
                      </a:pPr>
                      <a:r>
                        <a:rPr b="1" lang="en">
                          <a:latin typeface="PT Sans"/>
                          <a:ea typeface="PT Sans"/>
                          <a:cs typeface="PT Sans"/>
                          <a:sym typeface="PT Sans"/>
                        </a:rPr>
                        <a:t>SREENATH</a:t>
                      </a:r>
                      <a:endParaRPr b="1">
                        <a:latin typeface="PT Sans"/>
                        <a:ea typeface="PT Sans"/>
                        <a:cs typeface="PT Sans"/>
                        <a:sym typeface="PT Sans"/>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PT Sans"/>
                          <a:ea typeface="PT Sans"/>
                          <a:cs typeface="PT Sans"/>
                          <a:sym typeface="PT Sans"/>
                        </a:rPr>
                        <a:t>DATABASE MANAGEMENT</a:t>
                      </a:r>
                      <a:endParaRPr>
                        <a:latin typeface="PT Sans"/>
                        <a:ea typeface="PT Sans"/>
                        <a:cs typeface="PT Sans"/>
                        <a:sym typeface="PT Sans"/>
                      </a:endParaRPr>
                    </a:p>
                  </a:txBody>
                  <a:tcPr marT="91425" marB="91425" marR="91425" marL="91425" anchor="ctr">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PLANNING &amp; SCHEDULING</a:t>
            </a:r>
            <a:endParaRPr/>
          </a:p>
        </p:txBody>
      </p:sp>
      <p:grpSp>
        <p:nvGrpSpPr>
          <p:cNvPr id="510" name="Google Shape;510;p58"/>
          <p:cNvGrpSpPr/>
          <p:nvPr/>
        </p:nvGrpSpPr>
        <p:grpSpPr>
          <a:xfrm>
            <a:off x="7486063" y="1200166"/>
            <a:ext cx="1458886" cy="3782035"/>
            <a:chOff x="7298372" y="1431525"/>
            <a:chExt cx="1362426" cy="2927725"/>
          </a:xfrm>
        </p:grpSpPr>
        <p:sp>
          <p:nvSpPr>
            <p:cNvPr id="511" name="Google Shape;511;p58"/>
            <p:cNvSpPr/>
            <p:nvPr/>
          </p:nvSpPr>
          <p:spPr>
            <a:xfrm>
              <a:off x="7298392" y="1431550"/>
              <a:ext cx="1362300" cy="2927700"/>
            </a:xfrm>
            <a:prstGeom prst="rect">
              <a:avLst/>
            </a:prstGeom>
            <a:noFill/>
            <a:ln cap="flat" cmpd="sng" w="9525">
              <a:solidFill>
                <a:srgbClr val="A0123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58"/>
            <p:cNvSpPr/>
            <p:nvPr/>
          </p:nvSpPr>
          <p:spPr>
            <a:xfrm flipH="1" rot="10800000">
              <a:off x="7298392" y="1431525"/>
              <a:ext cx="1362300" cy="126900"/>
            </a:xfrm>
            <a:prstGeom prst="rect">
              <a:avLst/>
            </a:prstGeom>
            <a:solidFill>
              <a:srgbClr val="FFD1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58"/>
            <p:cNvSpPr txBox="1"/>
            <p:nvPr/>
          </p:nvSpPr>
          <p:spPr>
            <a:xfrm>
              <a:off x="7298372" y="1558438"/>
              <a:ext cx="798900" cy="7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D1D4"/>
                  </a:solidFill>
                  <a:latin typeface="Roboto"/>
                  <a:ea typeface="Roboto"/>
                  <a:cs typeface="Roboto"/>
                  <a:sym typeface="Roboto"/>
                </a:rPr>
                <a:t>Jun</a:t>
              </a:r>
              <a:endParaRPr b="1" i="0" sz="3000" u="none" cap="none" strike="noStrike">
                <a:solidFill>
                  <a:srgbClr val="FFD1D4"/>
                </a:solidFill>
                <a:latin typeface="Roboto"/>
                <a:ea typeface="Roboto"/>
                <a:cs typeface="Roboto"/>
                <a:sym typeface="Roboto"/>
              </a:endParaRPr>
            </a:p>
          </p:txBody>
        </p:sp>
        <p:sp>
          <p:nvSpPr>
            <p:cNvPr id="514" name="Google Shape;514;p58"/>
            <p:cNvSpPr txBox="1"/>
            <p:nvPr/>
          </p:nvSpPr>
          <p:spPr>
            <a:xfrm>
              <a:off x="7298400"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C22242"/>
                  </a:solidFill>
                  <a:latin typeface="Roboto"/>
                  <a:ea typeface="Roboto"/>
                  <a:cs typeface="Roboto"/>
                  <a:sym typeface="Roboto"/>
                </a:rPr>
                <a:t>W1</a:t>
              </a:r>
              <a:endParaRPr b="0" i="0" sz="700" u="none" cap="none" strike="noStrike">
                <a:solidFill>
                  <a:srgbClr val="C22242"/>
                </a:solidFill>
                <a:latin typeface="Roboto"/>
                <a:ea typeface="Roboto"/>
                <a:cs typeface="Roboto"/>
                <a:sym typeface="Roboto"/>
              </a:endParaRPr>
            </a:p>
          </p:txBody>
        </p:sp>
        <p:cxnSp>
          <p:nvCxnSpPr>
            <p:cNvPr id="515" name="Google Shape;515;p58"/>
            <p:cNvCxnSpPr/>
            <p:nvPr/>
          </p:nvCxnSpPr>
          <p:spPr>
            <a:xfrm rot="10800000">
              <a:off x="7640650" y="2507000"/>
              <a:ext cx="0" cy="1848300"/>
            </a:xfrm>
            <a:prstGeom prst="straightConnector1">
              <a:avLst/>
            </a:prstGeom>
            <a:noFill/>
            <a:ln cap="flat" cmpd="sng" w="9525">
              <a:solidFill>
                <a:srgbClr val="307BF3"/>
              </a:solidFill>
              <a:prstDash val="dot"/>
              <a:round/>
              <a:headEnd len="sm" w="sm" type="none"/>
              <a:tailEnd len="sm" w="sm" type="none"/>
            </a:ln>
          </p:spPr>
        </p:cxnSp>
        <p:cxnSp>
          <p:nvCxnSpPr>
            <p:cNvPr id="516" name="Google Shape;516;p58"/>
            <p:cNvCxnSpPr/>
            <p:nvPr/>
          </p:nvCxnSpPr>
          <p:spPr>
            <a:xfrm rot="10800000">
              <a:off x="7981050" y="2507000"/>
              <a:ext cx="0" cy="1848300"/>
            </a:xfrm>
            <a:prstGeom prst="straightConnector1">
              <a:avLst/>
            </a:prstGeom>
            <a:noFill/>
            <a:ln cap="flat" cmpd="sng" w="9525">
              <a:solidFill>
                <a:srgbClr val="307BF3"/>
              </a:solidFill>
              <a:prstDash val="dot"/>
              <a:round/>
              <a:headEnd len="sm" w="sm" type="none"/>
              <a:tailEnd len="sm" w="sm" type="none"/>
            </a:ln>
          </p:spPr>
        </p:cxnSp>
        <p:cxnSp>
          <p:nvCxnSpPr>
            <p:cNvPr id="517" name="Google Shape;517;p58"/>
            <p:cNvCxnSpPr/>
            <p:nvPr/>
          </p:nvCxnSpPr>
          <p:spPr>
            <a:xfrm rot="10800000">
              <a:off x="8321450" y="2507000"/>
              <a:ext cx="0" cy="1848300"/>
            </a:xfrm>
            <a:prstGeom prst="straightConnector1">
              <a:avLst/>
            </a:prstGeom>
            <a:noFill/>
            <a:ln cap="flat" cmpd="sng" w="9525">
              <a:solidFill>
                <a:srgbClr val="307BF3"/>
              </a:solidFill>
              <a:prstDash val="dot"/>
              <a:round/>
              <a:headEnd len="sm" w="sm" type="none"/>
              <a:tailEnd len="sm" w="sm" type="none"/>
            </a:ln>
          </p:spPr>
        </p:cxnSp>
        <p:sp>
          <p:nvSpPr>
            <p:cNvPr id="518" name="Google Shape;518;p58"/>
            <p:cNvSpPr txBox="1"/>
            <p:nvPr/>
          </p:nvSpPr>
          <p:spPr>
            <a:xfrm>
              <a:off x="7642933"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C22242"/>
                  </a:solidFill>
                  <a:latin typeface="Roboto"/>
                  <a:ea typeface="Roboto"/>
                  <a:cs typeface="Roboto"/>
                  <a:sym typeface="Roboto"/>
                </a:rPr>
                <a:t>W2</a:t>
              </a:r>
              <a:endParaRPr b="0" i="0" sz="700" u="none" cap="none" strike="noStrike">
                <a:solidFill>
                  <a:srgbClr val="C22242"/>
                </a:solidFill>
                <a:latin typeface="Roboto"/>
                <a:ea typeface="Roboto"/>
                <a:cs typeface="Roboto"/>
                <a:sym typeface="Roboto"/>
              </a:endParaRPr>
            </a:p>
          </p:txBody>
        </p:sp>
        <p:sp>
          <p:nvSpPr>
            <p:cNvPr id="519" name="Google Shape;519;p58"/>
            <p:cNvSpPr txBox="1"/>
            <p:nvPr/>
          </p:nvSpPr>
          <p:spPr>
            <a:xfrm>
              <a:off x="7987465"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C22242"/>
                  </a:solidFill>
                  <a:latin typeface="Roboto"/>
                  <a:ea typeface="Roboto"/>
                  <a:cs typeface="Roboto"/>
                  <a:sym typeface="Roboto"/>
                </a:rPr>
                <a:t>W3</a:t>
              </a:r>
              <a:endParaRPr b="0" i="0" sz="700" u="none" cap="none" strike="noStrike">
                <a:solidFill>
                  <a:srgbClr val="C22242"/>
                </a:solidFill>
                <a:latin typeface="Roboto"/>
                <a:ea typeface="Roboto"/>
                <a:cs typeface="Roboto"/>
                <a:sym typeface="Roboto"/>
              </a:endParaRPr>
            </a:p>
          </p:txBody>
        </p:sp>
        <p:sp>
          <p:nvSpPr>
            <p:cNvPr id="520" name="Google Shape;520;p58"/>
            <p:cNvSpPr txBox="1"/>
            <p:nvPr/>
          </p:nvSpPr>
          <p:spPr>
            <a:xfrm>
              <a:off x="8331998"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C22242"/>
                  </a:solidFill>
                  <a:latin typeface="Roboto"/>
                  <a:ea typeface="Roboto"/>
                  <a:cs typeface="Roboto"/>
                  <a:sym typeface="Roboto"/>
                </a:rPr>
                <a:t>W4</a:t>
              </a:r>
              <a:endParaRPr b="0" i="0" sz="700" u="none" cap="none" strike="noStrike">
                <a:solidFill>
                  <a:srgbClr val="C22242"/>
                </a:solidFill>
                <a:latin typeface="Roboto"/>
                <a:ea typeface="Roboto"/>
                <a:cs typeface="Roboto"/>
                <a:sym typeface="Roboto"/>
              </a:endParaRPr>
            </a:p>
          </p:txBody>
        </p:sp>
      </p:grpSp>
      <p:grpSp>
        <p:nvGrpSpPr>
          <p:cNvPr id="521" name="Google Shape;521;p58"/>
          <p:cNvGrpSpPr/>
          <p:nvPr/>
        </p:nvGrpSpPr>
        <p:grpSpPr>
          <a:xfrm>
            <a:off x="6021028" y="1200166"/>
            <a:ext cx="1463825" cy="3782035"/>
            <a:chOff x="5930200" y="1431525"/>
            <a:chExt cx="1367039" cy="2927725"/>
          </a:xfrm>
        </p:grpSpPr>
        <p:sp>
          <p:nvSpPr>
            <p:cNvPr id="522" name="Google Shape;522;p58"/>
            <p:cNvSpPr/>
            <p:nvPr/>
          </p:nvSpPr>
          <p:spPr>
            <a:xfrm>
              <a:off x="5934939" y="1431550"/>
              <a:ext cx="1362300" cy="2927700"/>
            </a:xfrm>
            <a:prstGeom prst="rect">
              <a:avLst/>
            </a:prstGeom>
            <a:noFill/>
            <a:ln cap="flat" cmpd="sng" w="9525">
              <a:solidFill>
                <a:srgbClr val="A0123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8"/>
            <p:cNvSpPr/>
            <p:nvPr/>
          </p:nvSpPr>
          <p:spPr>
            <a:xfrm flipH="1" rot="10800000">
              <a:off x="5934939" y="1431525"/>
              <a:ext cx="1362300" cy="126900"/>
            </a:xfrm>
            <a:prstGeom prst="rect">
              <a:avLst/>
            </a:prstGeom>
            <a:solidFill>
              <a:srgbClr val="FFA6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8"/>
            <p:cNvSpPr txBox="1"/>
            <p:nvPr/>
          </p:nvSpPr>
          <p:spPr>
            <a:xfrm>
              <a:off x="5934922" y="1558438"/>
              <a:ext cx="804600" cy="7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A6AD"/>
                  </a:solidFill>
                  <a:latin typeface="Roboto"/>
                  <a:ea typeface="Roboto"/>
                  <a:cs typeface="Roboto"/>
                  <a:sym typeface="Roboto"/>
                </a:rPr>
                <a:t>Apr</a:t>
              </a:r>
              <a:endParaRPr b="1" i="0" sz="2700" u="none" cap="none" strike="noStrike">
                <a:solidFill>
                  <a:srgbClr val="FFA6AD"/>
                </a:solidFill>
                <a:latin typeface="Roboto"/>
                <a:ea typeface="Roboto"/>
                <a:cs typeface="Roboto"/>
                <a:sym typeface="Roboto"/>
              </a:endParaRPr>
            </a:p>
          </p:txBody>
        </p:sp>
        <p:cxnSp>
          <p:nvCxnSpPr>
            <p:cNvPr id="525" name="Google Shape;525;p58"/>
            <p:cNvCxnSpPr/>
            <p:nvPr/>
          </p:nvCxnSpPr>
          <p:spPr>
            <a:xfrm rot="10800000">
              <a:off x="6277200" y="2507000"/>
              <a:ext cx="0" cy="1848300"/>
            </a:xfrm>
            <a:prstGeom prst="straightConnector1">
              <a:avLst/>
            </a:prstGeom>
            <a:noFill/>
            <a:ln cap="flat" cmpd="sng" w="9525">
              <a:solidFill>
                <a:srgbClr val="307BF3"/>
              </a:solidFill>
              <a:prstDash val="dot"/>
              <a:round/>
              <a:headEnd len="sm" w="sm" type="none"/>
              <a:tailEnd len="sm" w="sm" type="none"/>
            </a:ln>
          </p:spPr>
        </p:cxnSp>
        <p:cxnSp>
          <p:nvCxnSpPr>
            <p:cNvPr id="526" name="Google Shape;526;p58"/>
            <p:cNvCxnSpPr/>
            <p:nvPr/>
          </p:nvCxnSpPr>
          <p:spPr>
            <a:xfrm rot="10800000">
              <a:off x="6617600" y="2507000"/>
              <a:ext cx="0" cy="1848300"/>
            </a:xfrm>
            <a:prstGeom prst="straightConnector1">
              <a:avLst/>
            </a:prstGeom>
            <a:noFill/>
            <a:ln cap="flat" cmpd="sng" w="9525">
              <a:solidFill>
                <a:srgbClr val="307BF3"/>
              </a:solidFill>
              <a:prstDash val="dot"/>
              <a:round/>
              <a:headEnd len="sm" w="sm" type="none"/>
              <a:tailEnd len="sm" w="sm" type="none"/>
            </a:ln>
          </p:spPr>
        </p:cxnSp>
        <p:cxnSp>
          <p:nvCxnSpPr>
            <p:cNvPr id="527" name="Google Shape;527;p58"/>
            <p:cNvCxnSpPr/>
            <p:nvPr/>
          </p:nvCxnSpPr>
          <p:spPr>
            <a:xfrm rot="10800000">
              <a:off x="6958000" y="2507000"/>
              <a:ext cx="0" cy="1848300"/>
            </a:xfrm>
            <a:prstGeom prst="straightConnector1">
              <a:avLst/>
            </a:prstGeom>
            <a:noFill/>
            <a:ln cap="flat" cmpd="sng" w="9525">
              <a:solidFill>
                <a:srgbClr val="307BF3"/>
              </a:solidFill>
              <a:prstDash val="dot"/>
              <a:round/>
              <a:headEnd len="sm" w="sm" type="none"/>
              <a:tailEnd len="sm" w="sm" type="none"/>
            </a:ln>
          </p:spPr>
        </p:cxnSp>
        <p:sp>
          <p:nvSpPr>
            <p:cNvPr id="528" name="Google Shape;528;p58"/>
            <p:cNvSpPr txBox="1"/>
            <p:nvPr/>
          </p:nvSpPr>
          <p:spPr>
            <a:xfrm>
              <a:off x="5930200"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C22242"/>
                  </a:solidFill>
                  <a:latin typeface="Roboto"/>
                  <a:ea typeface="Roboto"/>
                  <a:cs typeface="Roboto"/>
                  <a:sym typeface="Roboto"/>
                </a:rPr>
                <a:t>W1</a:t>
              </a:r>
              <a:endParaRPr b="0" i="0" sz="700" u="none" cap="none" strike="noStrike">
                <a:solidFill>
                  <a:srgbClr val="C22242"/>
                </a:solidFill>
                <a:latin typeface="Roboto"/>
                <a:ea typeface="Roboto"/>
                <a:cs typeface="Roboto"/>
                <a:sym typeface="Roboto"/>
              </a:endParaRPr>
            </a:p>
          </p:txBody>
        </p:sp>
        <p:sp>
          <p:nvSpPr>
            <p:cNvPr id="529" name="Google Shape;529;p58"/>
            <p:cNvSpPr txBox="1"/>
            <p:nvPr/>
          </p:nvSpPr>
          <p:spPr>
            <a:xfrm>
              <a:off x="6274733"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C22242"/>
                  </a:solidFill>
                  <a:latin typeface="Roboto"/>
                  <a:ea typeface="Roboto"/>
                  <a:cs typeface="Roboto"/>
                  <a:sym typeface="Roboto"/>
                </a:rPr>
                <a:t>W2</a:t>
              </a:r>
              <a:endParaRPr b="0" i="0" sz="700" u="none" cap="none" strike="noStrike">
                <a:solidFill>
                  <a:srgbClr val="C22242"/>
                </a:solidFill>
                <a:latin typeface="Roboto"/>
                <a:ea typeface="Roboto"/>
                <a:cs typeface="Roboto"/>
                <a:sym typeface="Roboto"/>
              </a:endParaRPr>
            </a:p>
          </p:txBody>
        </p:sp>
        <p:sp>
          <p:nvSpPr>
            <p:cNvPr id="530" name="Google Shape;530;p58"/>
            <p:cNvSpPr txBox="1"/>
            <p:nvPr/>
          </p:nvSpPr>
          <p:spPr>
            <a:xfrm>
              <a:off x="6619265"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C22242"/>
                  </a:solidFill>
                  <a:latin typeface="Roboto"/>
                  <a:ea typeface="Roboto"/>
                  <a:cs typeface="Roboto"/>
                  <a:sym typeface="Roboto"/>
                </a:rPr>
                <a:t>W3</a:t>
              </a:r>
              <a:endParaRPr b="0" i="0" sz="700" u="none" cap="none" strike="noStrike">
                <a:solidFill>
                  <a:srgbClr val="C22242"/>
                </a:solidFill>
                <a:latin typeface="Roboto"/>
                <a:ea typeface="Roboto"/>
                <a:cs typeface="Roboto"/>
                <a:sym typeface="Roboto"/>
              </a:endParaRPr>
            </a:p>
          </p:txBody>
        </p:sp>
        <p:sp>
          <p:nvSpPr>
            <p:cNvPr id="531" name="Google Shape;531;p58"/>
            <p:cNvSpPr txBox="1"/>
            <p:nvPr/>
          </p:nvSpPr>
          <p:spPr>
            <a:xfrm>
              <a:off x="6963798"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C22242"/>
                  </a:solidFill>
                  <a:latin typeface="Roboto"/>
                  <a:ea typeface="Roboto"/>
                  <a:cs typeface="Roboto"/>
                  <a:sym typeface="Roboto"/>
                </a:rPr>
                <a:t>W4</a:t>
              </a:r>
              <a:endParaRPr b="0" i="0" sz="700" u="none" cap="none" strike="noStrike">
                <a:solidFill>
                  <a:srgbClr val="C22242"/>
                </a:solidFill>
                <a:latin typeface="Roboto"/>
                <a:ea typeface="Roboto"/>
                <a:cs typeface="Roboto"/>
                <a:sym typeface="Roboto"/>
              </a:endParaRPr>
            </a:p>
          </p:txBody>
        </p:sp>
      </p:grpSp>
      <p:grpSp>
        <p:nvGrpSpPr>
          <p:cNvPr id="532" name="Google Shape;532;p58"/>
          <p:cNvGrpSpPr/>
          <p:nvPr/>
        </p:nvGrpSpPr>
        <p:grpSpPr>
          <a:xfrm>
            <a:off x="4564916" y="1200166"/>
            <a:ext cx="1461819" cy="3782035"/>
            <a:chOff x="4563606" y="1431525"/>
            <a:chExt cx="1365165" cy="2927725"/>
          </a:xfrm>
        </p:grpSpPr>
        <p:sp>
          <p:nvSpPr>
            <p:cNvPr id="533" name="Google Shape;533;p58"/>
            <p:cNvSpPr/>
            <p:nvPr/>
          </p:nvSpPr>
          <p:spPr>
            <a:xfrm>
              <a:off x="4566471" y="1431550"/>
              <a:ext cx="1362300" cy="2927700"/>
            </a:xfrm>
            <a:prstGeom prst="rect">
              <a:avLst/>
            </a:prstGeom>
            <a:noFill/>
            <a:ln cap="flat" cmpd="sng" w="9525">
              <a:solidFill>
                <a:srgbClr val="A0123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8"/>
            <p:cNvSpPr/>
            <p:nvPr/>
          </p:nvSpPr>
          <p:spPr>
            <a:xfrm flipH="1" rot="10800000">
              <a:off x="4566471" y="1431525"/>
              <a:ext cx="1362300" cy="126900"/>
            </a:xfrm>
            <a:prstGeom prst="rect">
              <a:avLst/>
            </a:prstGeom>
            <a:solidFill>
              <a:srgbClr val="FF70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8"/>
            <p:cNvSpPr txBox="1"/>
            <p:nvPr/>
          </p:nvSpPr>
          <p:spPr>
            <a:xfrm>
              <a:off x="4566459" y="1558438"/>
              <a:ext cx="815400" cy="7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707B"/>
                  </a:solidFill>
                  <a:latin typeface="Roboto"/>
                  <a:ea typeface="Roboto"/>
                  <a:cs typeface="Roboto"/>
                  <a:sym typeface="Roboto"/>
                </a:rPr>
                <a:t>Mar</a:t>
              </a:r>
              <a:endParaRPr b="1" i="0" sz="3000" u="none" cap="none" strike="noStrike">
                <a:solidFill>
                  <a:srgbClr val="FF707B"/>
                </a:solidFill>
                <a:latin typeface="Roboto"/>
                <a:ea typeface="Roboto"/>
                <a:cs typeface="Roboto"/>
                <a:sym typeface="Roboto"/>
              </a:endParaRPr>
            </a:p>
          </p:txBody>
        </p:sp>
        <p:cxnSp>
          <p:nvCxnSpPr>
            <p:cNvPr id="536" name="Google Shape;536;p58"/>
            <p:cNvCxnSpPr/>
            <p:nvPr/>
          </p:nvCxnSpPr>
          <p:spPr>
            <a:xfrm rot="10800000">
              <a:off x="4908700" y="2507000"/>
              <a:ext cx="0" cy="1848300"/>
            </a:xfrm>
            <a:prstGeom prst="straightConnector1">
              <a:avLst/>
            </a:prstGeom>
            <a:noFill/>
            <a:ln cap="flat" cmpd="sng" w="9525">
              <a:solidFill>
                <a:srgbClr val="0E65F0"/>
              </a:solidFill>
              <a:prstDash val="dot"/>
              <a:round/>
              <a:headEnd len="sm" w="sm" type="none"/>
              <a:tailEnd len="sm" w="sm" type="none"/>
            </a:ln>
          </p:spPr>
        </p:cxnSp>
        <p:cxnSp>
          <p:nvCxnSpPr>
            <p:cNvPr id="537" name="Google Shape;537;p58"/>
            <p:cNvCxnSpPr/>
            <p:nvPr/>
          </p:nvCxnSpPr>
          <p:spPr>
            <a:xfrm rot="10800000">
              <a:off x="5249087" y="2507000"/>
              <a:ext cx="0" cy="1848300"/>
            </a:xfrm>
            <a:prstGeom prst="straightConnector1">
              <a:avLst/>
            </a:prstGeom>
            <a:noFill/>
            <a:ln cap="flat" cmpd="sng" w="9525">
              <a:solidFill>
                <a:srgbClr val="0E65F0"/>
              </a:solidFill>
              <a:prstDash val="dot"/>
              <a:round/>
              <a:headEnd len="sm" w="sm" type="none"/>
              <a:tailEnd len="sm" w="sm" type="none"/>
            </a:ln>
          </p:spPr>
        </p:cxnSp>
        <p:cxnSp>
          <p:nvCxnSpPr>
            <p:cNvPr id="538" name="Google Shape;538;p58"/>
            <p:cNvCxnSpPr/>
            <p:nvPr/>
          </p:nvCxnSpPr>
          <p:spPr>
            <a:xfrm rot="10800000">
              <a:off x="5589475" y="2507000"/>
              <a:ext cx="0" cy="1848300"/>
            </a:xfrm>
            <a:prstGeom prst="straightConnector1">
              <a:avLst/>
            </a:prstGeom>
            <a:noFill/>
            <a:ln cap="flat" cmpd="sng" w="9525">
              <a:solidFill>
                <a:srgbClr val="0E65F0"/>
              </a:solidFill>
              <a:prstDash val="dot"/>
              <a:round/>
              <a:headEnd len="sm" w="sm" type="none"/>
              <a:tailEnd len="sm" w="sm" type="none"/>
            </a:ln>
          </p:spPr>
        </p:cxnSp>
        <p:sp>
          <p:nvSpPr>
            <p:cNvPr id="539" name="Google Shape;539;p58"/>
            <p:cNvSpPr txBox="1"/>
            <p:nvPr/>
          </p:nvSpPr>
          <p:spPr>
            <a:xfrm>
              <a:off x="4563606"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A0123B"/>
                  </a:solidFill>
                  <a:latin typeface="Roboto"/>
                  <a:ea typeface="Roboto"/>
                  <a:cs typeface="Roboto"/>
                  <a:sym typeface="Roboto"/>
                </a:rPr>
                <a:t>W1</a:t>
              </a:r>
              <a:endParaRPr b="0" i="0" sz="700" u="none" cap="none" strike="noStrike">
                <a:solidFill>
                  <a:srgbClr val="A0123B"/>
                </a:solidFill>
                <a:latin typeface="Roboto"/>
                <a:ea typeface="Roboto"/>
                <a:cs typeface="Roboto"/>
                <a:sym typeface="Roboto"/>
              </a:endParaRPr>
            </a:p>
          </p:txBody>
        </p:sp>
        <p:sp>
          <p:nvSpPr>
            <p:cNvPr id="540" name="Google Shape;540;p58"/>
            <p:cNvSpPr txBox="1"/>
            <p:nvPr/>
          </p:nvSpPr>
          <p:spPr>
            <a:xfrm>
              <a:off x="4908138"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A0123B"/>
                  </a:solidFill>
                  <a:latin typeface="Roboto"/>
                  <a:ea typeface="Roboto"/>
                  <a:cs typeface="Roboto"/>
                  <a:sym typeface="Roboto"/>
                </a:rPr>
                <a:t>W2</a:t>
              </a:r>
              <a:endParaRPr b="0" i="0" sz="700" u="none" cap="none" strike="noStrike">
                <a:solidFill>
                  <a:srgbClr val="A0123B"/>
                </a:solidFill>
                <a:latin typeface="Roboto"/>
                <a:ea typeface="Roboto"/>
                <a:cs typeface="Roboto"/>
                <a:sym typeface="Roboto"/>
              </a:endParaRPr>
            </a:p>
          </p:txBody>
        </p:sp>
        <p:sp>
          <p:nvSpPr>
            <p:cNvPr id="541" name="Google Shape;541;p58"/>
            <p:cNvSpPr txBox="1"/>
            <p:nvPr/>
          </p:nvSpPr>
          <p:spPr>
            <a:xfrm>
              <a:off x="5252671"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A0123B"/>
                  </a:solidFill>
                  <a:latin typeface="Roboto"/>
                  <a:ea typeface="Roboto"/>
                  <a:cs typeface="Roboto"/>
                  <a:sym typeface="Roboto"/>
                </a:rPr>
                <a:t>W3</a:t>
              </a:r>
              <a:endParaRPr b="0" i="0" sz="700" u="none" cap="none" strike="noStrike">
                <a:solidFill>
                  <a:srgbClr val="A0123B"/>
                </a:solidFill>
                <a:latin typeface="Roboto"/>
                <a:ea typeface="Roboto"/>
                <a:cs typeface="Roboto"/>
                <a:sym typeface="Roboto"/>
              </a:endParaRPr>
            </a:p>
          </p:txBody>
        </p:sp>
        <p:sp>
          <p:nvSpPr>
            <p:cNvPr id="542" name="Google Shape;542;p58"/>
            <p:cNvSpPr txBox="1"/>
            <p:nvPr/>
          </p:nvSpPr>
          <p:spPr>
            <a:xfrm>
              <a:off x="5597203"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A0123B"/>
                  </a:solidFill>
                  <a:latin typeface="Roboto"/>
                  <a:ea typeface="Roboto"/>
                  <a:cs typeface="Roboto"/>
                  <a:sym typeface="Roboto"/>
                </a:rPr>
                <a:t>W4</a:t>
              </a:r>
              <a:endParaRPr b="0" i="0" sz="700" u="none" cap="none" strike="noStrike">
                <a:solidFill>
                  <a:srgbClr val="A0123B"/>
                </a:solidFill>
                <a:latin typeface="Roboto"/>
                <a:ea typeface="Roboto"/>
                <a:cs typeface="Roboto"/>
                <a:sym typeface="Roboto"/>
              </a:endParaRPr>
            </a:p>
          </p:txBody>
        </p:sp>
      </p:grpSp>
      <p:grpSp>
        <p:nvGrpSpPr>
          <p:cNvPr id="543" name="Google Shape;543;p58"/>
          <p:cNvGrpSpPr/>
          <p:nvPr/>
        </p:nvGrpSpPr>
        <p:grpSpPr>
          <a:xfrm>
            <a:off x="3110175" y="1200150"/>
            <a:ext cx="1460400" cy="3782035"/>
            <a:chOff x="3203963" y="1431525"/>
            <a:chExt cx="1363840" cy="2927725"/>
          </a:xfrm>
        </p:grpSpPr>
        <p:sp>
          <p:nvSpPr>
            <p:cNvPr id="544" name="Google Shape;544;p58"/>
            <p:cNvSpPr/>
            <p:nvPr/>
          </p:nvSpPr>
          <p:spPr>
            <a:xfrm>
              <a:off x="3203978" y="1431550"/>
              <a:ext cx="1362300" cy="2927700"/>
            </a:xfrm>
            <a:prstGeom prst="rect">
              <a:avLst/>
            </a:prstGeom>
            <a:noFill/>
            <a:ln cap="flat" cmpd="sng" w="9525">
              <a:solidFill>
                <a:srgbClr val="A0123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8"/>
            <p:cNvSpPr/>
            <p:nvPr/>
          </p:nvSpPr>
          <p:spPr>
            <a:xfrm flipH="1" rot="10800000">
              <a:off x="3203978" y="1431525"/>
              <a:ext cx="1362300" cy="126900"/>
            </a:xfrm>
            <a:prstGeom prst="rect">
              <a:avLst/>
            </a:prstGeom>
            <a:solidFill>
              <a:srgbClr val="FF40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8"/>
            <p:cNvSpPr txBox="1"/>
            <p:nvPr/>
          </p:nvSpPr>
          <p:spPr>
            <a:xfrm>
              <a:off x="3203963" y="1558422"/>
              <a:ext cx="819300" cy="792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FF404F"/>
                  </a:solidFill>
                  <a:latin typeface="Roboto"/>
                  <a:ea typeface="Roboto"/>
                  <a:cs typeface="Roboto"/>
                  <a:sym typeface="Roboto"/>
                </a:rPr>
                <a:t>Dec</a:t>
              </a:r>
              <a:endParaRPr b="1" i="0" sz="3000" u="none" cap="none" strike="noStrike">
                <a:solidFill>
                  <a:srgbClr val="FF404F"/>
                </a:solidFill>
                <a:latin typeface="Roboto"/>
                <a:ea typeface="Roboto"/>
                <a:cs typeface="Roboto"/>
                <a:sym typeface="Roboto"/>
              </a:endParaRPr>
            </a:p>
          </p:txBody>
        </p:sp>
        <p:cxnSp>
          <p:nvCxnSpPr>
            <p:cNvPr id="547" name="Google Shape;547;p58"/>
            <p:cNvCxnSpPr/>
            <p:nvPr/>
          </p:nvCxnSpPr>
          <p:spPr>
            <a:xfrm rot="10800000">
              <a:off x="3546225" y="2507000"/>
              <a:ext cx="0" cy="1848300"/>
            </a:xfrm>
            <a:prstGeom prst="straightConnector1">
              <a:avLst/>
            </a:prstGeom>
            <a:noFill/>
            <a:ln cap="flat" cmpd="sng" w="9525">
              <a:solidFill>
                <a:srgbClr val="0D5DDF"/>
              </a:solidFill>
              <a:prstDash val="dot"/>
              <a:round/>
              <a:headEnd len="sm" w="sm" type="none"/>
              <a:tailEnd len="sm" w="sm" type="none"/>
            </a:ln>
          </p:spPr>
        </p:cxnSp>
        <p:cxnSp>
          <p:nvCxnSpPr>
            <p:cNvPr id="548" name="Google Shape;548;p58"/>
            <p:cNvCxnSpPr/>
            <p:nvPr/>
          </p:nvCxnSpPr>
          <p:spPr>
            <a:xfrm rot="10800000">
              <a:off x="3886600" y="2507000"/>
              <a:ext cx="0" cy="1848300"/>
            </a:xfrm>
            <a:prstGeom prst="straightConnector1">
              <a:avLst/>
            </a:prstGeom>
            <a:noFill/>
            <a:ln cap="flat" cmpd="sng" w="9525">
              <a:solidFill>
                <a:srgbClr val="0D5DDF"/>
              </a:solidFill>
              <a:prstDash val="dot"/>
              <a:round/>
              <a:headEnd len="sm" w="sm" type="none"/>
              <a:tailEnd len="sm" w="sm" type="none"/>
            </a:ln>
          </p:spPr>
        </p:cxnSp>
        <p:cxnSp>
          <p:nvCxnSpPr>
            <p:cNvPr id="549" name="Google Shape;549;p58"/>
            <p:cNvCxnSpPr/>
            <p:nvPr/>
          </p:nvCxnSpPr>
          <p:spPr>
            <a:xfrm rot="10800000">
              <a:off x="4226975" y="2507000"/>
              <a:ext cx="0" cy="1848300"/>
            </a:xfrm>
            <a:prstGeom prst="straightConnector1">
              <a:avLst/>
            </a:prstGeom>
            <a:noFill/>
            <a:ln cap="flat" cmpd="sng" w="9525">
              <a:solidFill>
                <a:srgbClr val="0D5DDF"/>
              </a:solidFill>
              <a:prstDash val="dot"/>
              <a:round/>
              <a:headEnd len="sm" w="sm" type="none"/>
              <a:tailEnd len="sm" w="sm" type="none"/>
            </a:ln>
          </p:spPr>
        </p:cxnSp>
        <p:sp>
          <p:nvSpPr>
            <p:cNvPr id="550" name="Google Shape;550;p58"/>
            <p:cNvSpPr txBox="1"/>
            <p:nvPr/>
          </p:nvSpPr>
          <p:spPr>
            <a:xfrm>
              <a:off x="3205406"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C22242"/>
                  </a:solidFill>
                  <a:latin typeface="Roboto"/>
                  <a:ea typeface="Roboto"/>
                  <a:cs typeface="Roboto"/>
                  <a:sym typeface="Roboto"/>
                </a:rPr>
                <a:t>W1</a:t>
              </a:r>
              <a:endParaRPr b="0" i="0" sz="700" u="none" cap="none" strike="noStrike">
                <a:solidFill>
                  <a:srgbClr val="C22242"/>
                </a:solidFill>
                <a:latin typeface="Roboto"/>
                <a:ea typeface="Roboto"/>
                <a:cs typeface="Roboto"/>
                <a:sym typeface="Roboto"/>
              </a:endParaRPr>
            </a:p>
          </p:txBody>
        </p:sp>
        <p:sp>
          <p:nvSpPr>
            <p:cNvPr id="551" name="Google Shape;551;p58"/>
            <p:cNvSpPr txBox="1"/>
            <p:nvPr/>
          </p:nvSpPr>
          <p:spPr>
            <a:xfrm>
              <a:off x="3549938"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C22242"/>
                  </a:solidFill>
                  <a:latin typeface="Roboto"/>
                  <a:ea typeface="Roboto"/>
                  <a:cs typeface="Roboto"/>
                  <a:sym typeface="Roboto"/>
                </a:rPr>
                <a:t>W2</a:t>
              </a:r>
              <a:endParaRPr b="0" i="0" sz="700" u="none" cap="none" strike="noStrike">
                <a:solidFill>
                  <a:srgbClr val="C22242"/>
                </a:solidFill>
                <a:latin typeface="Roboto"/>
                <a:ea typeface="Roboto"/>
                <a:cs typeface="Roboto"/>
                <a:sym typeface="Roboto"/>
              </a:endParaRPr>
            </a:p>
          </p:txBody>
        </p:sp>
        <p:sp>
          <p:nvSpPr>
            <p:cNvPr id="552" name="Google Shape;552;p58"/>
            <p:cNvSpPr txBox="1"/>
            <p:nvPr/>
          </p:nvSpPr>
          <p:spPr>
            <a:xfrm>
              <a:off x="3894471"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C22242"/>
                  </a:solidFill>
                  <a:latin typeface="Roboto"/>
                  <a:ea typeface="Roboto"/>
                  <a:cs typeface="Roboto"/>
                  <a:sym typeface="Roboto"/>
                </a:rPr>
                <a:t>W3</a:t>
              </a:r>
              <a:endParaRPr b="0" i="0" sz="700" u="none" cap="none" strike="noStrike">
                <a:solidFill>
                  <a:srgbClr val="C22242"/>
                </a:solidFill>
                <a:latin typeface="Roboto"/>
                <a:ea typeface="Roboto"/>
                <a:cs typeface="Roboto"/>
                <a:sym typeface="Roboto"/>
              </a:endParaRPr>
            </a:p>
          </p:txBody>
        </p:sp>
        <p:sp>
          <p:nvSpPr>
            <p:cNvPr id="553" name="Google Shape;553;p58"/>
            <p:cNvSpPr txBox="1"/>
            <p:nvPr/>
          </p:nvSpPr>
          <p:spPr>
            <a:xfrm>
              <a:off x="4239003"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C22242"/>
                  </a:solidFill>
                  <a:latin typeface="Roboto"/>
                  <a:ea typeface="Roboto"/>
                  <a:cs typeface="Roboto"/>
                  <a:sym typeface="Roboto"/>
                </a:rPr>
                <a:t>W4</a:t>
              </a:r>
              <a:endParaRPr b="0" i="0" sz="700" u="none" cap="none" strike="noStrike">
                <a:solidFill>
                  <a:srgbClr val="C22242"/>
                </a:solidFill>
                <a:latin typeface="Roboto"/>
                <a:ea typeface="Roboto"/>
                <a:cs typeface="Roboto"/>
                <a:sym typeface="Roboto"/>
              </a:endParaRPr>
            </a:p>
          </p:txBody>
        </p:sp>
      </p:grpSp>
      <p:grpSp>
        <p:nvGrpSpPr>
          <p:cNvPr id="554" name="Google Shape;554;p58"/>
          <p:cNvGrpSpPr/>
          <p:nvPr/>
        </p:nvGrpSpPr>
        <p:grpSpPr>
          <a:xfrm>
            <a:off x="1651234" y="1200150"/>
            <a:ext cx="1460416" cy="3782035"/>
            <a:chOff x="1841486" y="1431525"/>
            <a:chExt cx="1363855" cy="2927725"/>
          </a:xfrm>
        </p:grpSpPr>
        <p:sp>
          <p:nvSpPr>
            <p:cNvPr id="555" name="Google Shape;555;p58"/>
            <p:cNvSpPr/>
            <p:nvPr/>
          </p:nvSpPr>
          <p:spPr>
            <a:xfrm>
              <a:off x="1841486" y="1431550"/>
              <a:ext cx="1362300" cy="2927700"/>
            </a:xfrm>
            <a:prstGeom prst="rect">
              <a:avLst/>
            </a:prstGeom>
            <a:noFill/>
            <a:ln cap="flat" cmpd="sng" w="9525">
              <a:solidFill>
                <a:srgbClr val="A0123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58"/>
            <p:cNvSpPr/>
            <p:nvPr/>
          </p:nvSpPr>
          <p:spPr>
            <a:xfrm flipH="1" rot="10800000">
              <a:off x="1841486" y="1431525"/>
              <a:ext cx="1362300" cy="126900"/>
            </a:xfrm>
            <a:prstGeom prst="rect">
              <a:avLst/>
            </a:prstGeom>
            <a:solidFill>
              <a:srgbClr val="FF1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58"/>
            <p:cNvSpPr txBox="1"/>
            <p:nvPr/>
          </p:nvSpPr>
          <p:spPr>
            <a:xfrm>
              <a:off x="1841500" y="1558425"/>
              <a:ext cx="804600" cy="7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1A2B"/>
                  </a:solidFill>
                  <a:latin typeface="Roboto"/>
                  <a:ea typeface="Roboto"/>
                  <a:cs typeface="Roboto"/>
                  <a:sym typeface="Roboto"/>
                </a:rPr>
                <a:t>Nov</a:t>
              </a:r>
              <a:endParaRPr b="1" i="0" sz="3000" u="none" cap="none" strike="noStrike">
                <a:solidFill>
                  <a:srgbClr val="FF1A2B"/>
                </a:solidFill>
                <a:latin typeface="Roboto"/>
                <a:ea typeface="Roboto"/>
                <a:cs typeface="Roboto"/>
                <a:sym typeface="Roboto"/>
              </a:endParaRPr>
            </a:p>
          </p:txBody>
        </p:sp>
        <p:cxnSp>
          <p:nvCxnSpPr>
            <p:cNvPr id="558" name="Google Shape;558;p58"/>
            <p:cNvCxnSpPr/>
            <p:nvPr/>
          </p:nvCxnSpPr>
          <p:spPr>
            <a:xfrm rot="10800000">
              <a:off x="2183725" y="2507000"/>
              <a:ext cx="0" cy="1848300"/>
            </a:xfrm>
            <a:prstGeom prst="straightConnector1">
              <a:avLst/>
            </a:prstGeom>
            <a:noFill/>
            <a:ln cap="flat" cmpd="sng" w="9525">
              <a:solidFill>
                <a:srgbClr val="0C58D3"/>
              </a:solidFill>
              <a:prstDash val="dot"/>
              <a:round/>
              <a:headEnd len="sm" w="sm" type="none"/>
              <a:tailEnd len="sm" w="sm" type="none"/>
            </a:ln>
          </p:spPr>
        </p:cxnSp>
        <p:cxnSp>
          <p:nvCxnSpPr>
            <p:cNvPr id="559" name="Google Shape;559;p58"/>
            <p:cNvCxnSpPr/>
            <p:nvPr/>
          </p:nvCxnSpPr>
          <p:spPr>
            <a:xfrm rot="10800000">
              <a:off x="2524112" y="2507000"/>
              <a:ext cx="0" cy="1848300"/>
            </a:xfrm>
            <a:prstGeom prst="straightConnector1">
              <a:avLst/>
            </a:prstGeom>
            <a:noFill/>
            <a:ln cap="flat" cmpd="sng" w="9525">
              <a:solidFill>
                <a:srgbClr val="0C58D3"/>
              </a:solidFill>
              <a:prstDash val="dot"/>
              <a:round/>
              <a:headEnd len="sm" w="sm" type="none"/>
              <a:tailEnd len="sm" w="sm" type="none"/>
            </a:ln>
          </p:spPr>
        </p:cxnSp>
        <p:cxnSp>
          <p:nvCxnSpPr>
            <p:cNvPr id="560" name="Google Shape;560;p58"/>
            <p:cNvCxnSpPr/>
            <p:nvPr/>
          </p:nvCxnSpPr>
          <p:spPr>
            <a:xfrm rot="10800000">
              <a:off x="2864500" y="2507000"/>
              <a:ext cx="0" cy="1848300"/>
            </a:xfrm>
            <a:prstGeom prst="straightConnector1">
              <a:avLst/>
            </a:prstGeom>
            <a:noFill/>
            <a:ln cap="flat" cmpd="sng" w="9525">
              <a:solidFill>
                <a:srgbClr val="0C58D3"/>
              </a:solidFill>
              <a:prstDash val="dot"/>
              <a:round/>
              <a:headEnd len="sm" w="sm" type="none"/>
              <a:tailEnd len="sm" w="sm" type="none"/>
            </a:ln>
          </p:spPr>
        </p:cxnSp>
        <p:sp>
          <p:nvSpPr>
            <p:cNvPr id="561" name="Google Shape;561;p58"/>
            <p:cNvSpPr txBox="1"/>
            <p:nvPr/>
          </p:nvSpPr>
          <p:spPr>
            <a:xfrm>
              <a:off x="1844793"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C22242"/>
                  </a:solidFill>
                  <a:latin typeface="Roboto"/>
                  <a:ea typeface="Roboto"/>
                  <a:cs typeface="Roboto"/>
                  <a:sym typeface="Roboto"/>
                </a:rPr>
                <a:t>W1</a:t>
              </a:r>
              <a:endParaRPr b="0" i="0" sz="700" u="none" cap="none" strike="noStrike">
                <a:solidFill>
                  <a:srgbClr val="C22242"/>
                </a:solidFill>
                <a:latin typeface="Roboto"/>
                <a:ea typeface="Roboto"/>
                <a:cs typeface="Roboto"/>
                <a:sym typeface="Roboto"/>
              </a:endParaRPr>
            </a:p>
          </p:txBody>
        </p:sp>
        <p:sp>
          <p:nvSpPr>
            <p:cNvPr id="562" name="Google Shape;562;p58"/>
            <p:cNvSpPr txBox="1"/>
            <p:nvPr/>
          </p:nvSpPr>
          <p:spPr>
            <a:xfrm>
              <a:off x="2189326"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C22242"/>
                  </a:solidFill>
                  <a:latin typeface="Roboto"/>
                  <a:ea typeface="Roboto"/>
                  <a:cs typeface="Roboto"/>
                  <a:sym typeface="Roboto"/>
                </a:rPr>
                <a:t>W2</a:t>
              </a:r>
              <a:endParaRPr b="0" i="0" sz="700" u="none" cap="none" strike="noStrike">
                <a:solidFill>
                  <a:srgbClr val="C22242"/>
                </a:solidFill>
                <a:latin typeface="Roboto"/>
                <a:ea typeface="Roboto"/>
                <a:cs typeface="Roboto"/>
                <a:sym typeface="Roboto"/>
              </a:endParaRPr>
            </a:p>
          </p:txBody>
        </p:sp>
        <p:sp>
          <p:nvSpPr>
            <p:cNvPr id="563" name="Google Shape;563;p58"/>
            <p:cNvSpPr txBox="1"/>
            <p:nvPr/>
          </p:nvSpPr>
          <p:spPr>
            <a:xfrm>
              <a:off x="2533858"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C22242"/>
                  </a:solidFill>
                  <a:latin typeface="Roboto"/>
                  <a:ea typeface="Roboto"/>
                  <a:cs typeface="Roboto"/>
                  <a:sym typeface="Roboto"/>
                </a:rPr>
                <a:t>W3</a:t>
              </a:r>
              <a:endParaRPr b="0" i="0" sz="700" u="none" cap="none" strike="noStrike">
                <a:solidFill>
                  <a:srgbClr val="C22242"/>
                </a:solidFill>
                <a:latin typeface="Roboto"/>
                <a:ea typeface="Roboto"/>
                <a:cs typeface="Roboto"/>
                <a:sym typeface="Roboto"/>
              </a:endParaRPr>
            </a:p>
          </p:txBody>
        </p:sp>
        <p:sp>
          <p:nvSpPr>
            <p:cNvPr id="564" name="Google Shape;564;p58"/>
            <p:cNvSpPr txBox="1"/>
            <p:nvPr/>
          </p:nvSpPr>
          <p:spPr>
            <a:xfrm>
              <a:off x="2876541"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C22242"/>
                  </a:solidFill>
                  <a:latin typeface="Roboto"/>
                  <a:ea typeface="Roboto"/>
                  <a:cs typeface="Roboto"/>
                  <a:sym typeface="Roboto"/>
                </a:rPr>
                <a:t>W4</a:t>
              </a:r>
              <a:endParaRPr b="0" i="0" sz="700" u="none" cap="none" strike="noStrike">
                <a:solidFill>
                  <a:srgbClr val="C22242"/>
                </a:solidFill>
                <a:latin typeface="Roboto"/>
                <a:ea typeface="Roboto"/>
                <a:cs typeface="Roboto"/>
                <a:sym typeface="Roboto"/>
              </a:endParaRPr>
            </a:p>
          </p:txBody>
        </p:sp>
      </p:grpSp>
      <p:grpSp>
        <p:nvGrpSpPr>
          <p:cNvPr id="565" name="Google Shape;565;p58"/>
          <p:cNvGrpSpPr/>
          <p:nvPr/>
        </p:nvGrpSpPr>
        <p:grpSpPr>
          <a:xfrm>
            <a:off x="192343" y="1200150"/>
            <a:ext cx="1458751" cy="3782035"/>
            <a:chOff x="479055" y="1431525"/>
            <a:chExt cx="1362300" cy="2927725"/>
          </a:xfrm>
        </p:grpSpPr>
        <p:sp>
          <p:nvSpPr>
            <p:cNvPr id="566" name="Google Shape;566;p58"/>
            <p:cNvSpPr/>
            <p:nvPr/>
          </p:nvSpPr>
          <p:spPr>
            <a:xfrm>
              <a:off x="484200" y="1431550"/>
              <a:ext cx="1356900" cy="2927700"/>
            </a:xfrm>
            <a:prstGeom prst="rect">
              <a:avLst/>
            </a:prstGeom>
            <a:noFill/>
            <a:ln cap="flat" cmpd="sng" w="9525">
              <a:solidFill>
                <a:srgbClr val="A0123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58"/>
            <p:cNvSpPr/>
            <p:nvPr/>
          </p:nvSpPr>
          <p:spPr>
            <a:xfrm flipH="1" rot="10800000">
              <a:off x="479055" y="1431525"/>
              <a:ext cx="1362300" cy="126900"/>
            </a:xfrm>
            <a:prstGeom prst="rect">
              <a:avLst/>
            </a:prstGeom>
            <a:solidFill>
              <a:srgbClr val="BF03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68" name="Google Shape;568;p58"/>
            <p:cNvCxnSpPr/>
            <p:nvPr/>
          </p:nvCxnSpPr>
          <p:spPr>
            <a:xfrm rot="10800000">
              <a:off x="821300"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69" name="Google Shape;569;p58"/>
            <p:cNvCxnSpPr/>
            <p:nvPr/>
          </p:nvCxnSpPr>
          <p:spPr>
            <a:xfrm rot="10800000">
              <a:off x="1161675"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70" name="Google Shape;570;p58"/>
            <p:cNvCxnSpPr/>
            <p:nvPr/>
          </p:nvCxnSpPr>
          <p:spPr>
            <a:xfrm rot="10800000">
              <a:off x="1502050" y="2507000"/>
              <a:ext cx="0" cy="1848300"/>
            </a:xfrm>
            <a:prstGeom prst="straightConnector1">
              <a:avLst/>
            </a:prstGeom>
            <a:noFill/>
            <a:ln cap="flat" cmpd="sng" w="9525">
              <a:solidFill>
                <a:srgbClr val="0944A1"/>
              </a:solidFill>
              <a:prstDash val="dot"/>
              <a:round/>
              <a:headEnd len="sm" w="sm" type="none"/>
              <a:tailEnd len="sm" w="sm" type="none"/>
            </a:ln>
          </p:spPr>
        </p:cxnSp>
        <p:sp>
          <p:nvSpPr>
            <p:cNvPr id="571" name="Google Shape;571;p58"/>
            <p:cNvSpPr txBox="1"/>
            <p:nvPr/>
          </p:nvSpPr>
          <p:spPr>
            <a:xfrm>
              <a:off x="480693"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C22242"/>
                  </a:solidFill>
                  <a:latin typeface="Roboto"/>
                  <a:ea typeface="Roboto"/>
                  <a:cs typeface="Roboto"/>
                  <a:sym typeface="Roboto"/>
                </a:rPr>
                <a:t>W1</a:t>
              </a:r>
              <a:endParaRPr b="0" i="0" sz="700" u="none" cap="none" strike="noStrike">
                <a:solidFill>
                  <a:srgbClr val="C22242"/>
                </a:solidFill>
                <a:latin typeface="Roboto"/>
                <a:ea typeface="Roboto"/>
                <a:cs typeface="Roboto"/>
                <a:sym typeface="Roboto"/>
              </a:endParaRPr>
            </a:p>
          </p:txBody>
        </p:sp>
        <p:sp>
          <p:nvSpPr>
            <p:cNvPr id="572" name="Google Shape;572;p58"/>
            <p:cNvSpPr txBox="1"/>
            <p:nvPr/>
          </p:nvSpPr>
          <p:spPr>
            <a:xfrm>
              <a:off x="825226"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C22242"/>
                  </a:solidFill>
                  <a:latin typeface="Roboto"/>
                  <a:ea typeface="Roboto"/>
                  <a:cs typeface="Roboto"/>
                  <a:sym typeface="Roboto"/>
                </a:rPr>
                <a:t>W2</a:t>
              </a:r>
              <a:endParaRPr b="0" i="0" sz="700" u="none" cap="none" strike="noStrike">
                <a:solidFill>
                  <a:srgbClr val="C22242"/>
                </a:solidFill>
                <a:latin typeface="Roboto"/>
                <a:ea typeface="Roboto"/>
                <a:cs typeface="Roboto"/>
                <a:sym typeface="Roboto"/>
              </a:endParaRPr>
            </a:p>
          </p:txBody>
        </p:sp>
        <p:sp>
          <p:nvSpPr>
            <p:cNvPr id="573" name="Google Shape;573;p58"/>
            <p:cNvSpPr txBox="1"/>
            <p:nvPr/>
          </p:nvSpPr>
          <p:spPr>
            <a:xfrm>
              <a:off x="1169758"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C22242"/>
                  </a:solidFill>
                  <a:latin typeface="Roboto"/>
                  <a:ea typeface="Roboto"/>
                  <a:cs typeface="Roboto"/>
                  <a:sym typeface="Roboto"/>
                </a:rPr>
                <a:t>W3</a:t>
              </a:r>
              <a:endParaRPr b="0" i="0" sz="700" u="none" cap="none" strike="noStrike">
                <a:solidFill>
                  <a:srgbClr val="C22242"/>
                </a:solidFill>
                <a:latin typeface="Roboto"/>
                <a:ea typeface="Roboto"/>
                <a:cs typeface="Roboto"/>
                <a:sym typeface="Roboto"/>
              </a:endParaRPr>
            </a:p>
          </p:txBody>
        </p:sp>
        <p:sp>
          <p:nvSpPr>
            <p:cNvPr id="574" name="Google Shape;574;p58"/>
            <p:cNvSpPr txBox="1"/>
            <p:nvPr/>
          </p:nvSpPr>
          <p:spPr>
            <a:xfrm>
              <a:off x="1512441" y="2506850"/>
              <a:ext cx="328800" cy="17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C22242"/>
                  </a:solidFill>
                  <a:latin typeface="Roboto"/>
                  <a:ea typeface="Roboto"/>
                  <a:cs typeface="Roboto"/>
                  <a:sym typeface="Roboto"/>
                </a:rPr>
                <a:t>W4</a:t>
              </a:r>
              <a:endParaRPr b="0" i="0" sz="700" u="none" cap="none" strike="noStrike">
                <a:solidFill>
                  <a:srgbClr val="C22242"/>
                </a:solidFill>
                <a:latin typeface="Roboto"/>
                <a:ea typeface="Roboto"/>
                <a:cs typeface="Roboto"/>
                <a:sym typeface="Roboto"/>
              </a:endParaRPr>
            </a:p>
          </p:txBody>
        </p:sp>
        <p:sp>
          <p:nvSpPr>
            <p:cNvPr id="575" name="Google Shape;575;p58"/>
            <p:cNvSpPr txBox="1"/>
            <p:nvPr/>
          </p:nvSpPr>
          <p:spPr>
            <a:xfrm>
              <a:off x="484200" y="1558425"/>
              <a:ext cx="804600" cy="792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BF0311"/>
                  </a:solidFill>
                  <a:latin typeface="Roboto"/>
                  <a:ea typeface="Roboto"/>
                  <a:cs typeface="Roboto"/>
                  <a:sym typeface="Roboto"/>
                </a:rPr>
                <a:t>Oct</a:t>
              </a:r>
              <a:endParaRPr b="1" i="0" sz="3000" u="none" cap="none" strike="noStrike">
                <a:solidFill>
                  <a:srgbClr val="BF0311"/>
                </a:solidFill>
                <a:latin typeface="Roboto"/>
                <a:ea typeface="Roboto"/>
                <a:cs typeface="Roboto"/>
                <a:sym typeface="Roboto"/>
              </a:endParaRPr>
            </a:p>
          </p:txBody>
        </p:sp>
      </p:grpSp>
      <p:sp>
        <p:nvSpPr>
          <p:cNvPr id="576" name="Google Shape;576;p58"/>
          <p:cNvSpPr/>
          <p:nvPr/>
        </p:nvSpPr>
        <p:spPr>
          <a:xfrm>
            <a:off x="193044" y="2894484"/>
            <a:ext cx="2192100" cy="267900"/>
          </a:xfrm>
          <a:prstGeom prst="rect">
            <a:avLst/>
          </a:prstGeom>
          <a:solidFill>
            <a:srgbClr val="BF03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Roboto"/>
                <a:ea typeface="Roboto"/>
                <a:cs typeface="Roboto"/>
                <a:sym typeface="Roboto"/>
              </a:rPr>
              <a:t>Planning</a:t>
            </a:r>
            <a:endParaRPr b="0" i="0" sz="800" u="none" cap="none" strike="noStrike">
              <a:solidFill>
                <a:srgbClr val="FFFFFF"/>
              </a:solidFill>
              <a:latin typeface="Roboto"/>
              <a:ea typeface="Roboto"/>
              <a:cs typeface="Roboto"/>
              <a:sym typeface="Roboto"/>
            </a:endParaRPr>
          </a:p>
        </p:txBody>
      </p:sp>
      <p:sp>
        <p:nvSpPr>
          <p:cNvPr id="577" name="Google Shape;577;p58"/>
          <p:cNvSpPr/>
          <p:nvPr/>
        </p:nvSpPr>
        <p:spPr>
          <a:xfrm>
            <a:off x="931898" y="3312038"/>
            <a:ext cx="2178300" cy="267900"/>
          </a:xfrm>
          <a:prstGeom prst="rect">
            <a:avLst/>
          </a:prstGeom>
          <a:solidFill>
            <a:srgbClr val="BF031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Roboto"/>
                <a:ea typeface="Roboto"/>
                <a:cs typeface="Roboto"/>
                <a:sym typeface="Roboto"/>
              </a:rPr>
              <a:t>Research</a:t>
            </a:r>
            <a:endParaRPr b="0" i="0" sz="800" u="none" cap="none" strike="noStrike">
              <a:solidFill>
                <a:srgbClr val="FFFFFF"/>
              </a:solidFill>
              <a:latin typeface="Roboto"/>
              <a:ea typeface="Roboto"/>
              <a:cs typeface="Roboto"/>
              <a:sym typeface="Roboto"/>
            </a:endParaRPr>
          </a:p>
        </p:txBody>
      </p:sp>
      <p:sp>
        <p:nvSpPr>
          <p:cNvPr id="578" name="Google Shape;578;p58"/>
          <p:cNvSpPr/>
          <p:nvPr/>
        </p:nvSpPr>
        <p:spPr>
          <a:xfrm>
            <a:off x="3111547" y="4147145"/>
            <a:ext cx="2914800" cy="267900"/>
          </a:xfrm>
          <a:prstGeom prst="rect">
            <a:avLst/>
          </a:prstGeom>
          <a:solidFill>
            <a:srgbClr val="FF40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Roboto"/>
                <a:ea typeface="Roboto"/>
                <a:cs typeface="Roboto"/>
                <a:sym typeface="Roboto"/>
              </a:rPr>
              <a:t>Implementation</a:t>
            </a:r>
            <a:endParaRPr b="0" i="0" sz="800" u="none" cap="none" strike="noStrike">
              <a:solidFill>
                <a:srgbClr val="FFFFFF"/>
              </a:solidFill>
              <a:latin typeface="Roboto"/>
              <a:ea typeface="Roboto"/>
              <a:cs typeface="Roboto"/>
              <a:sym typeface="Roboto"/>
            </a:endParaRPr>
          </a:p>
        </p:txBody>
      </p:sp>
      <p:sp>
        <p:nvSpPr>
          <p:cNvPr id="579" name="Google Shape;579;p58"/>
          <p:cNvSpPr/>
          <p:nvPr/>
        </p:nvSpPr>
        <p:spPr>
          <a:xfrm>
            <a:off x="4574904" y="4564698"/>
            <a:ext cx="4369800" cy="267900"/>
          </a:xfrm>
          <a:prstGeom prst="rect">
            <a:avLst/>
          </a:prstGeom>
          <a:solidFill>
            <a:srgbClr val="FF70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Roboto"/>
                <a:ea typeface="Roboto"/>
                <a:cs typeface="Roboto"/>
                <a:sym typeface="Roboto"/>
              </a:rPr>
              <a:t>Follow up</a:t>
            </a:r>
            <a:endParaRPr b="0" i="0" sz="800" u="none" cap="none" strike="noStrike">
              <a:solidFill>
                <a:srgbClr val="FFFFFF"/>
              </a:solidFill>
              <a:latin typeface="Roboto"/>
              <a:ea typeface="Roboto"/>
              <a:cs typeface="Roboto"/>
              <a:sym typeface="Roboto"/>
            </a:endParaRPr>
          </a:p>
        </p:txBody>
      </p:sp>
      <p:sp>
        <p:nvSpPr>
          <p:cNvPr id="580" name="Google Shape;580;p58"/>
          <p:cNvSpPr/>
          <p:nvPr/>
        </p:nvSpPr>
        <p:spPr>
          <a:xfrm>
            <a:off x="2385114" y="3729591"/>
            <a:ext cx="2178300" cy="267900"/>
          </a:xfrm>
          <a:prstGeom prst="rect">
            <a:avLst/>
          </a:prstGeom>
          <a:solidFill>
            <a:srgbClr val="FF1A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Roboto"/>
                <a:ea typeface="Roboto"/>
                <a:cs typeface="Roboto"/>
                <a:sym typeface="Roboto"/>
              </a:rPr>
              <a:t>Design</a:t>
            </a:r>
            <a:endParaRPr b="0" i="0" sz="800" u="none" cap="none" strike="noStrike">
              <a:solidFill>
                <a:srgbClr val="FFFFFF"/>
              </a:solidFill>
              <a:latin typeface="Roboto"/>
              <a:ea typeface="Roboto"/>
              <a:cs typeface="Roboto"/>
              <a:sym typeface="Roboto"/>
            </a:endParaRPr>
          </a:p>
        </p:txBody>
      </p:sp>
      <p:sp>
        <p:nvSpPr>
          <p:cNvPr id="581" name="Google Shape;581;p58"/>
          <p:cNvSpPr txBox="1"/>
          <p:nvPr/>
        </p:nvSpPr>
        <p:spPr>
          <a:xfrm>
            <a:off x="8387647" y="5018400"/>
            <a:ext cx="564000" cy="12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07BF3"/>
              </a:solidFill>
              <a:latin typeface="Arial"/>
              <a:ea typeface="Arial"/>
              <a:cs typeface="Arial"/>
              <a:sym typeface="Arial"/>
            </a:endParaRPr>
          </a:p>
        </p:txBody>
      </p:sp>
      <p:sp>
        <p:nvSpPr>
          <p:cNvPr id="582" name="Google Shape;582;p58"/>
          <p:cNvSpPr/>
          <p:nvPr/>
        </p:nvSpPr>
        <p:spPr>
          <a:xfrm>
            <a:off x="8384933" y="5039201"/>
            <a:ext cx="71100" cy="74400"/>
          </a:xfrm>
          <a:prstGeom prst="triangle">
            <a:avLst>
              <a:gd fmla="val 50000" name="adj"/>
            </a:avLst>
          </a:prstGeom>
          <a:solidFill>
            <a:srgbClr val="307B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58"/>
          <p:cNvSpPr/>
          <p:nvPr/>
        </p:nvSpPr>
        <p:spPr>
          <a:xfrm>
            <a:off x="1066497" y="2979933"/>
            <a:ext cx="71100" cy="744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58"/>
          <p:cNvSpPr/>
          <p:nvPr/>
        </p:nvSpPr>
        <p:spPr>
          <a:xfrm>
            <a:off x="1799034" y="2979933"/>
            <a:ext cx="71100" cy="744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9"/>
          <p:cNvSpPr txBox="1"/>
          <p:nvPr>
            <p:ph type="title"/>
          </p:nvPr>
        </p:nvSpPr>
        <p:spPr>
          <a:xfrm>
            <a:off x="3092850" y="299200"/>
            <a:ext cx="5793900" cy="52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EXPECTED RESULTS</a:t>
            </a:r>
            <a:endParaRPr/>
          </a:p>
        </p:txBody>
      </p:sp>
      <p:sp>
        <p:nvSpPr>
          <p:cNvPr id="590" name="Google Shape;590;p59"/>
          <p:cNvSpPr txBox="1"/>
          <p:nvPr>
            <p:ph idx="1" type="body"/>
          </p:nvPr>
        </p:nvSpPr>
        <p:spPr>
          <a:xfrm>
            <a:off x="3282275" y="970275"/>
            <a:ext cx="5767200" cy="4015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Enhanced donor confidence through transparent fund tracking.</a:t>
            </a:r>
            <a:endParaRPr/>
          </a:p>
          <a:p>
            <a:pPr indent="-342900" lvl="0" marL="457200" rtl="0" algn="l">
              <a:spcBef>
                <a:spcPts val="0"/>
              </a:spcBef>
              <a:spcAft>
                <a:spcPts val="0"/>
              </a:spcAft>
              <a:buSzPts val="1800"/>
              <a:buChar char="➢"/>
            </a:pPr>
            <a:r>
              <a:rPr lang="en"/>
              <a:t>Swift and successful campaign fundraising.</a:t>
            </a:r>
            <a:endParaRPr/>
          </a:p>
          <a:p>
            <a:pPr indent="-342900" lvl="0" marL="457200" rtl="0" algn="l">
              <a:spcBef>
                <a:spcPts val="0"/>
              </a:spcBef>
              <a:spcAft>
                <a:spcPts val="0"/>
              </a:spcAft>
              <a:buSzPts val="1800"/>
              <a:buChar char="➢"/>
            </a:pPr>
            <a:r>
              <a:rPr lang="en"/>
              <a:t>Increased volunteer engagement and streamlined coordination.</a:t>
            </a:r>
            <a:endParaRPr/>
          </a:p>
          <a:p>
            <a:pPr indent="-342900" lvl="0" marL="457200" rtl="0" algn="l">
              <a:spcBef>
                <a:spcPts val="0"/>
              </a:spcBef>
              <a:spcAft>
                <a:spcPts val="0"/>
              </a:spcAft>
              <a:buSzPts val="1800"/>
              <a:buChar char="➢"/>
            </a:pPr>
            <a:r>
              <a:rPr lang="en"/>
              <a:t>Improved donor experience with real-time transaction visibility.</a:t>
            </a:r>
            <a:endParaRPr/>
          </a:p>
          <a:p>
            <a:pPr indent="-342900" lvl="0" marL="457200" rtl="0" algn="l">
              <a:spcBef>
                <a:spcPts val="0"/>
              </a:spcBef>
              <a:spcAft>
                <a:spcPts val="0"/>
              </a:spcAft>
              <a:buSzPts val="1800"/>
              <a:buChar char="➢"/>
            </a:pPr>
            <a:r>
              <a:rPr lang="en"/>
              <a:t>Active volunteer participation due to rewarding incentives.</a:t>
            </a:r>
            <a:endParaRPr/>
          </a:p>
          <a:p>
            <a:pPr indent="-342900" lvl="0" marL="457200" rtl="0" algn="l">
              <a:spcBef>
                <a:spcPts val="0"/>
              </a:spcBef>
              <a:spcAft>
                <a:spcPts val="0"/>
              </a:spcAft>
              <a:buSzPts val="1800"/>
              <a:buChar char="➢"/>
            </a:pPr>
            <a:r>
              <a:rPr lang="en"/>
              <a:t>Fostering a sense of community through user interactions.</a:t>
            </a:r>
            <a:endParaRPr/>
          </a:p>
          <a:p>
            <a:pPr indent="-342900" lvl="0" marL="457200" rtl="0" algn="l">
              <a:spcBef>
                <a:spcPts val="0"/>
              </a:spcBef>
              <a:spcAft>
                <a:spcPts val="0"/>
              </a:spcAft>
              <a:buSzPts val="1800"/>
              <a:buChar char="➢"/>
            </a:pPr>
            <a:r>
              <a:rPr lang="en"/>
              <a:t>Credibility boost through successful charity organization verification.</a:t>
            </a:r>
            <a:endParaRPr/>
          </a:p>
          <a:p>
            <a:pPr indent="-342900" lvl="0" marL="457200" rtl="0" algn="l">
              <a:spcBef>
                <a:spcPts val="0"/>
              </a:spcBef>
              <a:spcAft>
                <a:spcPts val="0"/>
              </a:spcAft>
              <a:buSzPts val="1800"/>
              <a:buChar char="➢"/>
            </a:pPr>
            <a:r>
              <a:rPr lang="en"/>
              <a:t>User confidence with minimal security incidents and legal compliance.</a:t>
            </a:r>
            <a:endParaRPr/>
          </a:p>
          <a:p>
            <a:pPr indent="-342900" lvl="0" marL="457200" rtl="0" algn="l">
              <a:spcBef>
                <a:spcPts val="0"/>
              </a:spcBef>
              <a:spcAft>
                <a:spcPts val="0"/>
              </a:spcAft>
              <a:buSzPts val="1800"/>
              <a:buChar char="➢"/>
            </a:pPr>
            <a:r>
              <a:rPr lang="en"/>
              <a:t>Continuous user registration growth as the platform gains popularity.</a:t>
            </a:r>
            <a:endParaRPr/>
          </a:p>
          <a:p>
            <a:pPr indent="-342900" lvl="0" marL="457200" rtl="0" algn="l">
              <a:spcBef>
                <a:spcPts val="0"/>
              </a:spcBef>
              <a:spcAft>
                <a:spcPts val="0"/>
              </a:spcAft>
              <a:buSzPts val="1800"/>
              <a:buChar char="➢"/>
            </a:pPr>
            <a:r>
              <a:rPr lang="en"/>
              <a:t>Iterative improvements based on user feedback, enhancing satisfaction.</a:t>
            </a:r>
            <a:endParaRPr/>
          </a:p>
          <a:p>
            <a:pPr indent="-342900" lvl="0" marL="457200" rtl="0" algn="l">
              <a:spcBef>
                <a:spcPts val="0"/>
              </a:spcBef>
              <a:spcAft>
                <a:spcPts val="0"/>
              </a:spcAft>
              <a:buSzPts val="1800"/>
              <a:buChar char="➢"/>
            </a:pPr>
            <a:r>
              <a:rPr lang="en"/>
              <a:t>Clear and useful documentation aids user navigation.</a:t>
            </a:r>
            <a:endParaRPr/>
          </a:p>
        </p:txBody>
      </p:sp>
      <p:sp>
        <p:nvSpPr>
          <p:cNvPr id="591" name="Google Shape;591;p59"/>
          <p:cNvSpPr/>
          <p:nvPr/>
        </p:nvSpPr>
        <p:spPr>
          <a:xfrm>
            <a:off x="-510400" y="0"/>
            <a:ext cx="3193800" cy="5253900"/>
          </a:xfrm>
          <a:prstGeom prst="rect">
            <a:avLst/>
          </a:prstGeom>
          <a:solidFill>
            <a:srgbClr val="C2224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ans"/>
              <a:ea typeface="PT Sans"/>
              <a:cs typeface="PT Sans"/>
              <a:sym typeface="PT Sans"/>
            </a:endParaRPr>
          </a:p>
        </p:txBody>
      </p:sp>
      <p:pic>
        <p:nvPicPr>
          <p:cNvPr id="592" name="Google Shape;592;p59"/>
          <p:cNvPicPr preferRelativeResize="0"/>
          <p:nvPr/>
        </p:nvPicPr>
        <p:blipFill>
          <a:blip r:embed="rId3">
            <a:alphaModFix amt="20000"/>
          </a:blip>
          <a:stretch>
            <a:fillRect/>
          </a:stretch>
        </p:blipFill>
        <p:spPr>
          <a:xfrm>
            <a:off x="-2773804" y="-61950"/>
            <a:ext cx="5457207" cy="5143499"/>
          </a:xfrm>
          <a:prstGeom prst="rect">
            <a:avLst/>
          </a:prstGeom>
          <a:noFill/>
          <a:ln>
            <a:noFill/>
          </a:ln>
        </p:spPr>
      </p:pic>
      <p:grpSp>
        <p:nvGrpSpPr>
          <p:cNvPr id="593" name="Google Shape;593;p59"/>
          <p:cNvGrpSpPr/>
          <p:nvPr/>
        </p:nvGrpSpPr>
        <p:grpSpPr>
          <a:xfrm rot="-801734">
            <a:off x="333309" y="284352"/>
            <a:ext cx="932973" cy="932973"/>
            <a:chOff x="325641" y="868681"/>
            <a:chExt cx="933000" cy="933000"/>
          </a:xfrm>
        </p:grpSpPr>
        <p:sp>
          <p:nvSpPr>
            <p:cNvPr id="594" name="Google Shape;594;p59"/>
            <p:cNvSpPr/>
            <p:nvPr/>
          </p:nvSpPr>
          <p:spPr>
            <a:xfrm>
              <a:off x="325641" y="868681"/>
              <a:ext cx="933000" cy="9330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95" name="Google Shape;595;p59"/>
            <p:cNvGrpSpPr/>
            <p:nvPr/>
          </p:nvGrpSpPr>
          <p:grpSpPr>
            <a:xfrm>
              <a:off x="543084" y="1148356"/>
              <a:ext cx="498128" cy="373647"/>
              <a:chOff x="4621606" y="1546194"/>
              <a:chExt cx="427175" cy="320425"/>
            </a:xfrm>
          </p:grpSpPr>
          <p:sp>
            <p:nvSpPr>
              <p:cNvPr id="596" name="Google Shape;596;p59"/>
              <p:cNvSpPr/>
              <p:nvPr/>
            </p:nvSpPr>
            <p:spPr>
              <a:xfrm>
                <a:off x="4621606" y="1604581"/>
                <a:ext cx="348800" cy="262038"/>
              </a:xfrm>
              <a:custGeom>
                <a:rect b="b" l="l" r="r" t="t"/>
                <a:pathLst>
                  <a:path extrusionOk="0" h="8967" w="11936">
                    <a:moveTo>
                      <a:pt x="4548" y="4270"/>
                    </a:moveTo>
                    <a:cubicBezTo>
                      <a:pt x="4656" y="4270"/>
                      <a:pt x="4765" y="4311"/>
                      <a:pt x="4847" y="4393"/>
                    </a:cubicBezTo>
                    <a:cubicBezTo>
                      <a:pt x="5012" y="4558"/>
                      <a:pt x="5026" y="4840"/>
                      <a:pt x="4861" y="5005"/>
                    </a:cubicBezTo>
                    <a:lnTo>
                      <a:pt x="4290" y="5576"/>
                    </a:lnTo>
                    <a:cubicBezTo>
                      <a:pt x="4221" y="5644"/>
                      <a:pt x="4132" y="5679"/>
                      <a:pt x="4042" y="5679"/>
                    </a:cubicBezTo>
                    <a:cubicBezTo>
                      <a:pt x="3953" y="5679"/>
                      <a:pt x="3864" y="5644"/>
                      <a:pt x="3795" y="5576"/>
                    </a:cubicBezTo>
                    <a:lnTo>
                      <a:pt x="3678" y="5458"/>
                    </a:lnTo>
                    <a:cubicBezTo>
                      <a:pt x="3541" y="5322"/>
                      <a:pt x="3541" y="5101"/>
                      <a:pt x="3678" y="4964"/>
                    </a:cubicBezTo>
                    <a:lnTo>
                      <a:pt x="4249" y="4393"/>
                    </a:lnTo>
                    <a:cubicBezTo>
                      <a:pt x="4331" y="4311"/>
                      <a:pt x="4440" y="4270"/>
                      <a:pt x="4548" y="4270"/>
                    </a:cubicBezTo>
                    <a:close/>
                    <a:moveTo>
                      <a:pt x="5577" y="5067"/>
                    </a:moveTo>
                    <a:cubicBezTo>
                      <a:pt x="5685" y="5067"/>
                      <a:pt x="5794" y="5109"/>
                      <a:pt x="5876" y="5191"/>
                    </a:cubicBezTo>
                    <a:cubicBezTo>
                      <a:pt x="6041" y="5356"/>
                      <a:pt x="6054" y="5638"/>
                      <a:pt x="5889" y="5803"/>
                    </a:cubicBezTo>
                    <a:lnTo>
                      <a:pt x="5319" y="6374"/>
                    </a:lnTo>
                    <a:cubicBezTo>
                      <a:pt x="5251" y="6442"/>
                      <a:pt x="5162" y="6476"/>
                      <a:pt x="5072" y="6476"/>
                    </a:cubicBezTo>
                    <a:cubicBezTo>
                      <a:pt x="4982" y="6476"/>
                      <a:pt x="4893" y="6442"/>
                      <a:pt x="4824" y="6374"/>
                    </a:cubicBezTo>
                    <a:lnTo>
                      <a:pt x="4708" y="6256"/>
                    </a:lnTo>
                    <a:cubicBezTo>
                      <a:pt x="4570" y="6120"/>
                      <a:pt x="4570" y="5899"/>
                      <a:pt x="4708" y="5762"/>
                    </a:cubicBezTo>
                    <a:cubicBezTo>
                      <a:pt x="4708" y="5762"/>
                      <a:pt x="5264" y="5204"/>
                      <a:pt x="5278" y="5191"/>
                    </a:cubicBezTo>
                    <a:cubicBezTo>
                      <a:pt x="5360" y="5109"/>
                      <a:pt x="5469" y="5067"/>
                      <a:pt x="5577" y="5067"/>
                    </a:cubicBezTo>
                    <a:close/>
                    <a:moveTo>
                      <a:pt x="6577" y="5893"/>
                    </a:moveTo>
                    <a:cubicBezTo>
                      <a:pt x="6685" y="5893"/>
                      <a:pt x="6793" y="5934"/>
                      <a:pt x="6876" y="6017"/>
                    </a:cubicBezTo>
                    <a:cubicBezTo>
                      <a:pt x="7042" y="6183"/>
                      <a:pt x="7056" y="6464"/>
                      <a:pt x="6891" y="6629"/>
                    </a:cubicBezTo>
                    <a:lnTo>
                      <a:pt x="6319" y="7199"/>
                    </a:lnTo>
                    <a:cubicBezTo>
                      <a:pt x="6250" y="7267"/>
                      <a:pt x="6161" y="7302"/>
                      <a:pt x="6072" y="7302"/>
                    </a:cubicBezTo>
                    <a:cubicBezTo>
                      <a:pt x="5982" y="7302"/>
                      <a:pt x="5893" y="7267"/>
                      <a:pt x="5825" y="7199"/>
                    </a:cubicBezTo>
                    <a:lnTo>
                      <a:pt x="5707" y="7083"/>
                    </a:lnTo>
                    <a:cubicBezTo>
                      <a:pt x="5570" y="6946"/>
                      <a:pt x="5570" y="6725"/>
                      <a:pt x="5707" y="6589"/>
                    </a:cubicBezTo>
                    <a:lnTo>
                      <a:pt x="6278" y="6017"/>
                    </a:lnTo>
                    <a:cubicBezTo>
                      <a:pt x="6360" y="5934"/>
                      <a:pt x="6468" y="5893"/>
                      <a:pt x="6577" y="5893"/>
                    </a:cubicBezTo>
                    <a:close/>
                    <a:moveTo>
                      <a:pt x="7412" y="6885"/>
                    </a:moveTo>
                    <a:cubicBezTo>
                      <a:pt x="7521" y="6885"/>
                      <a:pt x="7629" y="6926"/>
                      <a:pt x="7712" y="7009"/>
                    </a:cubicBezTo>
                    <a:cubicBezTo>
                      <a:pt x="7792" y="7089"/>
                      <a:pt x="7849" y="7208"/>
                      <a:pt x="7849" y="7321"/>
                    </a:cubicBezTo>
                    <a:cubicBezTo>
                      <a:pt x="7850" y="7434"/>
                      <a:pt x="7805" y="7541"/>
                      <a:pt x="7726" y="7621"/>
                    </a:cubicBezTo>
                    <a:lnTo>
                      <a:pt x="7258" y="8088"/>
                    </a:lnTo>
                    <a:cubicBezTo>
                      <a:pt x="7190" y="8157"/>
                      <a:pt x="7101" y="8191"/>
                      <a:pt x="7011" y="8191"/>
                    </a:cubicBezTo>
                    <a:cubicBezTo>
                      <a:pt x="6922" y="8191"/>
                      <a:pt x="6832" y="8157"/>
                      <a:pt x="6763" y="8088"/>
                    </a:cubicBezTo>
                    <a:lnTo>
                      <a:pt x="6646" y="7971"/>
                    </a:lnTo>
                    <a:cubicBezTo>
                      <a:pt x="6510" y="7834"/>
                      <a:pt x="6510" y="7613"/>
                      <a:pt x="6646" y="7477"/>
                    </a:cubicBezTo>
                    <a:lnTo>
                      <a:pt x="7113" y="7009"/>
                    </a:lnTo>
                    <a:cubicBezTo>
                      <a:pt x="7196" y="6926"/>
                      <a:pt x="7304" y="6885"/>
                      <a:pt x="7412" y="6885"/>
                    </a:cubicBezTo>
                    <a:close/>
                    <a:moveTo>
                      <a:pt x="8144" y="7776"/>
                    </a:moveTo>
                    <a:cubicBezTo>
                      <a:pt x="8144" y="7776"/>
                      <a:pt x="8186" y="7818"/>
                      <a:pt x="8194" y="7825"/>
                    </a:cubicBezTo>
                    <a:cubicBezTo>
                      <a:pt x="8330" y="7962"/>
                      <a:pt x="8330" y="8182"/>
                      <a:pt x="8194" y="8318"/>
                    </a:cubicBezTo>
                    <a:lnTo>
                      <a:pt x="8194" y="8319"/>
                    </a:lnTo>
                    <a:lnTo>
                      <a:pt x="8076" y="8437"/>
                    </a:lnTo>
                    <a:cubicBezTo>
                      <a:pt x="8008" y="8505"/>
                      <a:pt x="7918" y="8539"/>
                      <a:pt x="7829" y="8539"/>
                    </a:cubicBezTo>
                    <a:cubicBezTo>
                      <a:pt x="7739" y="8539"/>
                      <a:pt x="7650" y="8505"/>
                      <a:pt x="7582" y="8437"/>
                    </a:cubicBezTo>
                    <a:lnTo>
                      <a:pt x="7547" y="8401"/>
                    </a:lnTo>
                    <a:cubicBezTo>
                      <a:pt x="7551" y="8398"/>
                      <a:pt x="8026" y="7922"/>
                      <a:pt x="8026" y="7922"/>
                    </a:cubicBezTo>
                    <a:cubicBezTo>
                      <a:pt x="8070" y="7877"/>
                      <a:pt x="8110" y="7829"/>
                      <a:pt x="8144" y="7776"/>
                    </a:cubicBezTo>
                    <a:close/>
                    <a:moveTo>
                      <a:pt x="3841" y="1"/>
                    </a:moveTo>
                    <a:cubicBezTo>
                      <a:pt x="3804" y="1"/>
                      <a:pt x="3766" y="11"/>
                      <a:pt x="3732" y="32"/>
                    </a:cubicBezTo>
                    <a:cubicBezTo>
                      <a:pt x="3630" y="93"/>
                      <a:pt x="3598" y="225"/>
                      <a:pt x="3660" y="325"/>
                    </a:cubicBezTo>
                    <a:lnTo>
                      <a:pt x="4308" y="1401"/>
                    </a:lnTo>
                    <a:cubicBezTo>
                      <a:pt x="4347" y="1465"/>
                      <a:pt x="4416" y="1505"/>
                      <a:pt x="4491" y="1505"/>
                    </a:cubicBezTo>
                    <a:cubicBezTo>
                      <a:pt x="4502" y="1505"/>
                      <a:pt x="5489" y="1346"/>
                      <a:pt x="5489" y="1346"/>
                    </a:cubicBezTo>
                    <a:lnTo>
                      <a:pt x="6335" y="1246"/>
                    </a:lnTo>
                    <a:cubicBezTo>
                      <a:pt x="6390" y="1240"/>
                      <a:pt x="6446" y="1237"/>
                      <a:pt x="6501" y="1237"/>
                    </a:cubicBezTo>
                    <a:cubicBezTo>
                      <a:pt x="6586" y="1237"/>
                      <a:pt x="6671" y="1244"/>
                      <a:pt x="6755" y="1260"/>
                    </a:cubicBezTo>
                    <a:lnTo>
                      <a:pt x="5206" y="2690"/>
                    </a:lnTo>
                    <a:cubicBezTo>
                      <a:pt x="4932" y="2943"/>
                      <a:pt x="4943" y="3379"/>
                      <a:pt x="5229" y="3619"/>
                    </a:cubicBezTo>
                    <a:cubicBezTo>
                      <a:pt x="5526" y="3868"/>
                      <a:pt x="5890" y="3991"/>
                      <a:pt x="6253" y="3991"/>
                    </a:cubicBezTo>
                    <a:cubicBezTo>
                      <a:pt x="6646" y="3991"/>
                      <a:pt x="7037" y="3847"/>
                      <a:pt x="7343" y="3561"/>
                    </a:cubicBezTo>
                    <a:lnTo>
                      <a:pt x="7962" y="2990"/>
                    </a:lnTo>
                    <a:cubicBezTo>
                      <a:pt x="8137" y="3091"/>
                      <a:pt x="8320" y="3176"/>
                      <a:pt x="8508" y="3247"/>
                    </a:cubicBezTo>
                    <a:cubicBezTo>
                      <a:pt x="8750" y="3338"/>
                      <a:pt x="9005" y="3394"/>
                      <a:pt x="9262" y="3413"/>
                    </a:cubicBezTo>
                    <a:lnTo>
                      <a:pt x="11025" y="5176"/>
                    </a:lnTo>
                    <a:cubicBezTo>
                      <a:pt x="11161" y="5312"/>
                      <a:pt x="11161" y="5533"/>
                      <a:pt x="11025" y="5671"/>
                    </a:cubicBezTo>
                    <a:lnTo>
                      <a:pt x="10907" y="5787"/>
                    </a:lnTo>
                    <a:cubicBezTo>
                      <a:pt x="10839" y="5856"/>
                      <a:pt x="10749" y="5890"/>
                      <a:pt x="10660" y="5890"/>
                    </a:cubicBezTo>
                    <a:cubicBezTo>
                      <a:pt x="10571" y="5890"/>
                      <a:pt x="10481" y="5856"/>
                      <a:pt x="10413" y="5787"/>
                    </a:cubicBezTo>
                    <a:lnTo>
                      <a:pt x="8777" y="4150"/>
                    </a:lnTo>
                    <a:cubicBezTo>
                      <a:pt x="8735" y="4111"/>
                      <a:pt x="8682" y="4091"/>
                      <a:pt x="8629" y="4091"/>
                    </a:cubicBezTo>
                    <a:cubicBezTo>
                      <a:pt x="8574" y="4091"/>
                      <a:pt x="8520" y="4112"/>
                      <a:pt x="8479" y="4153"/>
                    </a:cubicBezTo>
                    <a:cubicBezTo>
                      <a:pt x="8396" y="4236"/>
                      <a:pt x="8395" y="4368"/>
                      <a:pt x="8475" y="4452"/>
                    </a:cubicBezTo>
                    <a:lnTo>
                      <a:pt x="10160" y="6137"/>
                    </a:lnTo>
                    <a:cubicBezTo>
                      <a:pt x="10296" y="6274"/>
                      <a:pt x="10296" y="6495"/>
                      <a:pt x="10160" y="6631"/>
                    </a:cubicBezTo>
                    <a:lnTo>
                      <a:pt x="10042" y="6749"/>
                    </a:lnTo>
                    <a:cubicBezTo>
                      <a:pt x="9974" y="6817"/>
                      <a:pt x="9885" y="6852"/>
                      <a:pt x="9795" y="6852"/>
                    </a:cubicBezTo>
                    <a:cubicBezTo>
                      <a:pt x="9706" y="6852"/>
                      <a:pt x="9616" y="6817"/>
                      <a:pt x="9548" y="6749"/>
                    </a:cubicBezTo>
                    <a:lnTo>
                      <a:pt x="7863" y="5063"/>
                    </a:lnTo>
                    <a:cubicBezTo>
                      <a:pt x="7821" y="5020"/>
                      <a:pt x="7765" y="4998"/>
                      <a:pt x="7708" y="4998"/>
                    </a:cubicBezTo>
                    <a:cubicBezTo>
                      <a:pt x="7654" y="4998"/>
                      <a:pt x="7600" y="5018"/>
                      <a:pt x="7559" y="5060"/>
                    </a:cubicBezTo>
                    <a:cubicBezTo>
                      <a:pt x="7474" y="5145"/>
                      <a:pt x="7475" y="5282"/>
                      <a:pt x="7562" y="5365"/>
                    </a:cubicBezTo>
                    <a:cubicBezTo>
                      <a:pt x="7562" y="5365"/>
                      <a:pt x="9173" y="6977"/>
                      <a:pt x="9179" y="6982"/>
                    </a:cubicBezTo>
                    <a:cubicBezTo>
                      <a:pt x="9315" y="7119"/>
                      <a:pt x="9315" y="7340"/>
                      <a:pt x="9179" y="7477"/>
                    </a:cubicBezTo>
                    <a:lnTo>
                      <a:pt x="9062" y="7594"/>
                    </a:lnTo>
                    <a:cubicBezTo>
                      <a:pt x="8993" y="7663"/>
                      <a:pt x="8904" y="7697"/>
                      <a:pt x="8814" y="7697"/>
                    </a:cubicBezTo>
                    <a:cubicBezTo>
                      <a:pt x="8725" y="7697"/>
                      <a:pt x="8635" y="7663"/>
                      <a:pt x="8567" y="7594"/>
                    </a:cubicBezTo>
                    <a:lnTo>
                      <a:pt x="8275" y="7304"/>
                    </a:lnTo>
                    <a:cubicBezTo>
                      <a:pt x="8269" y="7084"/>
                      <a:pt x="8169" y="6864"/>
                      <a:pt x="8013" y="6707"/>
                    </a:cubicBezTo>
                    <a:cubicBezTo>
                      <a:pt x="7858" y="6552"/>
                      <a:pt x="7649" y="6463"/>
                      <a:pt x="7430" y="6460"/>
                    </a:cubicBezTo>
                    <a:cubicBezTo>
                      <a:pt x="7468" y="6201"/>
                      <a:pt x="7376" y="5915"/>
                      <a:pt x="7178" y="5717"/>
                    </a:cubicBezTo>
                    <a:cubicBezTo>
                      <a:pt x="7019" y="5557"/>
                      <a:pt x="6804" y="5468"/>
                      <a:pt x="6581" y="5468"/>
                    </a:cubicBezTo>
                    <a:cubicBezTo>
                      <a:pt x="6580" y="5468"/>
                      <a:pt x="6579" y="5468"/>
                      <a:pt x="6577" y="5468"/>
                    </a:cubicBezTo>
                    <a:cubicBezTo>
                      <a:pt x="6531" y="5468"/>
                      <a:pt x="6485" y="5472"/>
                      <a:pt x="6439" y="5479"/>
                    </a:cubicBezTo>
                    <a:cubicBezTo>
                      <a:pt x="6432" y="5262"/>
                      <a:pt x="6332" y="5045"/>
                      <a:pt x="6178" y="4891"/>
                    </a:cubicBezTo>
                    <a:cubicBezTo>
                      <a:pt x="6019" y="4732"/>
                      <a:pt x="5804" y="4642"/>
                      <a:pt x="5581" y="4642"/>
                    </a:cubicBezTo>
                    <a:cubicBezTo>
                      <a:pt x="5580" y="4642"/>
                      <a:pt x="5578" y="4642"/>
                      <a:pt x="5577" y="4642"/>
                    </a:cubicBezTo>
                    <a:cubicBezTo>
                      <a:pt x="5520" y="4642"/>
                      <a:pt x="5464" y="4648"/>
                      <a:pt x="5409" y="4659"/>
                    </a:cubicBezTo>
                    <a:cubicBezTo>
                      <a:pt x="5398" y="4457"/>
                      <a:pt x="5302" y="4246"/>
                      <a:pt x="5148" y="4093"/>
                    </a:cubicBezTo>
                    <a:cubicBezTo>
                      <a:pt x="4982" y="3927"/>
                      <a:pt x="4765" y="3845"/>
                      <a:pt x="4548" y="3845"/>
                    </a:cubicBezTo>
                    <a:cubicBezTo>
                      <a:pt x="4330" y="3845"/>
                      <a:pt x="4113" y="3927"/>
                      <a:pt x="3947" y="4093"/>
                    </a:cubicBezTo>
                    <a:lnTo>
                      <a:pt x="3592" y="4447"/>
                    </a:lnTo>
                    <a:lnTo>
                      <a:pt x="2209" y="3064"/>
                    </a:lnTo>
                    <a:cubicBezTo>
                      <a:pt x="2208" y="3064"/>
                      <a:pt x="2208" y="3063"/>
                      <a:pt x="2207" y="3062"/>
                    </a:cubicBezTo>
                    <a:cubicBezTo>
                      <a:pt x="2091" y="2951"/>
                      <a:pt x="1764" y="2617"/>
                      <a:pt x="1641" y="2422"/>
                    </a:cubicBezTo>
                    <a:lnTo>
                      <a:pt x="428" y="489"/>
                    </a:lnTo>
                    <a:cubicBezTo>
                      <a:pt x="388" y="422"/>
                      <a:pt x="317" y="385"/>
                      <a:pt x="244" y="385"/>
                    </a:cubicBezTo>
                    <a:cubicBezTo>
                      <a:pt x="205" y="385"/>
                      <a:pt x="166" y="396"/>
                      <a:pt x="131" y="418"/>
                    </a:cubicBezTo>
                    <a:cubicBezTo>
                      <a:pt x="30" y="482"/>
                      <a:pt x="0" y="617"/>
                      <a:pt x="67" y="716"/>
                    </a:cubicBezTo>
                    <a:lnTo>
                      <a:pt x="1280" y="2648"/>
                    </a:lnTo>
                    <a:cubicBezTo>
                      <a:pt x="1453" y="2923"/>
                      <a:pt x="1876" y="3336"/>
                      <a:pt x="1908" y="3367"/>
                    </a:cubicBezTo>
                    <a:lnTo>
                      <a:pt x="3298" y="4756"/>
                    </a:lnTo>
                    <a:cubicBezTo>
                      <a:pt x="3074" y="5066"/>
                      <a:pt x="3107" y="5492"/>
                      <a:pt x="3376" y="5761"/>
                    </a:cubicBezTo>
                    <a:lnTo>
                      <a:pt x="3494" y="5879"/>
                    </a:lnTo>
                    <a:cubicBezTo>
                      <a:pt x="3639" y="6025"/>
                      <a:pt x="3837" y="6107"/>
                      <a:pt x="4043" y="6107"/>
                    </a:cubicBezTo>
                    <a:cubicBezTo>
                      <a:pt x="4090" y="6107"/>
                      <a:pt x="4137" y="6102"/>
                      <a:pt x="4184" y="6093"/>
                    </a:cubicBezTo>
                    <a:cubicBezTo>
                      <a:pt x="4201" y="6269"/>
                      <a:pt x="4281" y="6435"/>
                      <a:pt x="4406" y="6559"/>
                    </a:cubicBezTo>
                    <a:lnTo>
                      <a:pt x="4523" y="6677"/>
                    </a:lnTo>
                    <a:cubicBezTo>
                      <a:pt x="4668" y="6821"/>
                      <a:pt x="4864" y="6903"/>
                      <a:pt x="5068" y="6903"/>
                    </a:cubicBezTo>
                    <a:cubicBezTo>
                      <a:pt x="5069" y="6903"/>
                      <a:pt x="5071" y="6903"/>
                      <a:pt x="5072" y="6903"/>
                    </a:cubicBezTo>
                    <a:cubicBezTo>
                      <a:pt x="5108" y="6903"/>
                      <a:pt x="5146" y="6901"/>
                      <a:pt x="5182" y="6896"/>
                    </a:cubicBezTo>
                    <a:cubicBezTo>
                      <a:pt x="5195" y="7080"/>
                      <a:pt x="5275" y="7254"/>
                      <a:pt x="5406" y="7385"/>
                    </a:cubicBezTo>
                    <a:lnTo>
                      <a:pt x="5524" y="7503"/>
                    </a:lnTo>
                    <a:cubicBezTo>
                      <a:pt x="5668" y="7648"/>
                      <a:pt x="5865" y="7730"/>
                      <a:pt x="6069" y="7730"/>
                    </a:cubicBezTo>
                    <a:cubicBezTo>
                      <a:pt x="6070" y="7730"/>
                      <a:pt x="6072" y="7730"/>
                      <a:pt x="6073" y="7730"/>
                    </a:cubicBezTo>
                    <a:cubicBezTo>
                      <a:pt x="6089" y="7730"/>
                      <a:pt x="6104" y="7730"/>
                      <a:pt x="6119" y="7729"/>
                    </a:cubicBezTo>
                    <a:cubicBezTo>
                      <a:pt x="6121" y="7933"/>
                      <a:pt x="6202" y="8128"/>
                      <a:pt x="6346" y="8273"/>
                    </a:cubicBezTo>
                    <a:lnTo>
                      <a:pt x="6464" y="8390"/>
                    </a:lnTo>
                    <a:cubicBezTo>
                      <a:pt x="6609" y="8536"/>
                      <a:pt x="6806" y="8618"/>
                      <a:pt x="7012" y="8618"/>
                    </a:cubicBezTo>
                    <a:cubicBezTo>
                      <a:pt x="7058" y="8618"/>
                      <a:pt x="7103" y="8613"/>
                      <a:pt x="7147" y="8606"/>
                    </a:cubicBezTo>
                    <a:lnTo>
                      <a:pt x="7281" y="8740"/>
                    </a:lnTo>
                    <a:cubicBezTo>
                      <a:pt x="7433" y="8891"/>
                      <a:pt x="7632" y="8967"/>
                      <a:pt x="7830" y="8967"/>
                    </a:cubicBezTo>
                    <a:cubicBezTo>
                      <a:pt x="8029" y="8967"/>
                      <a:pt x="8227" y="8891"/>
                      <a:pt x="8378" y="8740"/>
                    </a:cubicBezTo>
                    <a:lnTo>
                      <a:pt x="8496" y="8622"/>
                    </a:lnTo>
                    <a:cubicBezTo>
                      <a:pt x="8632" y="8488"/>
                      <a:pt x="8712" y="8308"/>
                      <a:pt x="8722" y="8119"/>
                    </a:cubicBezTo>
                    <a:cubicBezTo>
                      <a:pt x="8753" y="8123"/>
                      <a:pt x="8784" y="8125"/>
                      <a:pt x="8814" y="8125"/>
                    </a:cubicBezTo>
                    <a:cubicBezTo>
                      <a:pt x="9019" y="8125"/>
                      <a:pt x="9217" y="8043"/>
                      <a:pt x="9363" y="7897"/>
                    </a:cubicBezTo>
                    <a:lnTo>
                      <a:pt x="9481" y="7780"/>
                    </a:lnTo>
                    <a:cubicBezTo>
                      <a:pt x="9615" y="7645"/>
                      <a:pt x="9697" y="7464"/>
                      <a:pt x="9707" y="7274"/>
                    </a:cubicBezTo>
                    <a:cubicBezTo>
                      <a:pt x="9736" y="7277"/>
                      <a:pt x="9765" y="7279"/>
                      <a:pt x="9794" y="7279"/>
                    </a:cubicBezTo>
                    <a:cubicBezTo>
                      <a:pt x="9999" y="7279"/>
                      <a:pt x="10197" y="7198"/>
                      <a:pt x="10344" y="7052"/>
                    </a:cubicBezTo>
                    <a:lnTo>
                      <a:pt x="10461" y="6934"/>
                    </a:lnTo>
                    <a:cubicBezTo>
                      <a:pt x="10624" y="6772"/>
                      <a:pt x="10706" y="6546"/>
                      <a:pt x="10686" y="6318"/>
                    </a:cubicBezTo>
                    <a:cubicBezTo>
                      <a:pt x="10883" y="6311"/>
                      <a:pt x="11070" y="6230"/>
                      <a:pt x="11210" y="6091"/>
                    </a:cubicBezTo>
                    <a:lnTo>
                      <a:pt x="11327" y="5973"/>
                    </a:lnTo>
                    <a:cubicBezTo>
                      <a:pt x="11630" y="5671"/>
                      <a:pt x="11630" y="5179"/>
                      <a:pt x="11327" y="4876"/>
                    </a:cubicBezTo>
                    <a:lnTo>
                      <a:pt x="11247" y="4796"/>
                    </a:lnTo>
                    <a:lnTo>
                      <a:pt x="11847" y="4212"/>
                    </a:lnTo>
                    <a:cubicBezTo>
                      <a:pt x="11933" y="4130"/>
                      <a:pt x="11936" y="3994"/>
                      <a:pt x="11852" y="3908"/>
                    </a:cubicBezTo>
                    <a:cubicBezTo>
                      <a:pt x="11811" y="3865"/>
                      <a:pt x="11756" y="3844"/>
                      <a:pt x="11700" y="3844"/>
                    </a:cubicBezTo>
                    <a:cubicBezTo>
                      <a:pt x="11645" y="3844"/>
                      <a:pt x="11590" y="3865"/>
                      <a:pt x="11549" y="3907"/>
                    </a:cubicBezTo>
                    <a:lnTo>
                      <a:pt x="10946" y="4495"/>
                    </a:lnTo>
                    <a:lnTo>
                      <a:pt x="9845" y="3395"/>
                    </a:lnTo>
                    <a:cubicBezTo>
                      <a:pt x="9927" y="3383"/>
                      <a:pt x="10007" y="3369"/>
                      <a:pt x="10087" y="3350"/>
                    </a:cubicBezTo>
                    <a:cubicBezTo>
                      <a:pt x="10203" y="3324"/>
                      <a:pt x="10275" y="3208"/>
                      <a:pt x="10248" y="3093"/>
                    </a:cubicBezTo>
                    <a:cubicBezTo>
                      <a:pt x="10224" y="2994"/>
                      <a:pt x="10137" y="2928"/>
                      <a:pt x="10040" y="2928"/>
                    </a:cubicBezTo>
                    <a:cubicBezTo>
                      <a:pt x="10023" y="2928"/>
                      <a:pt x="10006" y="2930"/>
                      <a:pt x="9989" y="2934"/>
                    </a:cubicBezTo>
                    <a:cubicBezTo>
                      <a:pt x="9816" y="2976"/>
                      <a:pt x="9639" y="2996"/>
                      <a:pt x="9463" y="2996"/>
                    </a:cubicBezTo>
                    <a:cubicBezTo>
                      <a:pt x="9190" y="2996"/>
                      <a:pt x="8918" y="2947"/>
                      <a:pt x="8660" y="2850"/>
                    </a:cubicBezTo>
                    <a:cubicBezTo>
                      <a:pt x="8284" y="2708"/>
                      <a:pt x="8063" y="2552"/>
                      <a:pt x="8062" y="2551"/>
                    </a:cubicBezTo>
                    <a:cubicBezTo>
                      <a:pt x="8024" y="2524"/>
                      <a:pt x="7981" y="2511"/>
                      <a:pt x="7937" y="2511"/>
                    </a:cubicBezTo>
                    <a:cubicBezTo>
                      <a:pt x="7885" y="2511"/>
                      <a:pt x="7833" y="2531"/>
                      <a:pt x="7792" y="2568"/>
                    </a:cubicBezTo>
                    <a:lnTo>
                      <a:pt x="7054" y="3251"/>
                    </a:lnTo>
                    <a:cubicBezTo>
                      <a:pt x="6830" y="3461"/>
                      <a:pt x="6543" y="3566"/>
                      <a:pt x="6255" y="3566"/>
                    </a:cubicBezTo>
                    <a:cubicBezTo>
                      <a:pt x="5989" y="3566"/>
                      <a:pt x="5722" y="3476"/>
                      <a:pt x="5504" y="3293"/>
                    </a:cubicBezTo>
                    <a:cubicBezTo>
                      <a:pt x="5415" y="3219"/>
                      <a:pt x="5412" y="3084"/>
                      <a:pt x="5497" y="3005"/>
                    </a:cubicBezTo>
                    <a:lnTo>
                      <a:pt x="7398" y="1251"/>
                    </a:lnTo>
                    <a:cubicBezTo>
                      <a:pt x="7451" y="1201"/>
                      <a:pt x="7520" y="1171"/>
                      <a:pt x="7593" y="1165"/>
                    </a:cubicBezTo>
                    <a:lnTo>
                      <a:pt x="8069" y="1123"/>
                    </a:lnTo>
                    <a:cubicBezTo>
                      <a:pt x="8185" y="1112"/>
                      <a:pt x="8271" y="1009"/>
                      <a:pt x="8261" y="892"/>
                    </a:cubicBezTo>
                    <a:cubicBezTo>
                      <a:pt x="8250" y="782"/>
                      <a:pt x="8158" y="698"/>
                      <a:pt x="8048" y="698"/>
                    </a:cubicBezTo>
                    <a:cubicBezTo>
                      <a:pt x="8043" y="698"/>
                      <a:pt x="8037" y="698"/>
                      <a:pt x="8032" y="698"/>
                    </a:cubicBezTo>
                    <a:lnTo>
                      <a:pt x="7555" y="740"/>
                    </a:lnTo>
                    <a:cubicBezTo>
                      <a:pt x="7397" y="754"/>
                      <a:pt x="7247" y="818"/>
                      <a:pt x="7126" y="923"/>
                    </a:cubicBezTo>
                    <a:cubicBezTo>
                      <a:pt x="6925" y="849"/>
                      <a:pt x="6713" y="812"/>
                      <a:pt x="6499" y="812"/>
                    </a:cubicBezTo>
                    <a:cubicBezTo>
                      <a:pt x="6428" y="812"/>
                      <a:pt x="6357" y="817"/>
                      <a:pt x="6286" y="825"/>
                    </a:cubicBezTo>
                    <a:lnTo>
                      <a:pt x="5434" y="926"/>
                    </a:lnTo>
                    <a:lnTo>
                      <a:pt x="4600" y="1058"/>
                    </a:lnTo>
                    <a:lnTo>
                      <a:pt x="4025" y="105"/>
                    </a:lnTo>
                    <a:cubicBezTo>
                      <a:pt x="3985" y="38"/>
                      <a:pt x="3914" y="1"/>
                      <a:pt x="38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97" name="Google Shape;597;p59"/>
              <p:cNvSpPr/>
              <p:nvPr/>
            </p:nvSpPr>
            <p:spPr>
              <a:xfrm>
                <a:off x="4976016" y="1615919"/>
                <a:ext cx="72764" cy="94447"/>
              </a:xfrm>
              <a:custGeom>
                <a:rect b="b" l="l" r="r" t="t"/>
                <a:pathLst>
                  <a:path extrusionOk="0" h="3232" w="2490">
                    <a:moveTo>
                      <a:pt x="2247" y="0"/>
                    </a:moveTo>
                    <a:cubicBezTo>
                      <a:pt x="2176" y="0"/>
                      <a:pt x="2106" y="36"/>
                      <a:pt x="2066" y="100"/>
                    </a:cubicBezTo>
                    <a:lnTo>
                      <a:pt x="852" y="2034"/>
                    </a:lnTo>
                    <a:cubicBezTo>
                      <a:pt x="702" y="2271"/>
                      <a:pt x="515" y="2484"/>
                      <a:pt x="298" y="2662"/>
                    </a:cubicBezTo>
                    <a:cubicBezTo>
                      <a:pt x="293" y="2666"/>
                      <a:pt x="91" y="2863"/>
                      <a:pt x="91" y="2863"/>
                    </a:cubicBezTo>
                    <a:cubicBezTo>
                      <a:pt x="4" y="2945"/>
                      <a:pt x="0" y="3082"/>
                      <a:pt x="84" y="3167"/>
                    </a:cubicBezTo>
                    <a:cubicBezTo>
                      <a:pt x="125" y="3210"/>
                      <a:pt x="181" y="3231"/>
                      <a:pt x="236" y="3231"/>
                    </a:cubicBezTo>
                    <a:cubicBezTo>
                      <a:pt x="291" y="3231"/>
                      <a:pt x="346" y="3210"/>
                      <a:pt x="388" y="3168"/>
                    </a:cubicBezTo>
                    <a:lnTo>
                      <a:pt x="576" y="2985"/>
                    </a:lnTo>
                    <a:cubicBezTo>
                      <a:pt x="826" y="2780"/>
                      <a:pt x="1040" y="2534"/>
                      <a:pt x="1213" y="2260"/>
                    </a:cubicBezTo>
                    <a:lnTo>
                      <a:pt x="2427" y="328"/>
                    </a:lnTo>
                    <a:cubicBezTo>
                      <a:pt x="2489" y="228"/>
                      <a:pt x="2459" y="96"/>
                      <a:pt x="2360" y="33"/>
                    </a:cubicBezTo>
                    <a:cubicBezTo>
                      <a:pt x="2324" y="11"/>
                      <a:pt x="2285" y="0"/>
                      <a:pt x="2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98" name="Google Shape;598;p59"/>
              <p:cNvSpPr/>
              <p:nvPr/>
            </p:nvSpPr>
            <p:spPr>
              <a:xfrm>
                <a:off x="4691535" y="1546194"/>
                <a:ext cx="35272" cy="47370"/>
              </a:xfrm>
              <a:custGeom>
                <a:rect b="b" l="l" r="r" t="t"/>
                <a:pathLst>
                  <a:path extrusionOk="0" h="1621" w="1207">
                    <a:moveTo>
                      <a:pt x="243" y="0"/>
                    </a:moveTo>
                    <a:cubicBezTo>
                      <a:pt x="206" y="0"/>
                      <a:pt x="168" y="10"/>
                      <a:pt x="134" y="30"/>
                    </a:cubicBezTo>
                    <a:cubicBezTo>
                      <a:pt x="34" y="91"/>
                      <a:pt x="1" y="221"/>
                      <a:pt x="60" y="322"/>
                    </a:cubicBezTo>
                    <a:lnTo>
                      <a:pt x="782" y="1519"/>
                    </a:lnTo>
                    <a:cubicBezTo>
                      <a:pt x="822" y="1584"/>
                      <a:pt x="892" y="1620"/>
                      <a:pt x="963" y="1620"/>
                    </a:cubicBezTo>
                    <a:cubicBezTo>
                      <a:pt x="1001" y="1620"/>
                      <a:pt x="1039" y="1610"/>
                      <a:pt x="1073" y="1589"/>
                    </a:cubicBezTo>
                    <a:cubicBezTo>
                      <a:pt x="1174" y="1530"/>
                      <a:pt x="1207" y="1400"/>
                      <a:pt x="1147" y="1299"/>
                    </a:cubicBezTo>
                    <a:lnTo>
                      <a:pt x="425" y="102"/>
                    </a:lnTo>
                    <a:cubicBezTo>
                      <a:pt x="385" y="36"/>
                      <a:pt x="315" y="0"/>
                      <a:pt x="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599" name="Google Shape;599;p59"/>
              <p:cNvSpPr/>
              <p:nvPr/>
            </p:nvSpPr>
            <p:spPr>
              <a:xfrm>
                <a:off x="4877478" y="1546194"/>
                <a:ext cx="101461" cy="122325"/>
              </a:xfrm>
              <a:custGeom>
                <a:rect b="b" l="l" r="r" t="t"/>
                <a:pathLst>
                  <a:path extrusionOk="0" h="4186" w="3472">
                    <a:moveTo>
                      <a:pt x="3229" y="0"/>
                    </a:moveTo>
                    <a:cubicBezTo>
                      <a:pt x="3157" y="0"/>
                      <a:pt x="3087" y="36"/>
                      <a:pt x="3047" y="102"/>
                    </a:cubicBezTo>
                    <a:lnTo>
                      <a:pt x="1493" y="2679"/>
                    </a:lnTo>
                    <a:cubicBezTo>
                      <a:pt x="1296" y="2600"/>
                      <a:pt x="1085" y="2560"/>
                      <a:pt x="874" y="2560"/>
                    </a:cubicBezTo>
                    <a:cubicBezTo>
                      <a:pt x="826" y="2560"/>
                      <a:pt x="777" y="2562"/>
                      <a:pt x="729" y="2567"/>
                    </a:cubicBezTo>
                    <a:lnTo>
                      <a:pt x="207" y="2612"/>
                    </a:lnTo>
                    <a:cubicBezTo>
                      <a:pt x="89" y="2622"/>
                      <a:pt x="1" y="2725"/>
                      <a:pt x="11" y="2844"/>
                    </a:cubicBezTo>
                    <a:cubicBezTo>
                      <a:pt x="20" y="2954"/>
                      <a:pt x="114" y="3037"/>
                      <a:pt x="222" y="3037"/>
                    </a:cubicBezTo>
                    <a:cubicBezTo>
                      <a:pt x="229" y="3037"/>
                      <a:pt x="237" y="3037"/>
                      <a:pt x="244" y="3036"/>
                    </a:cubicBezTo>
                    <a:lnTo>
                      <a:pt x="245" y="3037"/>
                    </a:lnTo>
                    <a:lnTo>
                      <a:pt x="768" y="2991"/>
                    </a:lnTo>
                    <a:cubicBezTo>
                      <a:pt x="804" y="2988"/>
                      <a:pt x="840" y="2987"/>
                      <a:pt x="877" y="2987"/>
                    </a:cubicBezTo>
                    <a:cubicBezTo>
                      <a:pt x="1130" y="2987"/>
                      <a:pt x="1379" y="3064"/>
                      <a:pt x="1589" y="3208"/>
                    </a:cubicBezTo>
                    <a:lnTo>
                      <a:pt x="2078" y="3546"/>
                    </a:lnTo>
                    <a:cubicBezTo>
                      <a:pt x="2227" y="3648"/>
                      <a:pt x="2322" y="3811"/>
                      <a:pt x="2337" y="3990"/>
                    </a:cubicBezTo>
                    <a:cubicBezTo>
                      <a:pt x="2347" y="4100"/>
                      <a:pt x="2438" y="4184"/>
                      <a:pt x="2548" y="4185"/>
                    </a:cubicBezTo>
                    <a:cubicBezTo>
                      <a:pt x="2555" y="4185"/>
                      <a:pt x="2561" y="4185"/>
                      <a:pt x="2568" y="4184"/>
                    </a:cubicBezTo>
                    <a:cubicBezTo>
                      <a:pt x="2685" y="4174"/>
                      <a:pt x="2772" y="4071"/>
                      <a:pt x="2762" y="3953"/>
                    </a:cubicBezTo>
                    <a:cubicBezTo>
                      <a:pt x="2735" y="3647"/>
                      <a:pt x="2574" y="3369"/>
                      <a:pt x="2320" y="3195"/>
                    </a:cubicBezTo>
                    <a:lnTo>
                      <a:pt x="1868" y="2883"/>
                    </a:lnTo>
                    <a:lnTo>
                      <a:pt x="3412" y="322"/>
                    </a:lnTo>
                    <a:cubicBezTo>
                      <a:pt x="3471" y="221"/>
                      <a:pt x="3438" y="91"/>
                      <a:pt x="3338" y="30"/>
                    </a:cubicBezTo>
                    <a:cubicBezTo>
                      <a:pt x="3304" y="10"/>
                      <a:pt x="3266" y="0"/>
                      <a:pt x="3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grpSp>
        <p:nvGrpSpPr>
          <p:cNvPr id="600" name="Google Shape;600;p59"/>
          <p:cNvGrpSpPr/>
          <p:nvPr/>
        </p:nvGrpSpPr>
        <p:grpSpPr>
          <a:xfrm rot="1400086">
            <a:off x="465135" y="3985591"/>
            <a:ext cx="817794" cy="817794"/>
            <a:chOff x="7960519" y="393414"/>
            <a:chExt cx="817800" cy="817800"/>
          </a:xfrm>
        </p:grpSpPr>
        <p:sp>
          <p:nvSpPr>
            <p:cNvPr id="601" name="Google Shape;601;p59"/>
            <p:cNvSpPr/>
            <p:nvPr/>
          </p:nvSpPr>
          <p:spPr>
            <a:xfrm>
              <a:off x="7960519" y="393414"/>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2" name="Google Shape;602;p59"/>
            <p:cNvGrpSpPr/>
            <p:nvPr/>
          </p:nvGrpSpPr>
          <p:grpSpPr>
            <a:xfrm>
              <a:off x="8157514" y="621875"/>
              <a:ext cx="423799" cy="360891"/>
              <a:chOff x="1190625" y="625475"/>
              <a:chExt cx="5219200" cy="4444475"/>
            </a:xfrm>
          </p:grpSpPr>
          <p:sp>
            <p:nvSpPr>
              <p:cNvPr id="603" name="Google Shape;603;p59"/>
              <p:cNvSpPr/>
              <p:nvPr/>
            </p:nvSpPr>
            <p:spPr>
              <a:xfrm>
                <a:off x="1190625" y="625475"/>
                <a:ext cx="5219200" cy="4444475"/>
              </a:xfrm>
              <a:custGeom>
                <a:rect b="b" l="l" r="r" t="t"/>
                <a:pathLst>
                  <a:path extrusionOk="0" h="177779" w="208768">
                    <a:moveTo>
                      <a:pt x="146594" y="8155"/>
                    </a:moveTo>
                    <a:cubicBezTo>
                      <a:pt x="176376" y="8155"/>
                      <a:pt x="200612" y="33044"/>
                      <a:pt x="200612" y="63674"/>
                    </a:cubicBezTo>
                    <a:cubicBezTo>
                      <a:pt x="200612" y="81289"/>
                      <a:pt x="183780" y="105199"/>
                      <a:pt x="151943" y="132829"/>
                    </a:cubicBezTo>
                    <a:cubicBezTo>
                      <a:pt x="131589" y="150476"/>
                      <a:pt x="111005" y="164470"/>
                      <a:pt x="104384" y="168841"/>
                    </a:cubicBezTo>
                    <a:cubicBezTo>
                      <a:pt x="97762" y="164470"/>
                      <a:pt x="77244" y="150541"/>
                      <a:pt x="56889" y="132894"/>
                    </a:cubicBezTo>
                    <a:cubicBezTo>
                      <a:pt x="25019" y="105232"/>
                      <a:pt x="8155" y="81289"/>
                      <a:pt x="8155" y="63674"/>
                    </a:cubicBezTo>
                    <a:cubicBezTo>
                      <a:pt x="8155" y="33044"/>
                      <a:pt x="32392" y="8155"/>
                      <a:pt x="62173" y="8155"/>
                    </a:cubicBezTo>
                    <a:cubicBezTo>
                      <a:pt x="77146" y="8155"/>
                      <a:pt x="91075" y="14288"/>
                      <a:pt x="101383" y="25477"/>
                    </a:cubicBezTo>
                    <a:cubicBezTo>
                      <a:pt x="102165" y="26325"/>
                      <a:pt x="103242" y="26781"/>
                      <a:pt x="104384" y="26781"/>
                    </a:cubicBezTo>
                    <a:cubicBezTo>
                      <a:pt x="105525" y="26781"/>
                      <a:pt x="106602" y="26325"/>
                      <a:pt x="107385" y="25477"/>
                    </a:cubicBezTo>
                    <a:cubicBezTo>
                      <a:pt x="117692" y="14288"/>
                      <a:pt x="131621" y="8155"/>
                      <a:pt x="146594" y="8155"/>
                    </a:cubicBezTo>
                    <a:close/>
                    <a:moveTo>
                      <a:pt x="62173" y="0"/>
                    </a:moveTo>
                    <a:cubicBezTo>
                      <a:pt x="27890" y="0"/>
                      <a:pt x="0" y="28543"/>
                      <a:pt x="0" y="63674"/>
                    </a:cubicBezTo>
                    <a:cubicBezTo>
                      <a:pt x="0" y="84029"/>
                      <a:pt x="17354" y="109375"/>
                      <a:pt x="51572" y="139059"/>
                    </a:cubicBezTo>
                    <a:cubicBezTo>
                      <a:pt x="76559" y="160751"/>
                      <a:pt x="101937" y="176996"/>
                      <a:pt x="102198" y="177159"/>
                    </a:cubicBezTo>
                    <a:cubicBezTo>
                      <a:pt x="102850" y="177583"/>
                      <a:pt x="103633" y="177779"/>
                      <a:pt x="104384" y="177779"/>
                    </a:cubicBezTo>
                    <a:cubicBezTo>
                      <a:pt x="105134" y="177779"/>
                      <a:pt x="105917" y="177583"/>
                      <a:pt x="106569" y="177159"/>
                    </a:cubicBezTo>
                    <a:cubicBezTo>
                      <a:pt x="106830" y="176996"/>
                      <a:pt x="132208" y="160751"/>
                      <a:pt x="157195" y="139059"/>
                    </a:cubicBezTo>
                    <a:cubicBezTo>
                      <a:pt x="191413" y="109375"/>
                      <a:pt x="208767" y="84029"/>
                      <a:pt x="208767" y="63674"/>
                    </a:cubicBezTo>
                    <a:cubicBezTo>
                      <a:pt x="208767" y="28543"/>
                      <a:pt x="180877" y="0"/>
                      <a:pt x="146594" y="0"/>
                    </a:cubicBezTo>
                    <a:cubicBezTo>
                      <a:pt x="130740" y="0"/>
                      <a:pt x="115898" y="5970"/>
                      <a:pt x="104384" y="16898"/>
                    </a:cubicBezTo>
                    <a:cubicBezTo>
                      <a:pt x="92869" y="5970"/>
                      <a:pt x="78027" y="0"/>
                      <a:pt x="621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9"/>
              <p:cNvSpPr/>
              <p:nvPr/>
            </p:nvSpPr>
            <p:spPr>
              <a:xfrm>
                <a:off x="4635275" y="1187650"/>
                <a:ext cx="223475" cy="204425"/>
              </a:xfrm>
              <a:custGeom>
                <a:rect b="b" l="l" r="r" t="t"/>
                <a:pathLst>
                  <a:path extrusionOk="0" h="8177" w="8939">
                    <a:moveTo>
                      <a:pt x="4507" y="1"/>
                    </a:moveTo>
                    <a:cubicBezTo>
                      <a:pt x="4290" y="1"/>
                      <a:pt x="4070" y="18"/>
                      <a:pt x="3849" y="54"/>
                    </a:cubicBezTo>
                    <a:lnTo>
                      <a:pt x="3719" y="86"/>
                    </a:lnTo>
                    <a:cubicBezTo>
                      <a:pt x="1501" y="478"/>
                      <a:pt x="0" y="2598"/>
                      <a:pt x="392" y="4816"/>
                    </a:cubicBezTo>
                    <a:cubicBezTo>
                      <a:pt x="751" y="6806"/>
                      <a:pt x="2479" y="8176"/>
                      <a:pt x="4404" y="8176"/>
                    </a:cubicBezTo>
                    <a:cubicBezTo>
                      <a:pt x="4665" y="8176"/>
                      <a:pt x="4893" y="8176"/>
                      <a:pt x="5122" y="8111"/>
                    </a:cubicBezTo>
                    <a:lnTo>
                      <a:pt x="5219" y="8111"/>
                    </a:lnTo>
                    <a:cubicBezTo>
                      <a:pt x="7438" y="7719"/>
                      <a:pt x="8938" y="5632"/>
                      <a:pt x="8547" y="3414"/>
                    </a:cubicBezTo>
                    <a:cubicBezTo>
                      <a:pt x="8224" y="1416"/>
                      <a:pt x="6472" y="1"/>
                      <a:pt x="4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9"/>
              <p:cNvSpPr/>
              <p:nvPr/>
            </p:nvSpPr>
            <p:spPr>
              <a:xfrm>
                <a:off x="5021825" y="1212275"/>
                <a:ext cx="841600" cy="1076825"/>
              </a:xfrm>
              <a:custGeom>
                <a:rect b="b" l="l" r="r" t="t"/>
                <a:pathLst>
                  <a:path extrusionOk="0" h="43073" w="33664">
                    <a:moveTo>
                      <a:pt x="4552" y="1"/>
                    </a:moveTo>
                    <a:cubicBezTo>
                      <a:pt x="2804" y="1"/>
                      <a:pt x="1185" y="1128"/>
                      <a:pt x="653" y="2885"/>
                    </a:cubicBezTo>
                    <a:cubicBezTo>
                      <a:pt x="0" y="5038"/>
                      <a:pt x="1207" y="7322"/>
                      <a:pt x="3360" y="7974"/>
                    </a:cubicBezTo>
                    <a:cubicBezTo>
                      <a:pt x="16408" y="11986"/>
                      <a:pt x="25509" y="24741"/>
                      <a:pt x="25509" y="38995"/>
                    </a:cubicBezTo>
                    <a:cubicBezTo>
                      <a:pt x="25509" y="41246"/>
                      <a:pt x="27336" y="43073"/>
                      <a:pt x="29586" y="43073"/>
                    </a:cubicBezTo>
                    <a:cubicBezTo>
                      <a:pt x="31837" y="43073"/>
                      <a:pt x="33664" y="41246"/>
                      <a:pt x="33664" y="38995"/>
                    </a:cubicBezTo>
                    <a:cubicBezTo>
                      <a:pt x="33664" y="30123"/>
                      <a:pt x="30924" y="21674"/>
                      <a:pt x="25770" y="14596"/>
                    </a:cubicBezTo>
                    <a:cubicBezTo>
                      <a:pt x="20779" y="7713"/>
                      <a:pt x="13668" y="2592"/>
                      <a:pt x="5741" y="178"/>
                    </a:cubicBezTo>
                    <a:cubicBezTo>
                      <a:pt x="5346" y="58"/>
                      <a:pt x="4946" y="1"/>
                      <a:pt x="4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6" name="Google Shape;606;p59"/>
          <p:cNvGrpSpPr/>
          <p:nvPr/>
        </p:nvGrpSpPr>
        <p:grpSpPr>
          <a:xfrm rot="-554514">
            <a:off x="2164180" y="2025532"/>
            <a:ext cx="817784" cy="817784"/>
            <a:chOff x="4950380" y="821947"/>
            <a:chExt cx="817800" cy="817800"/>
          </a:xfrm>
        </p:grpSpPr>
        <p:sp>
          <p:nvSpPr>
            <p:cNvPr id="607" name="Google Shape;607;p59"/>
            <p:cNvSpPr/>
            <p:nvPr/>
          </p:nvSpPr>
          <p:spPr>
            <a:xfrm>
              <a:off x="4950380" y="821947"/>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8" name="Google Shape;608;p59"/>
            <p:cNvGrpSpPr/>
            <p:nvPr/>
          </p:nvGrpSpPr>
          <p:grpSpPr>
            <a:xfrm>
              <a:off x="5135119" y="1081000"/>
              <a:ext cx="448041" cy="313024"/>
              <a:chOff x="6849393" y="3733994"/>
              <a:chExt cx="355053" cy="248038"/>
            </a:xfrm>
          </p:grpSpPr>
          <p:sp>
            <p:nvSpPr>
              <p:cNvPr id="609" name="Google Shape;609;p59"/>
              <p:cNvSpPr/>
              <p:nvPr/>
            </p:nvSpPr>
            <p:spPr>
              <a:xfrm>
                <a:off x="6849393" y="3733994"/>
                <a:ext cx="355053" cy="248038"/>
              </a:xfrm>
              <a:custGeom>
                <a:rect b="b" l="l" r="r" t="t"/>
                <a:pathLst>
                  <a:path extrusionOk="0" h="7811" w="11181">
                    <a:moveTo>
                      <a:pt x="10800" y="357"/>
                    </a:moveTo>
                    <a:cubicBezTo>
                      <a:pt x="10800" y="357"/>
                      <a:pt x="10823" y="357"/>
                      <a:pt x="10823" y="369"/>
                    </a:cubicBezTo>
                    <a:lnTo>
                      <a:pt x="10823" y="5227"/>
                    </a:lnTo>
                    <a:lnTo>
                      <a:pt x="346" y="5239"/>
                    </a:lnTo>
                    <a:cubicBezTo>
                      <a:pt x="346" y="5239"/>
                      <a:pt x="334" y="5239"/>
                      <a:pt x="334" y="5227"/>
                    </a:cubicBezTo>
                    <a:lnTo>
                      <a:pt x="334" y="369"/>
                    </a:lnTo>
                    <a:cubicBezTo>
                      <a:pt x="334" y="369"/>
                      <a:pt x="334" y="357"/>
                      <a:pt x="346" y="357"/>
                    </a:cubicBezTo>
                    <a:close/>
                    <a:moveTo>
                      <a:pt x="10835" y="5572"/>
                    </a:moveTo>
                    <a:lnTo>
                      <a:pt x="10823" y="5977"/>
                    </a:lnTo>
                    <a:lnTo>
                      <a:pt x="10252" y="5977"/>
                    </a:lnTo>
                    <a:cubicBezTo>
                      <a:pt x="10169" y="5977"/>
                      <a:pt x="10073" y="6060"/>
                      <a:pt x="10073" y="6156"/>
                    </a:cubicBezTo>
                    <a:cubicBezTo>
                      <a:pt x="10073" y="6263"/>
                      <a:pt x="10157" y="6334"/>
                      <a:pt x="10252" y="6334"/>
                    </a:cubicBezTo>
                    <a:lnTo>
                      <a:pt x="10823" y="6334"/>
                    </a:lnTo>
                    <a:lnTo>
                      <a:pt x="10823" y="6739"/>
                    </a:lnTo>
                    <a:lnTo>
                      <a:pt x="8014" y="6739"/>
                    </a:lnTo>
                    <a:cubicBezTo>
                      <a:pt x="7918" y="6739"/>
                      <a:pt x="7823" y="6811"/>
                      <a:pt x="7823" y="6918"/>
                    </a:cubicBezTo>
                    <a:cubicBezTo>
                      <a:pt x="7823" y="7013"/>
                      <a:pt x="7906" y="7096"/>
                      <a:pt x="8014" y="7096"/>
                    </a:cubicBezTo>
                    <a:lnTo>
                      <a:pt x="10823" y="7096"/>
                    </a:lnTo>
                    <a:lnTo>
                      <a:pt x="10823" y="7489"/>
                    </a:lnTo>
                    <a:cubicBezTo>
                      <a:pt x="10823" y="7489"/>
                      <a:pt x="10823" y="7501"/>
                      <a:pt x="10812" y="7501"/>
                    </a:cubicBezTo>
                    <a:lnTo>
                      <a:pt x="358" y="7501"/>
                    </a:lnTo>
                    <a:cubicBezTo>
                      <a:pt x="358" y="7501"/>
                      <a:pt x="346" y="7501"/>
                      <a:pt x="346" y="7489"/>
                    </a:cubicBezTo>
                    <a:lnTo>
                      <a:pt x="346" y="7096"/>
                    </a:lnTo>
                    <a:lnTo>
                      <a:pt x="7263" y="7096"/>
                    </a:lnTo>
                    <a:cubicBezTo>
                      <a:pt x="7359" y="7096"/>
                      <a:pt x="7442" y="7025"/>
                      <a:pt x="7442" y="6918"/>
                    </a:cubicBezTo>
                    <a:cubicBezTo>
                      <a:pt x="7442" y="6834"/>
                      <a:pt x="7371" y="6739"/>
                      <a:pt x="7263" y="6739"/>
                    </a:cubicBezTo>
                    <a:lnTo>
                      <a:pt x="346" y="6739"/>
                    </a:lnTo>
                    <a:lnTo>
                      <a:pt x="346" y="6334"/>
                    </a:lnTo>
                    <a:lnTo>
                      <a:pt x="9514" y="6334"/>
                    </a:lnTo>
                    <a:cubicBezTo>
                      <a:pt x="9597" y="6334"/>
                      <a:pt x="9692" y="6263"/>
                      <a:pt x="9692" y="6156"/>
                    </a:cubicBezTo>
                    <a:cubicBezTo>
                      <a:pt x="9692" y="6072"/>
                      <a:pt x="9621" y="5977"/>
                      <a:pt x="9514" y="5977"/>
                    </a:cubicBezTo>
                    <a:lnTo>
                      <a:pt x="346" y="5977"/>
                    </a:lnTo>
                    <a:lnTo>
                      <a:pt x="346" y="5572"/>
                    </a:lnTo>
                    <a:close/>
                    <a:moveTo>
                      <a:pt x="358" y="0"/>
                    </a:moveTo>
                    <a:cubicBezTo>
                      <a:pt x="167" y="0"/>
                      <a:pt x="1" y="167"/>
                      <a:pt x="1" y="357"/>
                    </a:cubicBezTo>
                    <a:lnTo>
                      <a:pt x="1" y="7453"/>
                    </a:lnTo>
                    <a:cubicBezTo>
                      <a:pt x="1" y="7644"/>
                      <a:pt x="167" y="7811"/>
                      <a:pt x="358" y="7811"/>
                    </a:cubicBezTo>
                    <a:lnTo>
                      <a:pt x="10823" y="7811"/>
                    </a:lnTo>
                    <a:cubicBezTo>
                      <a:pt x="11014" y="7811"/>
                      <a:pt x="11181" y="7644"/>
                      <a:pt x="11181" y="7453"/>
                    </a:cubicBezTo>
                    <a:lnTo>
                      <a:pt x="11181" y="357"/>
                    </a:lnTo>
                    <a:cubicBezTo>
                      <a:pt x="11181" y="167"/>
                      <a:pt x="11014" y="0"/>
                      <a:pt x="108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9"/>
              <p:cNvSpPr/>
              <p:nvPr/>
            </p:nvSpPr>
            <p:spPr>
              <a:xfrm>
                <a:off x="7080411" y="3758192"/>
                <a:ext cx="100219" cy="129687"/>
              </a:xfrm>
              <a:custGeom>
                <a:rect b="b" l="l" r="r" t="t"/>
                <a:pathLst>
                  <a:path extrusionOk="0" h="4084" w="3156">
                    <a:moveTo>
                      <a:pt x="179" y="0"/>
                    </a:moveTo>
                    <a:cubicBezTo>
                      <a:pt x="96" y="0"/>
                      <a:pt x="0" y="72"/>
                      <a:pt x="0" y="179"/>
                    </a:cubicBezTo>
                    <a:cubicBezTo>
                      <a:pt x="0" y="274"/>
                      <a:pt x="84" y="357"/>
                      <a:pt x="179" y="357"/>
                    </a:cubicBezTo>
                    <a:lnTo>
                      <a:pt x="2072" y="357"/>
                    </a:lnTo>
                    <a:cubicBezTo>
                      <a:pt x="2144" y="726"/>
                      <a:pt x="2429" y="1012"/>
                      <a:pt x="2798" y="1084"/>
                    </a:cubicBezTo>
                    <a:lnTo>
                      <a:pt x="2798" y="3001"/>
                    </a:lnTo>
                    <a:cubicBezTo>
                      <a:pt x="2429" y="3072"/>
                      <a:pt x="2144" y="3358"/>
                      <a:pt x="2072" y="3727"/>
                    </a:cubicBezTo>
                    <a:lnTo>
                      <a:pt x="179" y="3727"/>
                    </a:lnTo>
                    <a:cubicBezTo>
                      <a:pt x="96" y="3727"/>
                      <a:pt x="0" y="3810"/>
                      <a:pt x="0" y="3905"/>
                    </a:cubicBezTo>
                    <a:cubicBezTo>
                      <a:pt x="0" y="4013"/>
                      <a:pt x="84" y="4084"/>
                      <a:pt x="179" y="4084"/>
                    </a:cubicBezTo>
                    <a:lnTo>
                      <a:pt x="2239" y="4084"/>
                    </a:lnTo>
                    <a:cubicBezTo>
                      <a:pt x="2322" y="4084"/>
                      <a:pt x="2417" y="4013"/>
                      <a:pt x="2417" y="3905"/>
                    </a:cubicBezTo>
                    <a:cubicBezTo>
                      <a:pt x="2417" y="3596"/>
                      <a:pt x="2667" y="3346"/>
                      <a:pt x="2977" y="3346"/>
                    </a:cubicBezTo>
                    <a:cubicBezTo>
                      <a:pt x="3072" y="3346"/>
                      <a:pt x="3156" y="3274"/>
                      <a:pt x="3156" y="3167"/>
                    </a:cubicBezTo>
                    <a:lnTo>
                      <a:pt x="3156" y="917"/>
                    </a:lnTo>
                    <a:cubicBezTo>
                      <a:pt x="3156" y="810"/>
                      <a:pt x="3072" y="738"/>
                      <a:pt x="2977" y="738"/>
                    </a:cubicBezTo>
                    <a:cubicBezTo>
                      <a:pt x="2667" y="738"/>
                      <a:pt x="2417" y="488"/>
                      <a:pt x="2417" y="179"/>
                    </a:cubicBezTo>
                    <a:cubicBezTo>
                      <a:pt x="2417" y="83"/>
                      <a:pt x="2346" y="0"/>
                      <a:pt x="22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9"/>
              <p:cNvSpPr/>
              <p:nvPr/>
            </p:nvSpPr>
            <p:spPr>
              <a:xfrm>
                <a:off x="6873209" y="3757811"/>
                <a:ext cx="100219" cy="130068"/>
              </a:xfrm>
              <a:custGeom>
                <a:rect b="b" l="l" r="r" t="t"/>
                <a:pathLst>
                  <a:path extrusionOk="0" h="4096" w="3156">
                    <a:moveTo>
                      <a:pt x="918" y="0"/>
                    </a:moveTo>
                    <a:cubicBezTo>
                      <a:pt x="834" y="0"/>
                      <a:pt x="739" y="84"/>
                      <a:pt x="739" y="191"/>
                    </a:cubicBezTo>
                    <a:cubicBezTo>
                      <a:pt x="739" y="500"/>
                      <a:pt x="489" y="750"/>
                      <a:pt x="179" y="750"/>
                    </a:cubicBezTo>
                    <a:cubicBezTo>
                      <a:pt x="84" y="750"/>
                      <a:pt x="1" y="822"/>
                      <a:pt x="1" y="929"/>
                    </a:cubicBezTo>
                    <a:lnTo>
                      <a:pt x="1" y="3179"/>
                    </a:lnTo>
                    <a:cubicBezTo>
                      <a:pt x="1" y="3263"/>
                      <a:pt x="72" y="3358"/>
                      <a:pt x="179" y="3358"/>
                    </a:cubicBezTo>
                    <a:cubicBezTo>
                      <a:pt x="489" y="3358"/>
                      <a:pt x="739" y="3608"/>
                      <a:pt x="739" y="3917"/>
                    </a:cubicBezTo>
                    <a:cubicBezTo>
                      <a:pt x="739" y="4013"/>
                      <a:pt x="810" y="4096"/>
                      <a:pt x="918" y="4096"/>
                    </a:cubicBezTo>
                    <a:lnTo>
                      <a:pt x="2977" y="4096"/>
                    </a:lnTo>
                    <a:cubicBezTo>
                      <a:pt x="3061" y="4096"/>
                      <a:pt x="3156" y="4025"/>
                      <a:pt x="3156" y="3917"/>
                    </a:cubicBezTo>
                    <a:cubicBezTo>
                      <a:pt x="3132" y="3822"/>
                      <a:pt x="3061" y="3739"/>
                      <a:pt x="2977" y="3739"/>
                    </a:cubicBezTo>
                    <a:lnTo>
                      <a:pt x="1084" y="3739"/>
                    </a:lnTo>
                    <a:cubicBezTo>
                      <a:pt x="1013" y="3370"/>
                      <a:pt x="727" y="3084"/>
                      <a:pt x="346" y="3013"/>
                    </a:cubicBezTo>
                    <a:lnTo>
                      <a:pt x="346" y="1096"/>
                    </a:lnTo>
                    <a:cubicBezTo>
                      <a:pt x="727" y="1024"/>
                      <a:pt x="1013" y="738"/>
                      <a:pt x="1084" y="369"/>
                    </a:cubicBezTo>
                    <a:lnTo>
                      <a:pt x="2977" y="369"/>
                    </a:lnTo>
                    <a:cubicBezTo>
                      <a:pt x="3061" y="369"/>
                      <a:pt x="3156" y="286"/>
                      <a:pt x="3156" y="191"/>
                    </a:cubicBezTo>
                    <a:cubicBezTo>
                      <a:pt x="3156" y="95"/>
                      <a:pt x="3073" y="0"/>
                      <a:pt x="29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9"/>
              <p:cNvSpPr/>
              <p:nvPr/>
            </p:nvSpPr>
            <p:spPr>
              <a:xfrm>
                <a:off x="6962060" y="3758192"/>
                <a:ext cx="129338" cy="129338"/>
              </a:xfrm>
              <a:custGeom>
                <a:rect b="b" l="l" r="r" t="t"/>
                <a:pathLst>
                  <a:path extrusionOk="0" h="4073" w="4073">
                    <a:moveTo>
                      <a:pt x="2037" y="334"/>
                    </a:moveTo>
                    <a:cubicBezTo>
                      <a:pt x="2977" y="334"/>
                      <a:pt x="3727" y="1096"/>
                      <a:pt x="3727" y="2036"/>
                    </a:cubicBezTo>
                    <a:cubicBezTo>
                      <a:pt x="3727" y="2977"/>
                      <a:pt x="2977" y="3727"/>
                      <a:pt x="2037" y="3727"/>
                    </a:cubicBezTo>
                    <a:cubicBezTo>
                      <a:pt x="1096" y="3727"/>
                      <a:pt x="334" y="2977"/>
                      <a:pt x="334" y="2036"/>
                    </a:cubicBezTo>
                    <a:cubicBezTo>
                      <a:pt x="334" y="1096"/>
                      <a:pt x="1096" y="334"/>
                      <a:pt x="2037" y="334"/>
                    </a:cubicBezTo>
                    <a:close/>
                    <a:moveTo>
                      <a:pt x="2037" y="0"/>
                    </a:moveTo>
                    <a:cubicBezTo>
                      <a:pt x="906" y="0"/>
                      <a:pt x="1" y="917"/>
                      <a:pt x="1" y="2036"/>
                    </a:cubicBezTo>
                    <a:cubicBezTo>
                      <a:pt x="1" y="3155"/>
                      <a:pt x="918" y="4072"/>
                      <a:pt x="2037" y="4072"/>
                    </a:cubicBezTo>
                    <a:cubicBezTo>
                      <a:pt x="3156" y="4072"/>
                      <a:pt x="4073" y="3155"/>
                      <a:pt x="4073" y="2036"/>
                    </a:cubicBezTo>
                    <a:cubicBezTo>
                      <a:pt x="4073" y="905"/>
                      <a:pt x="3168" y="0"/>
                      <a:pt x="20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9"/>
              <p:cNvSpPr/>
              <p:nvPr/>
            </p:nvSpPr>
            <p:spPr>
              <a:xfrm>
                <a:off x="6997244" y="3781627"/>
                <a:ext cx="59382" cy="82436"/>
              </a:xfrm>
              <a:custGeom>
                <a:rect b="b" l="l" r="r" t="t"/>
                <a:pathLst>
                  <a:path extrusionOk="0" h="2596" w="1870">
                    <a:moveTo>
                      <a:pt x="750" y="536"/>
                    </a:moveTo>
                    <a:lnTo>
                      <a:pt x="750" y="1060"/>
                    </a:lnTo>
                    <a:cubicBezTo>
                      <a:pt x="452" y="965"/>
                      <a:pt x="345" y="881"/>
                      <a:pt x="345" y="762"/>
                    </a:cubicBezTo>
                    <a:cubicBezTo>
                      <a:pt x="345" y="691"/>
                      <a:pt x="500" y="584"/>
                      <a:pt x="750" y="536"/>
                    </a:cubicBezTo>
                    <a:close/>
                    <a:moveTo>
                      <a:pt x="1107" y="1524"/>
                    </a:moveTo>
                    <a:cubicBezTo>
                      <a:pt x="1405" y="1608"/>
                      <a:pt x="1512" y="1703"/>
                      <a:pt x="1512" y="1822"/>
                    </a:cubicBezTo>
                    <a:cubicBezTo>
                      <a:pt x="1512" y="1893"/>
                      <a:pt x="1357" y="2001"/>
                      <a:pt x="1107" y="2036"/>
                    </a:cubicBezTo>
                    <a:lnTo>
                      <a:pt x="1107" y="1524"/>
                    </a:lnTo>
                    <a:close/>
                    <a:moveTo>
                      <a:pt x="941" y="0"/>
                    </a:moveTo>
                    <a:cubicBezTo>
                      <a:pt x="857" y="0"/>
                      <a:pt x="762" y="72"/>
                      <a:pt x="762" y="179"/>
                    </a:cubicBezTo>
                    <a:lnTo>
                      <a:pt x="762" y="191"/>
                    </a:lnTo>
                    <a:cubicBezTo>
                      <a:pt x="333" y="238"/>
                      <a:pt x="24" y="477"/>
                      <a:pt x="24" y="774"/>
                    </a:cubicBezTo>
                    <a:cubicBezTo>
                      <a:pt x="24" y="1191"/>
                      <a:pt x="441" y="1346"/>
                      <a:pt x="762" y="1429"/>
                    </a:cubicBezTo>
                    <a:lnTo>
                      <a:pt x="762" y="2036"/>
                    </a:lnTo>
                    <a:cubicBezTo>
                      <a:pt x="512" y="2001"/>
                      <a:pt x="357" y="1893"/>
                      <a:pt x="357" y="1822"/>
                    </a:cubicBezTo>
                    <a:cubicBezTo>
                      <a:pt x="357" y="1727"/>
                      <a:pt x="286" y="1643"/>
                      <a:pt x="179" y="1643"/>
                    </a:cubicBezTo>
                    <a:cubicBezTo>
                      <a:pt x="83" y="1643"/>
                      <a:pt x="0" y="1715"/>
                      <a:pt x="0" y="1822"/>
                    </a:cubicBezTo>
                    <a:cubicBezTo>
                      <a:pt x="0" y="2120"/>
                      <a:pt x="310" y="2334"/>
                      <a:pt x="750" y="2393"/>
                    </a:cubicBezTo>
                    <a:lnTo>
                      <a:pt x="750" y="2417"/>
                    </a:lnTo>
                    <a:cubicBezTo>
                      <a:pt x="750" y="2501"/>
                      <a:pt x="822" y="2596"/>
                      <a:pt x="929" y="2596"/>
                    </a:cubicBezTo>
                    <a:cubicBezTo>
                      <a:pt x="1036" y="2596"/>
                      <a:pt x="1107" y="2513"/>
                      <a:pt x="1107" y="2417"/>
                    </a:cubicBezTo>
                    <a:lnTo>
                      <a:pt x="1107" y="2393"/>
                    </a:lnTo>
                    <a:cubicBezTo>
                      <a:pt x="1536" y="2358"/>
                      <a:pt x="1845" y="2120"/>
                      <a:pt x="1845" y="1822"/>
                    </a:cubicBezTo>
                    <a:cubicBezTo>
                      <a:pt x="1845" y="1417"/>
                      <a:pt x="1453" y="1250"/>
                      <a:pt x="1107" y="1167"/>
                    </a:cubicBezTo>
                    <a:lnTo>
                      <a:pt x="1107" y="548"/>
                    </a:lnTo>
                    <a:cubicBezTo>
                      <a:pt x="1357" y="596"/>
                      <a:pt x="1512" y="703"/>
                      <a:pt x="1512" y="774"/>
                    </a:cubicBezTo>
                    <a:cubicBezTo>
                      <a:pt x="1512" y="869"/>
                      <a:pt x="1584" y="953"/>
                      <a:pt x="1691" y="953"/>
                    </a:cubicBezTo>
                    <a:cubicBezTo>
                      <a:pt x="1774" y="953"/>
                      <a:pt x="1869" y="881"/>
                      <a:pt x="1869" y="774"/>
                    </a:cubicBezTo>
                    <a:cubicBezTo>
                      <a:pt x="1869" y="477"/>
                      <a:pt x="1548" y="250"/>
                      <a:pt x="1119" y="191"/>
                    </a:cubicBezTo>
                    <a:lnTo>
                      <a:pt x="1119" y="179"/>
                    </a:lnTo>
                    <a:cubicBezTo>
                      <a:pt x="1119" y="84"/>
                      <a:pt x="1048" y="0"/>
                      <a:pt x="9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0"/>
          <p:cNvSpPr txBox="1"/>
          <p:nvPr>
            <p:ph type="title"/>
          </p:nvPr>
        </p:nvSpPr>
        <p:spPr>
          <a:xfrm>
            <a:off x="1675050" y="913625"/>
            <a:ext cx="5793900" cy="52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619" name="Google Shape;619;p60"/>
          <p:cNvSpPr txBox="1"/>
          <p:nvPr>
            <p:ph idx="1" type="body"/>
          </p:nvPr>
        </p:nvSpPr>
        <p:spPr>
          <a:xfrm>
            <a:off x="1688400" y="1918425"/>
            <a:ext cx="5767200" cy="2348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decentralized charity platform, driven by Next.js, aims to redefine charitable contributions with transparency, efficiency, and community engagement.</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SzPts val="1700"/>
              <a:buChar char="●"/>
            </a:pPr>
            <a:r>
              <a:rPr lang="en" sz="1700"/>
              <a:t>Ongoing monitoring, user feedback, and legal compliance are pivotal for sustained success and positive impact on philanthropy.</a:t>
            </a:r>
            <a:endParaRPr sz="1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grpSp>
        <p:nvGrpSpPr>
          <p:cNvPr id="624" name="Google Shape;624;p61"/>
          <p:cNvGrpSpPr/>
          <p:nvPr/>
        </p:nvGrpSpPr>
        <p:grpSpPr>
          <a:xfrm rot="-801734">
            <a:off x="1937234" y="546289"/>
            <a:ext cx="932973" cy="932973"/>
            <a:chOff x="325641" y="868681"/>
            <a:chExt cx="933000" cy="933000"/>
          </a:xfrm>
        </p:grpSpPr>
        <p:sp>
          <p:nvSpPr>
            <p:cNvPr id="625" name="Google Shape;625;p61"/>
            <p:cNvSpPr/>
            <p:nvPr/>
          </p:nvSpPr>
          <p:spPr>
            <a:xfrm>
              <a:off x="325641" y="868681"/>
              <a:ext cx="933000" cy="933000"/>
            </a:xfrm>
            <a:prstGeom prst="ellipse">
              <a:avLst/>
            </a:prstGeom>
            <a:solidFill>
              <a:schemeClr val="accent2"/>
            </a:solidFill>
            <a:ln cap="flat" cmpd="sng" w="9525">
              <a:solidFill>
                <a:srgbClr val="C22242"/>
              </a:solidFill>
              <a:prstDash val="solid"/>
              <a:round/>
              <a:headEnd len="sm" w="sm" type="none"/>
              <a:tailEnd len="sm" w="sm" type="none"/>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26" name="Google Shape;626;p61"/>
            <p:cNvGrpSpPr/>
            <p:nvPr/>
          </p:nvGrpSpPr>
          <p:grpSpPr>
            <a:xfrm>
              <a:off x="543084" y="1148356"/>
              <a:ext cx="498128" cy="373647"/>
              <a:chOff x="4621606" y="1546194"/>
              <a:chExt cx="427175" cy="320425"/>
            </a:xfrm>
          </p:grpSpPr>
          <p:sp>
            <p:nvSpPr>
              <p:cNvPr id="627" name="Google Shape;627;p61"/>
              <p:cNvSpPr/>
              <p:nvPr/>
            </p:nvSpPr>
            <p:spPr>
              <a:xfrm>
                <a:off x="4621606" y="1604581"/>
                <a:ext cx="348800" cy="262038"/>
              </a:xfrm>
              <a:custGeom>
                <a:rect b="b" l="l" r="r" t="t"/>
                <a:pathLst>
                  <a:path extrusionOk="0" h="8967" w="11936">
                    <a:moveTo>
                      <a:pt x="4548" y="4270"/>
                    </a:moveTo>
                    <a:cubicBezTo>
                      <a:pt x="4656" y="4270"/>
                      <a:pt x="4765" y="4311"/>
                      <a:pt x="4847" y="4393"/>
                    </a:cubicBezTo>
                    <a:cubicBezTo>
                      <a:pt x="5012" y="4558"/>
                      <a:pt x="5026" y="4840"/>
                      <a:pt x="4861" y="5005"/>
                    </a:cubicBezTo>
                    <a:lnTo>
                      <a:pt x="4290" y="5576"/>
                    </a:lnTo>
                    <a:cubicBezTo>
                      <a:pt x="4221" y="5644"/>
                      <a:pt x="4132" y="5679"/>
                      <a:pt x="4042" y="5679"/>
                    </a:cubicBezTo>
                    <a:cubicBezTo>
                      <a:pt x="3953" y="5679"/>
                      <a:pt x="3864" y="5644"/>
                      <a:pt x="3795" y="5576"/>
                    </a:cubicBezTo>
                    <a:lnTo>
                      <a:pt x="3678" y="5458"/>
                    </a:lnTo>
                    <a:cubicBezTo>
                      <a:pt x="3541" y="5322"/>
                      <a:pt x="3541" y="5101"/>
                      <a:pt x="3678" y="4964"/>
                    </a:cubicBezTo>
                    <a:lnTo>
                      <a:pt x="4249" y="4393"/>
                    </a:lnTo>
                    <a:cubicBezTo>
                      <a:pt x="4331" y="4311"/>
                      <a:pt x="4440" y="4270"/>
                      <a:pt x="4548" y="4270"/>
                    </a:cubicBezTo>
                    <a:close/>
                    <a:moveTo>
                      <a:pt x="5577" y="5067"/>
                    </a:moveTo>
                    <a:cubicBezTo>
                      <a:pt x="5685" y="5067"/>
                      <a:pt x="5794" y="5109"/>
                      <a:pt x="5876" y="5191"/>
                    </a:cubicBezTo>
                    <a:cubicBezTo>
                      <a:pt x="6041" y="5356"/>
                      <a:pt x="6054" y="5638"/>
                      <a:pt x="5889" y="5803"/>
                    </a:cubicBezTo>
                    <a:lnTo>
                      <a:pt x="5319" y="6374"/>
                    </a:lnTo>
                    <a:cubicBezTo>
                      <a:pt x="5251" y="6442"/>
                      <a:pt x="5162" y="6476"/>
                      <a:pt x="5072" y="6476"/>
                    </a:cubicBezTo>
                    <a:cubicBezTo>
                      <a:pt x="4982" y="6476"/>
                      <a:pt x="4893" y="6442"/>
                      <a:pt x="4824" y="6374"/>
                    </a:cubicBezTo>
                    <a:lnTo>
                      <a:pt x="4708" y="6256"/>
                    </a:lnTo>
                    <a:cubicBezTo>
                      <a:pt x="4570" y="6120"/>
                      <a:pt x="4570" y="5899"/>
                      <a:pt x="4708" y="5762"/>
                    </a:cubicBezTo>
                    <a:cubicBezTo>
                      <a:pt x="4708" y="5762"/>
                      <a:pt x="5264" y="5204"/>
                      <a:pt x="5278" y="5191"/>
                    </a:cubicBezTo>
                    <a:cubicBezTo>
                      <a:pt x="5360" y="5109"/>
                      <a:pt x="5469" y="5067"/>
                      <a:pt x="5577" y="5067"/>
                    </a:cubicBezTo>
                    <a:close/>
                    <a:moveTo>
                      <a:pt x="6577" y="5893"/>
                    </a:moveTo>
                    <a:cubicBezTo>
                      <a:pt x="6685" y="5893"/>
                      <a:pt x="6793" y="5934"/>
                      <a:pt x="6876" y="6017"/>
                    </a:cubicBezTo>
                    <a:cubicBezTo>
                      <a:pt x="7042" y="6183"/>
                      <a:pt x="7056" y="6464"/>
                      <a:pt x="6891" y="6629"/>
                    </a:cubicBezTo>
                    <a:lnTo>
                      <a:pt x="6319" y="7199"/>
                    </a:lnTo>
                    <a:cubicBezTo>
                      <a:pt x="6250" y="7267"/>
                      <a:pt x="6161" y="7302"/>
                      <a:pt x="6072" y="7302"/>
                    </a:cubicBezTo>
                    <a:cubicBezTo>
                      <a:pt x="5982" y="7302"/>
                      <a:pt x="5893" y="7267"/>
                      <a:pt x="5825" y="7199"/>
                    </a:cubicBezTo>
                    <a:lnTo>
                      <a:pt x="5707" y="7083"/>
                    </a:lnTo>
                    <a:cubicBezTo>
                      <a:pt x="5570" y="6946"/>
                      <a:pt x="5570" y="6725"/>
                      <a:pt x="5707" y="6589"/>
                    </a:cubicBezTo>
                    <a:lnTo>
                      <a:pt x="6278" y="6017"/>
                    </a:lnTo>
                    <a:cubicBezTo>
                      <a:pt x="6360" y="5934"/>
                      <a:pt x="6468" y="5893"/>
                      <a:pt x="6577" y="5893"/>
                    </a:cubicBezTo>
                    <a:close/>
                    <a:moveTo>
                      <a:pt x="7412" y="6885"/>
                    </a:moveTo>
                    <a:cubicBezTo>
                      <a:pt x="7521" y="6885"/>
                      <a:pt x="7629" y="6926"/>
                      <a:pt x="7712" y="7009"/>
                    </a:cubicBezTo>
                    <a:cubicBezTo>
                      <a:pt x="7792" y="7089"/>
                      <a:pt x="7849" y="7208"/>
                      <a:pt x="7849" y="7321"/>
                    </a:cubicBezTo>
                    <a:cubicBezTo>
                      <a:pt x="7850" y="7434"/>
                      <a:pt x="7805" y="7541"/>
                      <a:pt x="7726" y="7621"/>
                    </a:cubicBezTo>
                    <a:lnTo>
                      <a:pt x="7258" y="8088"/>
                    </a:lnTo>
                    <a:cubicBezTo>
                      <a:pt x="7190" y="8157"/>
                      <a:pt x="7101" y="8191"/>
                      <a:pt x="7011" y="8191"/>
                    </a:cubicBezTo>
                    <a:cubicBezTo>
                      <a:pt x="6922" y="8191"/>
                      <a:pt x="6832" y="8157"/>
                      <a:pt x="6763" y="8088"/>
                    </a:cubicBezTo>
                    <a:lnTo>
                      <a:pt x="6646" y="7971"/>
                    </a:lnTo>
                    <a:cubicBezTo>
                      <a:pt x="6510" y="7834"/>
                      <a:pt x="6510" y="7613"/>
                      <a:pt x="6646" y="7477"/>
                    </a:cubicBezTo>
                    <a:lnTo>
                      <a:pt x="7113" y="7009"/>
                    </a:lnTo>
                    <a:cubicBezTo>
                      <a:pt x="7196" y="6926"/>
                      <a:pt x="7304" y="6885"/>
                      <a:pt x="7412" y="6885"/>
                    </a:cubicBezTo>
                    <a:close/>
                    <a:moveTo>
                      <a:pt x="8144" y="7776"/>
                    </a:moveTo>
                    <a:cubicBezTo>
                      <a:pt x="8144" y="7776"/>
                      <a:pt x="8186" y="7818"/>
                      <a:pt x="8194" y="7825"/>
                    </a:cubicBezTo>
                    <a:cubicBezTo>
                      <a:pt x="8330" y="7962"/>
                      <a:pt x="8330" y="8182"/>
                      <a:pt x="8194" y="8318"/>
                    </a:cubicBezTo>
                    <a:lnTo>
                      <a:pt x="8194" y="8319"/>
                    </a:lnTo>
                    <a:lnTo>
                      <a:pt x="8076" y="8437"/>
                    </a:lnTo>
                    <a:cubicBezTo>
                      <a:pt x="8008" y="8505"/>
                      <a:pt x="7918" y="8539"/>
                      <a:pt x="7829" y="8539"/>
                    </a:cubicBezTo>
                    <a:cubicBezTo>
                      <a:pt x="7739" y="8539"/>
                      <a:pt x="7650" y="8505"/>
                      <a:pt x="7582" y="8437"/>
                    </a:cubicBezTo>
                    <a:lnTo>
                      <a:pt x="7547" y="8401"/>
                    </a:lnTo>
                    <a:cubicBezTo>
                      <a:pt x="7551" y="8398"/>
                      <a:pt x="8026" y="7922"/>
                      <a:pt x="8026" y="7922"/>
                    </a:cubicBezTo>
                    <a:cubicBezTo>
                      <a:pt x="8070" y="7877"/>
                      <a:pt x="8110" y="7829"/>
                      <a:pt x="8144" y="7776"/>
                    </a:cubicBezTo>
                    <a:close/>
                    <a:moveTo>
                      <a:pt x="3841" y="1"/>
                    </a:moveTo>
                    <a:cubicBezTo>
                      <a:pt x="3804" y="1"/>
                      <a:pt x="3766" y="11"/>
                      <a:pt x="3732" y="32"/>
                    </a:cubicBezTo>
                    <a:cubicBezTo>
                      <a:pt x="3630" y="93"/>
                      <a:pt x="3598" y="225"/>
                      <a:pt x="3660" y="325"/>
                    </a:cubicBezTo>
                    <a:lnTo>
                      <a:pt x="4308" y="1401"/>
                    </a:lnTo>
                    <a:cubicBezTo>
                      <a:pt x="4347" y="1465"/>
                      <a:pt x="4416" y="1505"/>
                      <a:pt x="4491" y="1505"/>
                    </a:cubicBezTo>
                    <a:cubicBezTo>
                      <a:pt x="4502" y="1505"/>
                      <a:pt x="5489" y="1346"/>
                      <a:pt x="5489" y="1346"/>
                    </a:cubicBezTo>
                    <a:lnTo>
                      <a:pt x="6335" y="1246"/>
                    </a:lnTo>
                    <a:cubicBezTo>
                      <a:pt x="6390" y="1240"/>
                      <a:pt x="6446" y="1237"/>
                      <a:pt x="6501" y="1237"/>
                    </a:cubicBezTo>
                    <a:cubicBezTo>
                      <a:pt x="6586" y="1237"/>
                      <a:pt x="6671" y="1244"/>
                      <a:pt x="6755" y="1260"/>
                    </a:cubicBezTo>
                    <a:lnTo>
                      <a:pt x="5206" y="2690"/>
                    </a:lnTo>
                    <a:cubicBezTo>
                      <a:pt x="4932" y="2943"/>
                      <a:pt x="4943" y="3379"/>
                      <a:pt x="5229" y="3619"/>
                    </a:cubicBezTo>
                    <a:cubicBezTo>
                      <a:pt x="5526" y="3868"/>
                      <a:pt x="5890" y="3991"/>
                      <a:pt x="6253" y="3991"/>
                    </a:cubicBezTo>
                    <a:cubicBezTo>
                      <a:pt x="6646" y="3991"/>
                      <a:pt x="7037" y="3847"/>
                      <a:pt x="7343" y="3561"/>
                    </a:cubicBezTo>
                    <a:lnTo>
                      <a:pt x="7962" y="2990"/>
                    </a:lnTo>
                    <a:cubicBezTo>
                      <a:pt x="8137" y="3091"/>
                      <a:pt x="8320" y="3176"/>
                      <a:pt x="8508" y="3247"/>
                    </a:cubicBezTo>
                    <a:cubicBezTo>
                      <a:pt x="8750" y="3338"/>
                      <a:pt x="9005" y="3394"/>
                      <a:pt x="9262" y="3413"/>
                    </a:cubicBezTo>
                    <a:lnTo>
                      <a:pt x="11025" y="5176"/>
                    </a:lnTo>
                    <a:cubicBezTo>
                      <a:pt x="11161" y="5312"/>
                      <a:pt x="11161" y="5533"/>
                      <a:pt x="11025" y="5671"/>
                    </a:cubicBezTo>
                    <a:lnTo>
                      <a:pt x="10907" y="5787"/>
                    </a:lnTo>
                    <a:cubicBezTo>
                      <a:pt x="10839" y="5856"/>
                      <a:pt x="10749" y="5890"/>
                      <a:pt x="10660" y="5890"/>
                    </a:cubicBezTo>
                    <a:cubicBezTo>
                      <a:pt x="10571" y="5890"/>
                      <a:pt x="10481" y="5856"/>
                      <a:pt x="10413" y="5787"/>
                    </a:cubicBezTo>
                    <a:lnTo>
                      <a:pt x="8777" y="4150"/>
                    </a:lnTo>
                    <a:cubicBezTo>
                      <a:pt x="8735" y="4111"/>
                      <a:pt x="8682" y="4091"/>
                      <a:pt x="8629" y="4091"/>
                    </a:cubicBezTo>
                    <a:cubicBezTo>
                      <a:pt x="8574" y="4091"/>
                      <a:pt x="8520" y="4112"/>
                      <a:pt x="8479" y="4153"/>
                    </a:cubicBezTo>
                    <a:cubicBezTo>
                      <a:pt x="8396" y="4236"/>
                      <a:pt x="8395" y="4368"/>
                      <a:pt x="8475" y="4452"/>
                    </a:cubicBezTo>
                    <a:lnTo>
                      <a:pt x="10160" y="6137"/>
                    </a:lnTo>
                    <a:cubicBezTo>
                      <a:pt x="10296" y="6274"/>
                      <a:pt x="10296" y="6495"/>
                      <a:pt x="10160" y="6631"/>
                    </a:cubicBezTo>
                    <a:lnTo>
                      <a:pt x="10042" y="6749"/>
                    </a:lnTo>
                    <a:cubicBezTo>
                      <a:pt x="9974" y="6817"/>
                      <a:pt x="9885" y="6852"/>
                      <a:pt x="9795" y="6852"/>
                    </a:cubicBezTo>
                    <a:cubicBezTo>
                      <a:pt x="9706" y="6852"/>
                      <a:pt x="9616" y="6817"/>
                      <a:pt x="9548" y="6749"/>
                    </a:cubicBezTo>
                    <a:lnTo>
                      <a:pt x="7863" y="5063"/>
                    </a:lnTo>
                    <a:cubicBezTo>
                      <a:pt x="7821" y="5020"/>
                      <a:pt x="7765" y="4998"/>
                      <a:pt x="7708" y="4998"/>
                    </a:cubicBezTo>
                    <a:cubicBezTo>
                      <a:pt x="7654" y="4998"/>
                      <a:pt x="7600" y="5018"/>
                      <a:pt x="7559" y="5060"/>
                    </a:cubicBezTo>
                    <a:cubicBezTo>
                      <a:pt x="7474" y="5145"/>
                      <a:pt x="7475" y="5282"/>
                      <a:pt x="7562" y="5365"/>
                    </a:cubicBezTo>
                    <a:cubicBezTo>
                      <a:pt x="7562" y="5365"/>
                      <a:pt x="9173" y="6977"/>
                      <a:pt x="9179" y="6982"/>
                    </a:cubicBezTo>
                    <a:cubicBezTo>
                      <a:pt x="9315" y="7119"/>
                      <a:pt x="9315" y="7340"/>
                      <a:pt x="9179" y="7477"/>
                    </a:cubicBezTo>
                    <a:lnTo>
                      <a:pt x="9062" y="7594"/>
                    </a:lnTo>
                    <a:cubicBezTo>
                      <a:pt x="8993" y="7663"/>
                      <a:pt x="8904" y="7697"/>
                      <a:pt x="8814" y="7697"/>
                    </a:cubicBezTo>
                    <a:cubicBezTo>
                      <a:pt x="8725" y="7697"/>
                      <a:pt x="8635" y="7663"/>
                      <a:pt x="8567" y="7594"/>
                    </a:cubicBezTo>
                    <a:lnTo>
                      <a:pt x="8275" y="7304"/>
                    </a:lnTo>
                    <a:cubicBezTo>
                      <a:pt x="8269" y="7084"/>
                      <a:pt x="8169" y="6864"/>
                      <a:pt x="8013" y="6707"/>
                    </a:cubicBezTo>
                    <a:cubicBezTo>
                      <a:pt x="7858" y="6552"/>
                      <a:pt x="7649" y="6463"/>
                      <a:pt x="7430" y="6460"/>
                    </a:cubicBezTo>
                    <a:cubicBezTo>
                      <a:pt x="7468" y="6201"/>
                      <a:pt x="7376" y="5915"/>
                      <a:pt x="7178" y="5717"/>
                    </a:cubicBezTo>
                    <a:cubicBezTo>
                      <a:pt x="7019" y="5557"/>
                      <a:pt x="6804" y="5468"/>
                      <a:pt x="6581" y="5468"/>
                    </a:cubicBezTo>
                    <a:cubicBezTo>
                      <a:pt x="6580" y="5468"/>
                      <a:pt x="6579" y="5468"/>
                      <a:pt x="6577" y="5468"/>
                    </a:cubicBezTo>
                    <a:cubicBezTo>
                      <a:pt x="6531" y="5468"/>
                      <a:pt x="6485" y="5472"/>
                      <a:pt x="6439" y="5479"/>
                    </a:cubicBezTo>
                    <a:cubicBezTo>
                      <a:pt x="6432" y="5262"/>
                      <a:pt x="6332" y="5045"/>
                      <a:pt x="6178" y="4891"/>
                    </a:cubicBezTo>
                    <a:cubicBezTo>
                      <a:pt x="6019" y="4732"/>
                      <a:pt x="5804" y="4642"/>
                      <a:pt x="5581" y="4642"/>
                    </a:cubicBezTo>
                    <a:cubicBezTo>
                      <a:pt x="5580" y="4642"/>
                      <a:pt x="5578" y="4642"/>
                      <a:pt x="5577" y="4642"/>
                    </a:cubicBezTo>
                    <a:cubicBezTo>
                      <a:pt x="5520" y="4642"/>
                      <a:pt x="5464" y="4648"/>
                      <a:pt x="5409" y="4659"/>
                    </a:cubicBezTo>
                    <a:cubicBezTo>
                      <a:pt x="5398" y="4457"/>
                      <a:pt x="5302" y="4246"/>
                      <a:pt x="5148" y="4093"/>
                    </a:cubicBezTo>
                    <a:cubicBezTo>
                      <a:pt x="4982" y="3927"/>
                      <a:pt x="4765" y="3845"/>
                      <a:pt x="4548" y="3845"/>
                    </a:cubicBezTo>
                    <a:cubicBezTo>
                      <a:pt x="4330" y="3845"/>
                      <a:pt x="4113" y="3927"/>
                      <a:pt x="3947" y="4093"/>
                    </a:cubicBezTo>
                    <a:lnTo>
                      <a:pt x="3592" y="4447"/>
                    </a:lnTo>
                    <a:lnTo>
                      <a:pt x="2209" y="3064"/>
                    </a:lnTo>
                    <a:cubicBezTo>
                      <a:pt x="2208" y="3064"/>
                      <a:pt x="2208" y="3063"/>
                      <a:pt x="2207" y="3062"/>
                    </a:cubicBezTo>
                    <a:cubicBezTo>
                      <a:pt x="2091" y="2951"/>
                      <a:pt x="1764" y="2617"/>
                      <a:pt x="1641" y="2422"/>
                    </a:cubicBezTo>
                    <a:lnTo>
                      <a:pt x="428" y="489"/>
                    </a:lnTo>
                    <a:cubicBezTo>
                      <a:pt x="388" y="422"/>
                      <a:pt x="317" y="385"/>
                      <a:pt x="244" y="385"/>
                    </a:cubicBezTo>
                    <a:cubicBezTo>
                      <a:pt x="205" y="385"/>
                      <a:pt x="166" y="396"/>
                      <a:pt x="131" y="418"/>
                    </a:cubicBezTo>
                    <a:cubicBezTo>
                      <a:pt x="30" y="482"/>
                      <a:pt x="0" y="617"/>
                      <a:pt x="67" y="716"/>
                    </a:cubicBezTo>
                    <a:lnTo>
                      <a:pt x="1280" y="2648"/>
                    </a:lnTo>
                    <a:cubicBezTo>
                      <a:pt x="1453" y="2923"/>
                      <a:pt x="1876" y="3336"/>
                      <a:pt x="1908" y="3367"/>
                    </a:cubicBezTo>
                    <a:lnTo>
                      <a:pt x="3298" y="4756"/>
                    </a:lnTo>
                    <a:cubicBezTo>
                      <a:pt x="3074" y="5066"/>
                      <a:pt x="3107" y="5492"/>
                      <a:pt x="3376" y="5761"/>
                    </a:cubicBezTo>
                    <a:lnTo>
                      <a:pt x="3494" y="5879"/>
                    </a:lnTo>
                    <a:cubicBezTo>
                      <a:pt x="3639" y="6025"/>
                      <a:pt x="3837" y="6107"/>
                      <a:pt x="4043" y="6107"/>
                    </a:cubicBezTo>
                    <a:cubicBezTo>
                      <a:pt x="4090" y="6107"/>
                      <a:pt x="4137" y="6102"/>
                      <a:pt x="4184" y="6093"/>
                    </a:cubicBezTo>
                    <a:cubicBezTo>
                      <a:pt x="4201" y="6269"/>
                      <a:pt x="4281" y="6435"/>
                      <a:pt x="4406" y="6559"/>
                    </a:cubicBezTo>
                    <a:lnTo>
                      <a:pt x="4523" y="6677"/>
                    </a:lnTo>
                    <a:cubicBezTo>
                      <a:pt x="4668" y="6821"/>
                      <a:pt x="4864" y="6903"/>
                      <a:pt x="5068" y="6903"/>
                    </a:cubicBezTo>
                    <a:cubicBezTo>
                      <a:pt x="5069" y="6903"/>
                      <a:pt x="5071" y="6903"/>
                      <a:pt x="5072" y="6903"/>
                    </a:cubicBezTo>
                    <a:cubicBezTo>
                      <a:pt x="5108" y="6903"/>
                      <a:pt x="5146" y="6901"/>
                      <a:pt x="5182" y="6896"/>
                    </a:cubicBezTo>
                    <a:cubicBezTo>
                      <a:pt x="5195" y="7080"/>
                      <a:pt x="5275" y="7254"/>
                      <a:pt x="5406" y="7385"/>
                    </a:cubicBezTo>
                    <a:lnTo>
                      <a:pt x="5524" y="7503"/>
                    </a:lnTo>
                    <a:cubicBezTo>
                      <a:pt x="5668" y="7648"/>
                      <a:pt x="5865" y="7730"/>
                      <a:pt x="6069" y="7730"/>
                    </a:cubicBezTo>
                    <a:cubicBezTo>
                      <a:pt x="6070" y="7730"/>
                      <a:pt x="6072" y="7730"/>
                      <a:pt x="6073" y="7730"/>
                    </a:cubicBezTo>
                    <a:cubicBezTo>
                      <a:pt x="6089" y="7730"/>
                      <a:pt x="6104" y="7730"/>
                      <a:pt x="6119" y="7729"/>
                    </a:cubicBezTo>
                    <a:cubicBezTo>
                      <a:pt x="6121" y="7933"/>
                      <a:pt x="6202" y="8128"/>
                      <a:pt x="6346" y="8273"/>
                    </a:cubicBezTo>
                    <a:lnTo>
                      <a:pt x="6464" y="8390"/>
                    </a:lnTo>
                    <a:cubicBezTo>
                      <a:pt x="6609" y="8536"/>
                      <a:pt x="6806" y="8618"/>
                      <a:pt x="7012" y="8618"/>
                    </a:cubicBezTo>
                    <a:cubicBezTo>
                      <a:pt x="7058" y="8618"/>
                      <a:pt x="7103" y="8613"/>
                      <a:pt x="7147" y="8606"/>
                    </a:cubicBezTo>
                    <a:lnTo>
                      <a:pt x="7281" y="8740"/>
                    </a:lnTo>
                    <a:cubicBezTo>
                      <a:pt x="7433" y="8891"/>
                      <a:pt x="7632" y="8967"/>
                      <a:pt x="7830" y="8967"/>
                    </a:cubicBezTo>
                    <a:cubicBezTo>
                      <a:pt x="8029" y="8967"/>
                      <a:pt x="8227" y="8891"/>
                      <a:pt x="8378" y="8740"/>
                    </a:cubicBezTo>
                    <a:lnTo>
                      <a:pt x="8496" y="8622"/>
                    </a:lnTo>
                    <a:cubicBezTo>
                      <a:pt x="8632" y="8488"/>
                      <a:pt x="8712" y="8308"/>
                      <a:pt x="8722" y="8119"/>
                    </a:cubicBezTo>
                    <a:cubicBezTo>
                      <a:pt x="8753" y="8123"/>
                      <a:pt x="8784" y="8125"/>
                      <a:pt x="8814" y="8125"/>
                    </a:cubicBezTo>
                    <a:cubicBezTo>
                      <a:pt x="9019" y="8125"/>
                      <a:pt x="9217" y="8043"/>
                      <a:pt x="9363" y="7897"/>
                    </a:cubicBezTo>
                    <a:lnTo>
                      <a:pt x="9481" y="7780"/>
                    </a:lnTo>
                    <a:cubicBezTo>
                      <a:pt x="9615" y="7645"/>
                      <a:pt x="9697" y="7464"/>
                      <a:pt x="9707" y="7274"/>
                    </a:cubicBezTo>
                    <a:cubicBezTo>
                      <a:pt x="9736" y="7277"/>
                      <a:pt x="9765" y="7279"/>
                      <a:pt x="9794" y="7279"/>
                    </a:cubicBezTo>
                    <a:cubicBezTo>
                      <a:pt x="9999" y="7279"/>
                      <a:pt x="10197" y="7198"/>
                      <a:pt x="10344" y="7052"/>
                    </a:cubicBezTo>
                    <a:lnTo>
                      <a:pt x="10461" y="6934"/>
                    </a:lnTo>
                    <a:cubicBezTo>
                      <a:pt x="10624" y="6772"/>
                      <a:pt x="10706" y="6546"/>
                      <a:pt x="10686" y="6318"/>
                    </a:cubicBezTo>
                    <a:cubicBezTo>
                      <a:pt x="10883" y="6311"/>
                      <a:pt x="11070" y="6230"/>
                      <a:pt x="11210" y="6091"/>
                    </a:cubicBezTo>
                    <a:lnTo>
                      <a:pt x="11327" y="5973"/>
                    </a:lnTo>
                    <a:cubicBezTo>
                      <a:pt x="11630" y="5671"/>
                      <a:pt x="11630" y="5179"/>
                      <a:pt x="11327" y="4876"/>
                    </a:cubicBezTo>
                    <a:lnTo>
                      <a:pt x="11247" y="4796"/>
                    </a:lnTo>
                    <a:lnTo>
                      <a:pt x="11847" y="4212"/>
                    </a:lnTo>
                    <a:cubicBezTo>
                      <a:pt x="11933" y="4130"/>
                      <a:pt x="11936" y="3994"/>
                      <a:pt x="11852" y="3908"/>
                    </a:cubicBezTo>
                    <a:cubicBezTo>
                      <a:pt x="11811" y="3865"/>
                      <a:pt x="11756" y="3844"/>
                      <a:pt x="11700" y="3844"/>
                    </a:cubicBezTo>
                    <a:cubicBezTo>
                      <a:pt x="11645" y="3844"/>
                      <a:pt x="11590" y="3865"/>
                      <a:pt x="11549" y="3907"/>
                    </a:cubicBezTo>
                    <a:lnTo>
                      <a:pt x="10946" y="4495"/>
                    </a:lnTo>
                    <a:lnTo>
                      <a:pt x="9845" y="3395"/>
                    </a:lnTo>
                    <a:cubicBezTo>
                      <a:pt x="9927" y="3383"/>
                      <a:pt x="10007" y="3369"/>
                      <a:pt x="10087" y="3350"/>
                    </a:cubicBezTo>
                    <a:cubicBezTo>
                      <a:pt x="10203" y="3324"/>
                      <a:pt x="10275" y="3208"/>
                      <a:pt x="10248" y="3093"/>
                    </a:cubicBezTo>
                    <a:cubicBezTo>
                      <a:pt x="10224" y="2994"/>
                      <a:pt x="10137" y="2928"/>
                      <a:pt x="10040" y="2928"/>
                    </a:cubicBezTo>
                    <a:cubicBezTo>
                      <a:pt x="10023" y="2928"/>
                      <a:pt x="10006" y="2930"/>
                      <a:pt x="9989" y="2934"/>
                    </a:cubicBezTo>
                    <a:cubicBezTo>
                      <a:pt x="9816" y="2976"/>
                      <a:pt x="9639" y="2996"/>
                      <a:pt x="9463" y="2996"/>
                    </a:cubicBezTo>
                    <a:cubicBezTo>
                      <a:pt x="9190" y="2996"/>
                      <a:pt x="8918" y="2947"/>
                      <a:pt x="8660" y="2850"/>
                    </a:cubicBezTo>
                    <a:cubicBezTo>
                      <a:pt x="8284" y="2708"/>
                      <a:pt x="8063" y="2552"/>
                      <a:pt x="8062" y="2551"/>
                    </a:cubicBezTo>
                    <a:cubicBezTo>
                      <a:pt x="8024" y="2524"/>
                      <a:pt x="7981" y="2511"/>
                      <a:pt x="7937" y="2511"/>
                    </a:cubicBezTo>
                    <a:cubicBezTo>
                      <a:pt x="7885" y="2511"/>
                      <a:pt x="7833" y="2531"/>
                      <a:pt x="7792" y="2568"/>
                    </a:cubicBezTo>
                    <a:lnTo>
                      <a:pt x="7054" y="3251"/>
                    </a:lnTo>
                    <a:cubicBezTo>
                      <a:pt x="6830" y="3461"/>
                      <a:pt x="6543" y="3566"/>
                      <a:pt x="6255" y="3566"/>
                    </a:cubicBezTo>
                    <a:cubicBezTo>
                      <a:pt x="5989" y="3566"/>
                      <a:pt x="5722" y="3476"/>
                      <a:pt x="5504" y="3293"/>
                    </a:cubicBezTo>
                    <a:cubicBezTo>
                      <a:pt x="5415" y="3219"/>
                      <a:pt x="5412" y="3084"/>
                      <a:pt x="5497" y="3005"/>
                    </a:cubicBezTo>
                    <a:lnTo>
                      <a:pt x="7398" y="1251"/>
                    </a:lnTo>
                    <a:cubicBezTo>
                      <a:pt x="7451" y="1201"/>
                      <a:pt x="7520" y="1171"/>
                      <a:pt x="7593" y="1165"/>
                    </a:cubicBezTo>
                    <a:lnTo>
                      <a:pt x="8069" y="1123"/>
                    </a:lnTo>
                    <a:cubicBezTo>
                      <a:pt x="8185" y="1112"/>
                      <a:pt x="8271" y="1009"/>
                      <a:pt x="8261" y="892"/>
                    </a:cubicBezTo>
                    <a:cubicBezTo>
                      <a:pt x="8250" y="782"/>
                      <a:pt x="8158" y="698"/>
                      <a:pt x="8048" y="698"/>
                    </a:cubicBezTo>
                    <a:cubicBezTo>
                      <a:pt x="8043" y="698"/>
                      <a:pt x="8037" y="698"/>
                      <a:pt x="8032" y="698"/>
                    </a:cubicBezTo>
                    <a:lnTo>
                      <a:pt x="7555" y="740"/>
                    </a:lnTo>
                    <a:cubicBezTo>
                      <a:pt x="7397" y="754"/>
                      <a:pt x="7247" y="818"/>
                      <a:pt x="7126" y="923"/>
                    </a:cubicBezTo>
                    <a:cubicBezTo>
                      <a:pt x="6925" y="849"/>
                      <a:pt x="6713" y="812"/>
                      <a:pt x="6499" y="812"/>
                    </a:cubicBezTo>
                    <a:cubicBezTo>
                      <a:pt x="6428" y="812"/>
                      <a:pt x="6357" y="817"/>
                      <a:pt x="6286" y="825"/>
                    </a:cubicBezTo>
                    <a:lnTo>
                      <a:pt x="5434" y="926"/>
                    </a:lnTo>
                    <a:lnTo>
                      <a:pt x="4600" y="1058"/>
                    </a:lnTo>
                    <a:lnTo>
                      <a:pt x="4025" y="105"/>
                    </a:lnTo>
                    <a:cubicBezTo>
                      <a:pt x="3985" y="38"/>
                      <a:pt x="3914" y="1"/>
                      <a:pt x="3841" y="1"/>
                    </a:cubicBezTo>
                    <a:close/>
                  </a:path>
                </a:pathLst>
              </a:custGeom>
              <a:solidFill>
                <a:schemeClr val="dk1"/>
              </a:solidFill>
              <a:ln cap="flat" cmpd="sng" w="9525">
                <a:solidFill>
                  <a:srgbClr val="C22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628" name="Google Shape;628;p61"/>
              <p:cNvSpPr/>
              <p:nvPr/>
            </p:nvSpPr>
            <p:spPr>
              <a:xfrm>
                <a:off x="4976016" y="1615919"/>
                <a:ext cx="72764" cy="94447"/>
              </a:xfrm>
              <a:custGeom>
                <a:rect b="b" l="l" r="r" t="t"/>
                <a:pathLst>
                  <a:path extrusionOk="0" h="3232" w="2490">
                    <a:moveTo>
                      <a:pt x="2247" y="0"/>
                    </a:moveTo>
                    <a:cubicBezTo>
                      <a:pt x="2176" y="0"/>
                      <a:pt x="2106" y="36"/>
                      <a:pt x="2066" y="100"/>
                    </a:cubicBezTo>
                    <a:lnTo>
                      <a:pt x="852" y="2034"/>
                    </a:lnTo>
                    <a:cubicBezTo>
                      <a:pt x="702" y="2271"/>
                      <a:pt x="515" y="2484"/>
                      <a:pt x="298" y="2662"/>
                    </a:cubicBezTo>
                    <a:cubicBezTo>
                      <a:pt x="293" y="2666"/>
                      <a:pt x="91" y="2863"/>
                      <a:pt x="91" y="2863"/>
                    </a:cubicBezTo>
                    <a:cubicBezTo>
                      <a:pt x="4" y="2945"/>
                      <a:pt x="0" y="3082"/>
                      <a:pt x="84" y="3167"/>
                    </a:cubicBezTo>
                    <a:cubicBezTo>
                      <a:pt x="125" y="3210"/>
                      <a:pt x="181" y="3231"/>
                      <a:pt x="236" y="3231"/>
                    </a:cubicBezTo>
                    <a:cubicBezTo>
                      <a:pt x="291" y="3231"/>
                      <a:pt x="346" y="3210"/>
                      <a:pt x="388" y="3168"/>
                    </a:cubicBezTo>
                    <a:lnTo>
                      <a:pt x="576" y="2985"/>
                    </a:lnTo>
                    <a:cubicBezTo>
                      <a:pt x="826" y="2780"/>
                      <a:pt x="1040" y="2534"/>
                      <a:pt x="1213" y="2260"/>
                    </a:cubicBezTo>
                    <a:lnTo>
                      <a:pt x="2427" y="328"/>
                    </a:lnTo>
                    <a:cubicBezTo>
                      <a:pt x="2489" y="228"/>
                      <a:pt x="2459" y="96"/>
                      <a:pt x="2360" y="33"/>
                    </a:cubicBezTo>
                    <a:cubicBezTo>
                      <a:pt x="2324" y="11"/>
                      <a:pt x="2285" y="0"/>
                      <a:pt x="2247" y="0"/>
                    </a:cubicBezTo>
                    <a:close/>
                  </a:path>
                </a:pathLst>
              </a:custGeom>
              <a:solidFill>
                <a:schemeClr val="dk1"/>
              </a:solidFill>
              <a:ln cap="flat" cmpd="sng" w="9525">
                <a:solidFill>
                  <a:srgbClr val="C22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629" name="Google Shape;629;p61"/>
              <p:cNvSpPr/>
              <p:nvPr/>
            </p:nvSpPr>
            <p:spPr>
              <a:xfrm>
                <a:off x="4691535" y="1546194"/>
                <a:ext cx="35272" cy="47370"/>
              </a:xfrm>
              <a:custGeom>
                <a:rect b="b" l="l" r="r" t="t"/>
                <a:pathLst>
                  <a:path extrusionOk="0" h="1621" w="1207">
                    <a:moveTo>
                      <a:pt x="243" y="0"/>
                    </a:moveTo>
                    <a:cubicBezTo>
                      <a:pt x="206" y="0"/>
                      <a:pt x="168" y="10"/>
                      <a:pt x="134" y="30"/>
                    </a:cubicBezTo>
                    <a:cubicBezTo>
                      <a:pt x="34" y="91"/>
                      <a:pt x="1" y="221"/>
                      <a:pt x="60" y="322"/>
                    </a:cubicBezTo>
                    <a:lnTo>
                      <a:pt x="782" y="1519"/>
                    </a:lnTo>
                    <a:cubicBezTo>
                      <a:pt x="822" y="1584"/>
                      <a:pt x="892" y="1620"/>
                      <a:pt x="963" y="1620"/>
                    </a:cubicBezTo>
                    <a:cubicBezTo>
                      <a:pt x="1001" y="1620"/>
                      <a:pt x="1039" y="1610"/>
                      <a:pt x="1073" y="1589"/>
                    </a:cubicBezTo>
                    <a:cubicBezTo>
                      <a:pt x="1174" y="1530"/>
                      <a:pt x="1207" y="1400"/>
                      <a:pt x="1147" y="1299"/>
                    </a:cubicBezTo>
                    <a:lnTo>
                      <a:pt x="425" y="102"/>
                    </a:lnTo>
                    <a:cubicBezTo>
                      <a:pt x="385" y="36"/>
                      <a:pt x="315" y="0"/>
                      <a:pt x="243" y="0"/>
                    </a:cubicBezTo>
                    <a:close/>
                  </a:path>
                </a:pathLst>
              </a:custGeom>
              <a:solidFill>
                <a:schemeClr val="dk1"/>
              </a:solidFill>
              <a:ln cap="flat" cmpd="sng" w="9525">
                <a:solidFill>
                  <a:srgbClr val="C22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630" name="Google Shape;630;p61"/>
              <p:cNvSpPr/>
              <p:nvPr/>
            </p:nvSpPr>
            <p:spPr>
              <a:xfrm>
                <a:off x="4877478" y="1546194"/>
                <a:ext cx="101461" cy="122325"/>
              </a:xfrm>
              <a:custGeom>
                <a:rect b="b" l="l" r="r" t="t"/>
                <a:pathLst>
                  <a:path extrusionOk="0" h="4186" w="3472">
                    <a:moveTo>
                      <a:pt x="3229" y="0"/>
                    </a:moveTo>
                    <a:cubicBezTo>
                      <a:pt x="3157" y="0"/>
                      <a:pt x="3087" y="36"/>
                      <a:pt x="3047" y="102"/>
                    </a:cubicBezTo>
                    <a:lnTo>
                      <a:pt x="1493" y="2679"/>
                    </a:lnTo>
                    <a:cubicBezTo>
                      <a:pt x="1296" y="2600"/>
                      <a:pt x="1085" y="2560"/>
                      <a:pt x="874" y="2560"/>
                    </a:cubicBezTo>
                    <a:cubicBezTo>
                      <a:pt x="826" y="2560"/>
                      <a:pt x="777" y="2562"/>
                      <a:pt x="729" y="2567"/>
                    </a:cubicBezTo>
                    <a:lnTo>
                      <a:pt x="207" y="2612"/>
                    </a:lnTo>
                    <a:cubicBezTo>
                      <a:pt x="89" y="2622"/>
                      <a:pt x="1" y="2725"/>
                      <a:pt x="11" y="2844"/>
                    </a:cubicBezTo>
                    <a:cubicBezTo>
                      <a:pt x="20" y="2954"/>
                      <a:pt x="114" y="3037"/>
                      <a:pt x="222" y="3037"/>
                    </a:cubicBezTo>
                    <a:cubicBezTo>
                      <a:pt x="229" y="3037"/>
                      <a:pt x="237" y="3037"/>
                      <a:pt x="244" y="3036"/>
                    </a:cubicBezTo>
                    <a:lnTo>
                      <a:pt x="245" y="3037"/>
                    </a:lnTo>
                    <a:lnTo>
                      <a:pt x="768" y="2991"/>
                    </a:lnTo>
                    <a:cubicBezTo>
                      <a:pt x="804" y="2988"/>
                      <a:pt x="840" y="2987"/>
                      <a:pt x="877" y="2987"/>
                    </a:cubicBezTo>
                    <a:cubicBezTo>
                      <a:pt x="1130" y="2987"/>
                      <a:pt x="1379" y="3064"/>
                      <a:pt x="1589" y="3208"/>
                    </a:cubicBezTo>
                    <a:lnTo>
                      <a:pt x="2078" y="3546"/>
                    </a:lnTo>
                    <a:cubicBezTo>
                      <a:pt x="2227" y="3648"/>
                      <a:pt x="2322" y="3811"/>
                      <a:pt x="2337" y="3990"/>
                    </a:cubicBezTo>
                    <a:cubicBezTo>
                      <a:pt x="2347" y="4100"/>
                      <a:pt x="2438" y="4184"/>
                      <a:pt x="2548" y="4185"/>
                    </a:cubicBezTo>
                    <a:cubicBezTo>
                      <a:pt x="2555" y="4185"/>
                      <a:pt x="2561" y="4185"/>
                      <a:pt x="2568" y="4184"/>
                    </a:cubicBezTo>
                    <a:cubicBezTo>
                      <a:pt x="2685" y="4174"/>
                      <a:pt x="2772" y="4071"/>
                      <a:pt x="2762" y="3953"/>
                    </a:cubicBezTo>
                    <a:cubicBezTo>
                      <a:pt x="2735" y="3647"/>
                      <a:pt x="2574" y="3369"/>
                      <a:pt x="2320" y="3195"/>
                    </a:cubicBezTo>
                    <a:lnTo>
                      <a:pt x="1868" y="2883"/>
                    </a:lnTo>
                    <a:lnTo>
                      <a:pt x="3412" y="322"/>
                    </a:lnTo>
                    <a:cubicBezTo>
                      <a:pt x="3471" y="221"/>
                      <a:pt x="3438" y="91"/>
                      <a:pt x="3338" y="30"/>
                    </a:cubicBezTo>
                    <a:cubicBezTo>
                      <a:pt x="3304" y="10"/>
                      <a:pt x="3266" y="0"/>
                      <a:pt x="3229" y="0"/>
                    </a:cubicBezTo>
                    <a:close/>
                  </a:path>
                </a:pathLst>
              </a:custGeom>
              <a:solidFill>
                <a:schemeClr val="dk1"/>
              </a:solidFill>
              <a:ln cap="flat" cmpd="sng" w="9525">
                <a:solidFill>
                  <a:srgbClr val="C222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grpSp>
        <p:nvGrpSpPr>
          <p:cNvPr id="631" name="Google Shape;631;p61"/>
          <p:cNvGrpSpPr/>
          <p:nvPr/>
        </p:nvGrpSpPr>
        <p:grpSpPr>
          <a:xfrm rot="1400086">
            <a:off x="7186385" y="1610553"/>
            <a:ext cx="817794" cy="817794"/>
            <a:chOff x="7960519" y="393414"/>
            <a:chExt cx="817800" cy="817800"/>
          </a:xfrm>
        </p:grpSpPr>
        <p:sp>
          <p:nvSpPr>
            <p:cNvPr id="632" name="Google Shape;632;p61"/>
            <p:cNvSpPr/>
            <p:nvPr/>
          </p:nvSpPr>
          <p:spPr>
            <a:xfrm>
              <a:off x="7960519" y="393414"/>
              <a:ext cx="817800" cy="817800"/>
            </a:xfrm>
            <a:prstGeom prst="ellipse">
              <a:avLst/>
            </a:prstGeom>
            <a:solidFill>
              <a:schemeClr val="accent2"/>
            </a:solidFill>
            <a:ln cap="flat" cmpd="sng" w="9525">
              <a:solidFill>
                <a:srgbClr val="FFA6AD"/>
              </a:solidFill>
              <a:prstDash val="solid"/>
              <a:round/>
              <a:headEnd len="sm" w="sm" type="none"/>
              <a:tailEnd len="sm" w="sm" type="none"/>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61"/>
            <p:cNvGrpSpPr/>
            <p:nvPr/>
          </p:nvGrpSpPr>
          <p:grpSpPr>
            <a:xfrm>
              <a:off x="8157514" y="621875"/>
              <a:ext cx="423799" cy="360891"/>
              <a:chOff x="1190625" y="625475"/>
              <a:chExt cx="5219200" cy="4444475"/>
            </a:xfrm>
          </p:grpSpPr>
          <p:sp>
            <p:nvSpPr>
              <p:cNvPr id="634" name="Google Shape;634;p61"/>
              <p:cNvSpPr/>
              <p:nvPr/>
            </p:nvSpPr>
            <p:spPr>
              <a:xfrm>
                <a:off x="1190625" y="625475"/>
                <a:ext cx="5219200" cy="4444475"/>
              </a:xfrm>
              <a:custGeom>
                <a:rect b="b" l="l" r="r" t="t"/>
                <a:pathLst>
                  <a:path extrusionOk="0" h="177779" w="208768">
                    <a:moveTo>
                      <a:pt x="146594" y="8155"/>
                    </a:moveTo>
                    <a:cubicBezTo>
                      <a:pt x="176376" y="8155"/>
                      <a:pt x="200612" y="33044"/>
                      <a:pt x="200612" y="63674"/>
                    </a:cubicBezTo>
                    <a:cubicBezTo>
                      <a:pt x="200612" y="81289"/>
                      <a:pt x="183780" y="105199"/>
                      <a:pt x="151943" y="132829"/>
                    </a:cubicBezTo>
                    <a:cubicBezTo>
                      <a:pt x="131589" y="150476"/>
                      <a:pt x="111005" y="164470"/>
                      <a:pt x="104384" y="168841"/>
                    </a:cubicBezTo>
                    <a:cubicBezTo>
                      <a:pt x="97762" y="164470"/>
                      <a:pt x="77244" y="150541"/>
                      <a:pt x="56889" y="132894"/>
                    </a:cubicBezTo>
                    <a:cubicBezTo>
                      <a:pt x="25019" y="105232"/>
                      <a:pt x="8155" y="81289"/>
                      <a:pt x="8155" y="63674"/>
                    </a:cubicBezTo>
                    <a:cubicBezTo>
                      <a:pt x="8155" y="33044"/>
                      <a:pt x="32392" y="8155"/>
                      <a:pt x="62173" y="8155"/>
                    </a:cubicBezTo>
                    <a:cubicBezTo>
                      <a:pt x="77146" y="8155"/>
                      <a:pt x="91075" y="14288"/>
                      <a:pt x="101383" y="25477"/>
                    </a:cubicBezTo>
                    <a:cubicBezTo>
                      <a:pt x="102165" y="26325"/>
                      <a:pt x="103242" y="26781"/>
                      <a:pt x="104384" y="26781"/>
                    </a:cubicBezTo>
                    <a:cubicBezTo>
                      <a:pt x="105525" y="26781"/>
                      <a:pt x="106602" y="26325"/>
                      <a:pt x="107385" y="25477"/>
                    </a:cubicBezTo>
                    <a:cubicBezTo>
                      <a:pt x="117692" y="14288"/>
                      <a:pt x="131621" y="8155"/>
                      <a:pt x="146594" y="8155"/>
                    </a:cubicBezTo>
                    <a:close/>
                    <a:moveTo>
                      <a:pt x="62173" y="0"/>
                    </a:moveTo>
                    <a:cubicBezTo>
                      <a:pt x="27890" y="0"/>
                      <a:pt x="0" y="28543"/>
                      <a:pt x="0" y="63674"/>
                    </a:cubicBezTo>
                    <a:cubicBezTo>
                      <a:pt x="0" y="84029"/>
                      <a:pt x="17354" y="109375"/>
                      <a:pt x="51572" y="139059"/>
                    </a:cubicBezTo>
                    <a:cubicBezTo>
                      <a:pt x="76559" y="160751"/>
                      <a:pt x="101937" y="176996"/>
                      <a:pt x="102198" y="177159"/>
                    </a:cubicBezTo>
                    <a:cubicBezTo>
                      <a:pt x="102850" y="177583"/>
                      <a:pt x="103633" y="177779"/>
                      <a:pt x="104384" y="177779"/>
                    </a:cubicBezTo>
                    <a:cubicBezTo>
                      <a:pt x="105134" y="177779"/>
                      <a:pt x="105917" y="177583"/>
                      <a:pt x="106569" y="177159"/>
                    </a:cubicBezTo>
                    <a:cubicBezTo>
                      <a:pt x="106830" y="176996"/>
                      <a:pt x="132208" y="160751"/>
                      <a:pt x="157195" y="139059"/>
                    </a:cubicBezTo>
                    <a:cubicBezTo>
                      <a:pt x="191413" y="109375"/>
                      <a:pt x="208767" y="84029"/>
                      <a:pt x="208767" y="63674"/>
                    </a:cubicBezTo>
                    <a:cubicBezTo>
                      <a:pt x="208767" y="28543"/>
                      <a:pt x="180877" y="0"/>
                      <a:pt x="146594" y="0"/>
                    </a:cubicBezTo>
                    <a:cubicBezTo>
                      <a:pt x="130740" y="0"/>
                      <a:pt x="115898" y="5970"/>
                      <a:pt x="104384" y="16898"/>
                    </a:cubicBezTo>
                    <a:cubicBezTo>
                      <a:pt x="92869" y="5970"/>
                      <a:pt x="78027" y="0"/>
                      <a:pt x="62173" y="0"/>
                    </a:cubicBezTo>
                    <a:close/>
                  </a:path>
                </a:pathLst>
              </a:custGeom>
              <a:solidFill>
                <a:schemeClr val="dk1"/>
              </a:solidFill>
              <a:ln cap="flat" cmpd="sng" w="9525">
                <a:solidFill>
                  <a:srgbClr val="FFA6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1"/>
              <p:cNvSpPr/>
              <p:nvPr/>
            </p:nvSpPr>
            <p:spPr>
              <a:xfrm>
                <a:off x="4635275" y="1187650"/>
                <a:ext cx="223475" cy="204425"/>
              </a:xfrm>
              <a:custGeom>
                <a:rect b="b" l="l" r="r" t="t"/>
                <a:pathLst>
                  <a:path extrusionOk="0" h="8177" w="8939">
                    <a:moveTo>
                      <a:pt x="4507" y="1"/>
                    </a:moveTo>
                    <a:cubicBezTo>
                      <a:pt x="4290" y="1"/>
                      <a:pt x="4070" y="18"/>
                      <a:pt x="3849" y="54"/>
                    </a:cubicBezTo>
                    <a:lnTo>
                      <a:pt x="3719" y="86"/>
                    </a:lnTo>
                    <a:cubicBezTo>
                      <a:pt x="1501" y="478"/>
                      <a:pt x="0" y="2598"/>
                      <a:pt x="392" y="4816"/>
                    </a:cubicBezTo>
                    <a:cubicBezTo>
                      <a:pt x="751" y="6806"/>
                      <a:pt x="2479" y="8176"/>
                      <a:pt x="4404" y="8176"/>
                    </a:cubicBezTo>
                    <a:cubicBezTo>
                      <a:pt x="4665" y="8176"/>
                      <a:pt x="4893" y="8176"/>
                      <a:pt x="5122" y="8111"/>
                    </a:cubicBezTo>
                    <a:lnTo>
                      <a:pt x="5219" y="8111"/>
                    </a:lnTo>
                    <a:cubicBezTo>
                      <a:pt x="7438" y="7719"/>
                      <a:pt x="8938" y="5632"/>
                      <a:pt x="8547" y="3414"/>
                    </a:cubicBezTo>
                    <a:cubicBezTo>
                      <a:pt x="8224" y="1416"/>
                      <a:pt x="6472" y="1"/>
                      <a:pt x="4507" y="1"/>
                    </a:cubicBezTo>
                    <a:close/>
                  </a:path>
                </a:pathLst>
              </a:custGeom>
              <a:solidFill>
                <a:schemeClr val="dk1"/>
              </a:solidFill>
              <a:ln cap="flat" cmpd="sng" w="9525">
                <a:solidFill>
                  <a:srgbClr val="FFA6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1"/>
              <p:cNvSpPr/>
              <p:nvPr/>
            </p:nvSpPr>
            <p:spPr>
              <a:xfrm>
                <a:off x="5021825" y="1212275"/>
                <a:ext cx="841600" cy="1076825"/>
              </a:xfrm>
              <a:custGeom>
                <a:rect b="b" l="l" r="r" t="t"/>
                <a:pathLst>
                  <a:path extrusionOk="0" h="43073" w="33664">
                    <a:moveTo>
                      <a:pt x="4552" y="1"/>
                    </a:moveTo>
                    <a:cubicBezTo>
                      <a:pt x="2804" y="1"/>
                      <a:pt x="1185" y="1128"/>
                      <a:pt x="653" y="2885"/>
                    </a:cubicBezTo>
                    <a:cubicBezTo>
                      <a:pt x="0" y="5038"/>
                      <a:pt x="1207" y="7322"/>
                      <a:pt x="3360" y="7974"/>
                    </a:cubicBezTo>
                    <a:cubicBezTo>
                      <a:pt x="16408" y="11986"/>
                      <a:pt x="25509" y="24741"/>
                      <a:pt x="25509" y="38995"/>
                    </a:cubicBezTo>
                    <a:cubicBezTo>
                      <a:pt x="25509" y="41246"/>
                      <a:pt x="27336" y="43073"/>
                      <a:pt x="29586" y="43073"/>
                    </a:cubicBezTo>
                    <a:cubicBezTo>
                      <a:pt x="31837" y="43073"/>
                      <a:pt x="33664" y="41246"/>
                      <a:pt x="33664" y="38995"/>
                    </a:cubicBezTo>
                    <a:cubicBezTo>
                      <a:pt x="33664" y="30123"/>
                      <a:pt x="30924" y="21674"/>
                      <a:pt x="25770" y="14596"/>
                    </a:cubicBezTo>
                    <a:cubicBezTo>
                      <a:pt x="20779" y="7713"/>
                      <a:pt x="13668" y="2592"/>
                      <a:pt x="5741" y="178"/>
                    </a:cubicBezTo>
                    <a:cubicBezTo>
                      <a:pt x="5346" y="58"/>
                      <a:pt x="4946" y="1"/>
                      <a:pt x="4552" y="1"/>
                    </a:cubicBezTo>
                    <a:close/>
                  </a:path>
                </a:pathLst>
              </a:custGeom>
              <a:solidFill>
                <a:schemeClr val="dk1"/>
              </a:solidFill>
              <a:ln cap="flat" cmpd="sng" w="9525">
                <a:solidFill>
                  <a:srgbClr val="FFA6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7" name="Google Shape;637;p61"/>
          <p:cNvGrpSpPr/>
          <p:nvPr/>
        </p:nvGrpSpPr>
        <p:grpSpPr>
          <a:xfrm rot="-554514">
            <a:off x="5179530" y="603882"/>
            <a:ext cx="817784" cy="817784"/>
            <a:chOff x="4950380" y="821947"/>
            <a:chExt cx="817800" cy="817800"/>
          </a:xfrm>
        </p:grpSpPr>
        <p:sp>
          <p:nvSpPr>
            <p:cNvPr id="638" name="Google Shape;638;p61"/>
            <p:cNvSpPr/>
            <p:nvPr/>
          </p:nvSpPr>
          <p:spPr>
            <a:xfrm>
              <a:off x="4950380" y="821947"/>
              <a:ext cx="817800" cy="817800"/>
            </a:xfrm>
            <a:prstGeom prst="ellipse">
              <a:avLst/>
            </a:prstGeom>
            <a:solidFill>
              <a:schemeClr val="accent2"/>
            </a:solidFill>
            <a:ln cap="flat" cmpd="sng" w="9525">
              <a:solidFill>
                <a:srgbClr val="A0123B"/>
              </a:solidFill>
              <a:prstDash val="solid"/>
              <a:round/>
              <a:headEnd len="sm" w="sm" type="none"/>
              <a:tailEnd len="sm" w="sm" type="none"/>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9" name="Google Shape;639;p61"/>
            <p:cNvGrpSpPr/>
            <p:nvPr/>
          </p:nvGrpSpPr>
          <p:grpSpPr>
            <a:xfrm>
              <a:off x="5135119" y="1081000"/>
              <a:ext cx="448041" cy="313024"/>
              <a:chOff x="6849393" y="3733994"/>
              <a:chExt cx="355053" cy="248038"/>
            </a:xfrm>
          </p:grpSpPr>
          <p:sp>
            <p:nvSpPr>
              <p:cNvPr id="640" name="Google Shape;640;p61"/>
              <p:cNvSpPr/>
              <p:nvPr/>
            </p:nvSpPr>
            <p:spPr>
              <a:xfrm>
                <a:off x="6849393" y="3733994"/>
                <a:ext cx="355053" cy="248038"/>
              </a:xfrm>
              <a:custGeom>
                <a:rect b="b" l="l" r="r" t="t"/>
                <a:pathLst>
                  <a:path extrusionOk="0" h="7811" w="11181">
                    <a:moveTo>
                      <a:pt x="10800" y="357"/>
                    </a:moveTo>
                    <a:cubicBezTo>
                      <a:pt x="10800" y="357"/>
                      <a:pt x="10823" y="357"/>
                      <a:pt x="10823" y="369"/>
                    </a:cubicBezTo>
                    <a:lnTo>
                      <a:pt x="10823" y="5227"/>
                    </a:lnTo>
                    <a:lnTo>
                      <a:pt x="346" y="5239"/>
                    </a:lnTo>
                    <a:cubicBezTo>
                      <a:pt x="346" y="5239"/>
                      <a:pt x="334" y="5239"/>
                      <a:pt x="334" y="5227"/>
                    </a:cubicBezTo>
                    <a:lnTo>
                      <a:pt x="334" y="369"/>
                    </a:lnTo>
                    <a:cubicBezTo>
                      <a:pt x="334" y="369"/>
                      <a:pt x="334" y="357"/>
                      <a:pt x="346" y="357"/>
                    </a:cubicBezTo>
                    <a:close/>
                    <a:moveTo>
                      <a:pt x="10835" y="5572"/>
                    </a:moveTo>
                    <a:lnTo>
                      <a:pt x="10823" y="5977"/>
                    </a:lnTo>
                    <a:lnTo>
                      <a:pt x="10252" y="5977"/>
                    </a:lnTo>
                    <a:cubicBezTo>
                      <a:pt x="10169" y="5977"/>
                      <a:pt x="10073" y="6060"/>
                      <a:pt x="10073" y="6156"/>
                    </a:cubicBezTo>
                    <a:cubicBezTo>
                      <a:pt x="10073" y="6263"/>
                      <a:pt x="10157" y="6334"/>
                      <a:pt x="10252" y="6334"/>
                    </a:cubicBezTo>
                    <a:lnTo>
                      <a:pt x="10823" y="6334"/>
                    </a:lnTo>
                    <a:lnTo>
                      <a:pt x="10823" y="6739"/>
                    </a:lnTo>
                    <a:lnTo>
                      <a:pt x="8014" y="6739"/>
                    </a:lnTo>
                    <a:cubicBezTo>
                      <a:pt x="7918" y="6739"/>
                      <a:pt x="7823" y="6811"/>
                      <a:pt x="7823" y="6918"/>
                    </a:cubicBezTo>
                    <a:cubicBezTo>
                      <a:pt x="7823" y="7013"/>
                      <a:pt x="7906" y="7096"/>
                      <a:pt x="8014" y="7096"/>
                    </a:cubicBezTo>
                    <a:lnTo>
                      <a:pt x="10823" y="7096"/>
                    </a:lnTo>
                    <a:lnTo>
                      <a:pt x="10823" y="7489"/>
                    </a:lnTo>
                    <a:cubicBezTo>
                      <a:pt x="10823" y="7489"/>
                      <a:pt x="10823" y="7501"/>
                      <a:pt x="10812" y="7501"/>
                    </a:cubicBezTo>
                    <a:lnTo>
                      <a:pt x="358" y="7501"/>
                    </a:lnTo>
                    <a:cubicBezTo>
                      <a:pt x="358" y="7501"/>
                      <a:pt x="346" y="7501"/>
                      <a:pt x="346" y="7489"/>
                    </a:cubicBezTo>
                    <a:lnTo>
                      <a:pt x="346" y="7096"/>
                    </a:lnTo>
                    <a:lnTo>
                      <a:pt x="7263" y="7096"/>
                    </a:lnTo>
                    <a:cubicBezTo>
                      <a:pt x="7359" y="7096"/>
                      <a:pt x="7442" y="7025"/>
                      <a:pt x="7442" y="6918"/>
                    </a:cubicBezTo>
                    <a:cubicBezTo>
                      <a:pt x="7442" y="6834"/>
                      <a:pt x="7371" y="6739"/>
                      <a:pt x="7263" y="6739"/>
                    </a:cubicBezTo>
                    <a:lnTo>
                      <a:pt x="346" y="6739"/>
                    </a:lnTo>
                    <a:lnTo>
                      <a:pt x="346" y="6334"/>
                    </a:lnTo>
                    <a:lnTo>
                      <a:pt x="9514" y="6334"/>
                    </a:lnTo>
                    <a:cubicBezTo>
                      <a:pt x="9597" y="6334"/>
                      <a:pt x="9692" y="6263"/>
                      <a:pt x="9692" y="6156"/>
                    </a:cubicBezTo>
                    <a:cubicBezTo>
                      <a:pt x="9692" y="6072"/>
                      <a:pt x="9621" y="5977"/>
                      <a:pt x="9514" y="5977"/>
                    </a:cubicBezTo>
                    <a:lnTo>
                      <a:pt x="346" y="5977"/>
                    </a:lnTo>
                    <a:lnTo>
                      <a:pt x="346" y="5572"/>
                    </a:lnTo>
                    <a:close/>
                    <a:moveTo>
                      <a:pt x="358" y="0"/>
                    </a:moveTo>
                    <a:cubicBezTo>
                      <a:pt x="167" y="0"/>
                      <a:pt x="1" y="167"/>
                      <a:pt x="1" y="357"/>
                    </a:cubicBezTo>
                    <a:lnTo>
                      <a:pt x="1" y="7453"/>
                    </a:lnTo>
                    <a:cubicBezTo>
                      <a:pt x="1" y="7644"/>
                      <a:pt x="167" y="7811"/>
                      <a:pt x="358" y="7811"/>
                    </a:cubicBezTo>
                    <a:lnTo>
                      <a:pt x="10823" y="7811"/>
                    </a:lnTo>
                    <a:cubicBezTo>
                      <a:pt x="11014" y="7811"/>
                      <a:pt x="11181" y="7644"/>
                      <a:pt x="11181" y="7453"/>
                    </a:cubicBezTo>
                    <a:lnTo>
                      <a:pt x="11181" y="357"/>
                    </a:lnTo>
                    <a:cubicBezTo>
                      <a:pt x="11181" y="167"/>
                      <a:pt x="11014" y="0"/>
                      <a:pt x="10823" y="0"/>
                    </a:cubicBezTo>
                    <a:close/>
                  </a:path>
                </a:pathLst>
              </a:custGeom>
              <a:solidFill>
                <a:schemeClr val="dk1"/>
              </a:solidFill>
              <a:ln cap="flat" cmpd="sng" w="9525">
                <a:solidFill>
                  <a:srgbClr val="A012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1"/>
              <p:cNvSpPr/>
              <p:nvPr/>
            </p:nvSpPr>
            <p:spPr>
              <a:xfrm>
                <a:off x="7080411" y="3758192"/>
                <a:ext cx="100219" cy="129687"/>
              </a:xfrm>
              <a:custGeom>
                <a:rect b="b" l="l" r="r" t="t"/>
                <a:pathLst>
                  <a:path extrusionOk="0" h="4084" w="3156">
                    <a:moveTo>
                      <a:pt x="179" y="0"/>
                    </a:moveTo>
                    <a:cubicBezTo>
                      <a:pt x="96" y="0"/>
                      <a:pt x="0" y="72"/>
                      <a:pt x="0" y="179"/>
                    </a:cubicBezTo>
                    <a:cubicBezTo>
                      <a:pt x="0" y="274"/>
                      <a:pt x="84" y="357"/>
                      <a:pt x="179" y="357"/>
                    </a:cubicBezTo>
                    <a:lnTo>
                      <a:pt x="2072" y="357"/>
                    </a:lnTo>
                    <a:cubicBezTo>
                      <a:pt x="2144" y="726"/>
                      <a:pt x="2429" y="1012"/>
                      <a:pt x="2798" y="1084"/>
                    </a:cubicBezTo>
                    <a:lnTo>
                      <a:pt x="2798" y="3001"/>
                    </a:lnTo>
                    <a:cubicBezTo>
                      <a:pt x="2429" y="3072"/>
                      <a:pt x="2144" y="3358"/>
                      <a:pt x="2072" y="3727"/>
                    </a:cubicBezTo>
                    <a:lnTo>
                      <a:pt x="179" y="3727"/>
                    </a:lnTo>
                    <a:cubicBezTo>
                      <a:pt x="96" y="3727"/>
                      <a:pt x="0" y="3810"/>
                      <a:pt x="0" y="3905"/>
                    </a:cubicBezTo>
                    <a:cubicBezTo>
                      <a:pt x="0" y="4013"/>
                      <a:pt x="84" y="4084"/>
                      <a:pt x="179" y="4084"/>
                    </a:cubicBezTo>
                    <a:lnTo>
                      <a:pt x="2239" y="4084"/>
                    </a:lnTo>
                    <a:cubicBezTo>
                      <a:pt x="2322" y="4084"/>
                      <a:pt x="2417" y="4013"/>
                      <a:pt x="2417" y="3905"/>
                    </a:cubicBezTo>
                    <a:cubicBezTo>
                      <a:pt x="2417" y="3596"/>
                      <a:pt x="2667" y="3346"/>
                      <a:pt x="2977" y="3346"/>
                    </a:cubicBezTo>
                    <a:cubicBezTo>
                      <a:pt x="3072" y="3346"/>
                      <a:pt x="3156" y="3274"/>
                      <a:pt x="3156" y="3167"/>
                    </a:cubicBezTo>
                    <a:lnTo>
                      <a:pt x="3156" y="917"/>
                    </a:lnTo>
                    <a:cubicBezTo>
                      <a:pt x="3156" y="810"/>
                      <a:pt x="3072" y="738"/>
                      <a:pt x="2977" y="738"/>
                    </a:cubicBezTo>
                    <a:cubicBezTo>
                      <a:pt x="2667" y="738"/>
                      <a:pt x="2417" y="488"/>
                      <a:pt x="2417" y="179"/>
                    </a:cubicBezTo>
                    <a:cubicBezTo>
                      <a:pt x="2417" y="83"/>
                      <a:pt x="2346" y="0"/>
                      <a:pt x="2239" y="0"/>
                    </a:cubicBezTo>
                    <a:close/>
                  </a:path>
                </a:pathLst>
              </a:custGeom>
              <a:solidFill>
                <a:schemeClr val="dk1"/>
              </a:solidFill>
              <a:ln cap="flat" cmpd="sng" w="9525">
                <a:solidFill>
                  <a:srgbClr val="A012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1"/>
              <p:cNvSpPr/>
              <p:nvPr/>
            </p:nvSpPr>
            <p:spPr>
              <a:xfrm>
                <a:off x="6873209" y="3757811"/>
                <a:ext cx="100219" cy="130068"/>
              </a:xfrm>
              <a:custGeom>
                <a:rect b="b" l="l" r="r" t="t"/>
                <a:pathLst>
                  <a:path extrusionOk="0" h="4096" w="3156">
                    <a:moveTo>
                      <a:pt x="918" y="0"/>
                    </a:moveTo>
                    <a:cubicBezTo>
                      <a:pt x="834" y="0"/>
                      <a:pt x="739" y="84"/>
                      <a:pt x="739" y="191"/>
                    </a:cubicBezTo>
                    <a:cubicBezTo>
                      <a:pt x="739" y="500"/>
                      <a:pt x="489" y="750"/>
                      <a:pt x="179" y="750"/>
                    </a:cubicBezTo>
                    <a:cubicBezTo>
                      <a:pt x="84" y="750"/>
                      <a:pt x="1" y="822"/>
                      <a:pt x="1" y="929"/>
                    </a:cubicBezTo>
                    <a:lnTo>
                      <a:pt x="1" y="3179"/>
                    </a:lnTo>
                    <a:cubicBezTo>
                      <a:pt x="1" y="3263"/>
                      <a:pt x="72" y="3358"/>
                      <a:pt x="179" y="3358"/>
                    </a:cubicBezTo>
                    <a:cubicBezTo>
                      <a:pt x="489" y="3358"/>
                      <a:pt x="739" y="3608"/>
                      <a:pt x="739" y="3917"/>
                    </a:cubicBezTo>
                    <a:cubicBezTo>
                      <a:pt x="739" y="4013"/>
                      <a:pt x="810" y="4096"/>
                      <a:pt x="918" y="4096"/>
                    </a:cubicBezTo>
                    <a:lnTo>
                      <a:pt x="2977" y="4096"/>
                    </a:lnTo>
                    <a:cubicBezTo>
                      <a:pt x="3061" y="4096"/>
                      <a:pt x="3156" y="4025"/>
                      <a:pt x="3156" y="3917"/>
                    </a:cubicBezTo>
                    <a:cubicBezTo>
                      <a:pt x="3132" y="3822"/>
                      <a:pt x="3061" y="3739"/>
                      <a:pt x="2977" y="3739"/>
                    </a:cubicBezTo>
                    <a:lnTo>
                      <a:pt x="1084" y="3739"/>
                    </a:lnTo>
                    <a:cubicBezTo>
                      <a:pt x="1013" y="3370"/>
                      <a:pt x="727" y="3084"/>
                      <a:pt x="346" y="3013"/>
                    </a:cubicBezTo>
                    <a:lnTo>
                      <a:pt x="346" y="1096"/>
                    </a:lnTo>
                    <a:cubicBezTo>
                      <a:pt x="727" y="1024"/>
                      <a:pt x="1013" y="738"/>
                      <a:pt x="1084" y="369"/>
                    </a:cubicBezTo>
                    <a:lnTo>
                      <a:pt x="2977" y="369"/>
                    </a:lnTo>
                    <a:cubicBezTo>
                      <a:pt x="3061" y="369"/>
                      <a:pt x="3156" y="286"/>
                      <a:pt x="3156" y="191"/>
                    </a:cubicBezTo>
                    <a:cubicBezTo>
                      <a:pt x="3156" y="95"/>
                      <a:pt x="3073" y="0"/>
                      <a:pt x="2977" y="0"/>
                    </a:cubicBezTo>
                    <a:close/>
                  </a:path>
                </a:pathLst>
              </a:custGeom>
              <a:solidFill>
                <a:schemeClr val="dk1"/>
              </a:solidFill>
              <a:ln cap="flat" cmpd="sng" w="9525">
                <a:solidFill>
                  <a:srgbClr val="A012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1"/>
              <p:cNvSpPr/>
              <p:nvPr/>
            </p:nvSpPr>
            <p:spPr>
              <a:xfrm>
                <a:off x="6962060" y="3758192"/>
                <a:ext cx="129338" cy="129338"/>
              </a:xfrm>
              <a:custGeom>
                <a:rect b="b" l="l" r="r" t="t"/>
                <a:pathLst>
                  <a:path extrusionOk="0" h="4073" w="4073">
                    <a:moveTo>
                      <a:pt x="2037" y="334"/>
                    </a:moveTo>
                    <a:cubicBezTo>
                      <a:pt x="2977" y="334"/>
                      <a:pt x="3727" y="1096"/>
                      <a:pt x="3727" y="2036"/>
                    </a:cubicBezTo>
                    <a:cubicBezTo>
                      <a:pt x="3727" y="2977"/>
                      <a:pt x="2977" y="3727"/>
                      <a:pt x="2037" y="3727"/>
                    </a:cubicBezTo>
                    <a:cubicBezTo>
                      <a:pt x="1096" y="3727"/>
                      <a:pt x="334" y="2977"/>
                      <a:pt x="334" y="2036"/>
                    </a:cubicBezTo>
                    <a:cubicBezTo>
                      <a:pt x="334" y="1096"/>
                      <a:pt x="1096" y="334"/>
                      <a:pt x="2037" y="334"/>
                    </a:cubicBezTo>
                    <a:close/>
                    <a:moveTo>
                      <a:pt x="2037" y="0"/>
                    </a:moveTo>
                    <a:cubicBezTo>
                      <a:pt x="906" y="0"/>
                      <a:pt x="1" y="917"/>
                      <a:pt x="1" y="2036"/>
                    </a:cubicBezTo>
                    <a:cubicBezTo>
                      <a:pt x="1" y="3155"/>
                      <a:pt x="918" y="4072"/>
                      <a:pt x="2037" y="4072"/>
                    </a:cubicBezTo>
                    <a:cubicBezTo>
                      <a:pt x="3156" y="4072"/>
                      <a:pt x="4073" y="3155"/>
                      <a:pt x="4073" y="2036"/>
                    </a:cubicBezTo>
                    <a:cubicBezTo>
                      <a:pt x="4073" y="905"/>
                      <a:pt x="3168" y="0"/>
                      <a:pt x="2037" y="0"/>
                    </a:cubicBezTo>
                    <a:close/>
                  </a:path>
                </a:pathLst>
              </a:custGeom>
              <a:solidFill>
                <a:schemeClr val="dk1"/>
              </a:solidFill>
              <a:ln cap="flat" cmpd="sng" w="9525">
                <a:solidFill>
                  <a:srgbClr val="A012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1"/>
              <p:cNvSpPr/>
              <p:nvPr/>
            </p:nvSpPr>
            <p:spPr>
              <a:xfrm>
                <a:off x="6997244" y="3781627"/>
                <a:ext cx="59382" cy="82436"/>
              </a:xfrm>
              <a:custGeom>
                <a:rect b="b" l="l" r="r" t="t"/>
                <a:pathLst>
                  <a:path extrusionOk="0" h="2596" w="1870">
                    <a:moveTo>
                      <a:pt x="750" y="536"/>
                    </a:moveTo>
                    <a:lnTo>
                      <a:pt x="750" y="1060"/>
                    </a:lnTo>
                    <a:cubicBezTo>
                      <a:pt x="452" y="965"/>
                      <a:pt x="345" y="881"/>
                      <a:pt x="345" y="762"/>
                    </a:cubicBezTo>
                    <a:cubicBezTo>
                      <a:pt x="345" y="691"/>
                      <a:pt x="500" y="584"/>
                      <a:pt x="750" y="536"/>
                    </a:cubicBezTo>
                    <a:close/>
                    <a:moveTo>
                      <a:pt x="1107" y="1524"/>
                    </a:moveTo>
                    <a:cubicBezTo>
                      <a:pt x="1405" y="1608"/>
                      <a:pt x="1512" y="1703"/>
                      <a:pt x="1512" y="1822"/>
                    </a:cubicBezTo>
                    <a:cubicBezTo>
                      <a:pt x="1512" y="1893"/>
                      <a:pt x="1357" y="2001"/>
                      <a:pt x="1107" y="2036"/>
                    </a:cubicBezTo>
                    <a:lnTo>
                      <a:pt x="1107" y="1524"/>
                    </a:lnTo>
                    <a:close/>
                    <a:moveTo>
                      <a:pt x="941" y="0"/>
                    </a:moveTo>
                    <a:cubicBezTo>
                      <a:pt x="857" y="0"/>
                      <a:pt x="762" y="72"/>
                      <a:pt x="762" y="179"/>
                    </a:cubicBezTo>
                    <a:lnTo>
                      <a:pt x="762" y="191"/>
                    </a:lnTo>
                    <a:cubicBezTo>
                      <a:pt x="333" y="238"/>
                      <a:pt x="24" y="477"/>
                      <a:pt x="24" y="774"/>
                    </a:cubicBezTo>
                    <a:cubicBezTo>
                      <a:pt x="24" y="1191"/>
                      <a:pt x="441" y="1346"/>
                      <a:pt x="762" y="1429"/>
                    </a:cubicBezTo>
                    <a:lnTo>
                      <a:pt x="762" y="2036"/>
                    </a:lnTo>
                    <a:cubicBezTo>
                      <a:pt x="512" y="2001"/>
                      <a:pt x="357" y="1893"/>
                      <a:pt x="357" y="1822"/>
                    </a:cubicBezTo>
                    <a:cubicBezTo>
                      <a:pt x="357" y="1727"/>
                      <a:pt x="286" y="1643"/>
                      <a:pt x="179" y="1643"/>
                    </a:cubicBezTo>
                    <a:cubicBezTo>
                      <a:pt x="83" y="1643"/>
                      <a:pt x="0" y="1715"/>
                      <a:pt x="0" y="1822"/>
                    </a:cubicBezTo>
                    <a:cubicBezTo>
                      <a:pt x="0" y="2120"/>
                      <a:pt x="310" y="2334"/>
                      <a:pt x="750" y="2393"/>
                    </a:cubicBezTo>
                    <a:lnTo>
                      <a:pt x="750" y="2417"/>
                    </a:lnTo>
                    <a:cubicBezTo>
                      <a:pt x="750" y="2501"/>
                      <a:pt x="822" y="2596"/>
                      <a:pt x="929" y="2596"/>
                    </a:cubicBezTo>
                    <a:cubicBezTo>
                      <a:pt x="1036" y="2596"/>
                      <a:pt x="1107" y="2513"/>
                      <a:pt x="1107" y="2417"/>
                    </a:cubicBezTo>
                    <a:lnTo>
                      <a:pt x="1107" y="2393"/>
                    </a:lnTo>
                    <a:cubicBezTo>
                      <a:pt x="1536" y="2358"/>
                      <a:pt x="1845" y="2120"/>
                      <a:pt x="1845" y="1822"/>
                    </a:cubicBezTo>
                    <a:cubicBezTo>
                      <a:pt x="1845" y="1417"/>
                      <a:pt x="1453" y="1250"/>
                      <a:pt x="1107" y="1167"/>
                    </a:cubicBezTo>
                    <a:lnTo>
                      <a:pt x="1107" y="548"/>
                    </a:lnTo>
                    <a:cubicBezTo>
                      <a:pt x="1357" y="596"/>
                      <a:pt x="1512" y="703"/>
                      <a:pt x="1512" y="774"/>
                    </a:cubicBezTo>
                    <a:cubicBezTo>
                      <a:pt x="1512" y="869"/>
                      <a:pt x="1584" y="953"/>
                      <a:pt x="1691" y="953"/>
                    </a:cubicBezTo>
                    <a:cubicBezTo>
                      <a:pt x="1774" y="953"/>
                      <a:pt x="1869" y="881"/>
                      <a:pt x="1869" y="774"/>
                    </a:cubicBezTo>
                    <a:cubicBezTo>
                      <a:pt x="1869" y="477"/>
                      <a:pt x="1548" y="250"/>
                      <a:pt x="1119" y="191"/>
                    </a:cubicBezTo>
                    <a:lnTo>
                      <a:pt x="1119" y="179"/>
                    </a:lnTo>
                    <a:cubicBezTo>
                      <a:pt x="1119" y="84"/>
                      <a:pt x="1048" y="0"/>
                      <a:pt x="941" y="0"/>
                    </a:cubicBezTo>
                    <a:close/>
                  </a:path>
                </a:pathLst>
              </a:custGeom>
              <a:solidFill>
                <a:schemeClr val="dk1"/>
              </a:solidFill>
              <a:ln cap="flat" cmpd="sng" w="9525">
                <a:solidFill>
                  <a:srgbClr val="A012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5" name="Google Shape;645;p61"/>
          <p:cNvSpPr txBox="1"/>
          <p:nvPr>
            <p:ph type="title"/>
          </p:nvPr>
        </p:nvSpPr>
        <p:spPr>
          <a:xfrm>
            <a:off x="2304300" y="2043825"/>
            <a:ext cx="4535400" cy="111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t>THANKS</a:t>
            </a:r>
            <a:endParaRPr sz="7200"/>
          </a:p>
        </p:txBody>
      </p:sp>
      <p:grpSp>
        <p:nvGrpSpPr>
          <p:cNvPr id="646" name="Google Shape;646;p61"/>
          <p:cNvGrpSpPr/>
          <p:nvPr/>
        </p:nvGrpSpPr>
        <p:grpSpPr>
          <a:xfrm rot="-1567307">
            <a:off x="1167614" y="2728692"/>
            <a:ext cx="817836" cy="817836"/>
            <a:chOff x="7856144" y="585014"/>
            <a:chExt cx="817800" cy="817800"/>
          </a:xfrm>
        </p:grpSpPr>
        <p:sp>
          <p:nvSpPr>
            <p:cNvPr id="647" name="Google Shape;647;p61"/>
            <p:cNvSpPr/>
            <p:nvPr/>
          </p:nvSpPr>
          <p:spPr>
            <a:xfrm>
              <a:off x="7856144" y="585014"/>
              <a:ext cx="817800" cy="817800"/>
            </a:xfrm>
            <a:prstGeom prst="ellipse">
              <a:avLst/>
            </a:prstGeom>
            <a:solidFill>
              <a:schemeClr val="accent2"/>
            </a:solidFill>
            <a:ln cap="flat" cmpd="sng" w="9525">
              <a:solidFill>
                <a:schemeClr val="accent1"/>
              </a:solidFill>
              <a:prstDash val="solid"/>
              <a:round/>
              <a:headEnd len="sm" w="sm" type="none"/>
              <a:tailEnd len="sm" w="sm" type="none"/>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61"/>
            <p:cNvSpPr/>
            <p:nvPr/>
          </p:nvSpPr>
          <p:spPr>
            <a:xfrm>
              <a:off x="8041910" y="799025"/>
              <a:ext cx="446263" cy="389807"/>
            </a:xfrm>
            <a:custGeom>
              <a:rect b="b" l="l" r="r" t="t"/>
              <a:pathLst>
                <a:path extrusionOk="0" h="12768" w="14616">
                  <a:moveTo>
                    <a:pt x="10113" y="918"/>
                  </a:moveTo>
                  <a:cubicBezTo>
                    <a:pt x="10939" y="918"/>
                    <a:pt x="11636" y="1562"/>
                    <a:pt x="11687" y="2402"/>
                  </a:cubicBezTo>
                  <a:cubicBezTo>
                    <a:pt x="11457" y="2064"/>
                    <a:pt x="11161" y="1745"/>
                    <a:pt x="10799" y="1445"/>
                  </a:cubicBezTo>
                  <a:cubicBezTo>
                    <a:pt x="10760" y="1412"/>
                    <a:pt x="10711" y="1396"/>
                    <a:pt x="10664" y="1396"/>
                  </a:cubicBezTo>
                  <a:cubicBezTo>
                    <a:pt x="10602" y="1396"/>
                    <a:pt x="10541" y="1422"/>
                    <a:pt x="10499" y="1473"/>
                  </a:cubicBezTo>
                  <a:cubicBezTo>
                    <a:pt x="10424" y="1565"/>
                    <a:pt x="10437" y="1699"/>
                    <a:pt x="10528" y="1774"/>
                  </a:cubicBezTo>
                  <a:cubicBezTo>
                    <a:pt x="10940" y="2115"/>
                    <a:pt x="11256" y="2480"/>
                    <a:pt x="11475" y="2870"/>
                  </a:cubicBezTo>
                  <a:cubicBezTo>
                    <a:pt x="11027" y="2862"/>
                    <a:pt x="10604" y="2663"/>
                    <a:pt x="10313" y="2322"/>
                  </a:cubicBezTo>
                  <a:cubicBezTo>
                    <a:pt x="9983" y="1936"/>
                    <a:pt x="9858" y="1417"/>
                    <a:pt x="9976" y="924"/>
                  </a:cubicBezTo>
                  <a:cubicBezTo>
                    <a:pt x="10022" y="920"/>
                    <a:pt x="10068" y="918"/>
                    <a:pt x="10113" y="918"/>
                  </a:cubicBezTo>
                  <a:close/>
                  <a:moveTo>
                    <a:pt x="4136" y="2622"/>
                  </a:moveTo>
                  <a:cubicBezTo>
                    <a:pt x="4155" y="2622"/>
                    <a:pt x="4173" y="2630"/>
                    <a:pt x="4185" y="2647"/>
                  </a:cubicBezTo>
                  <a:lnTo>
                    <a:pt x="4727" y="3389"/>
                  </a:lnTo>
                  <a:lnTo>
                    <a:pt x="3880" y="2980"/>
                  </a:lnTo>
                  <a:cubicBezTo>
                    <a:pt x="3893" y="2955"/>
                    <a:pt x="3907" y="2932"/>
                    <a:pt x="3921" y="2909"/>
                  </a:cubicBezTo>
                  <a:lnTo>
                    <a:pt x="4084" y="2651"/>
                  </a:lnTo>
                  <a:cubicBezTo>
                    <a:pt x="4096" y="2632"/>
                    <a:pt x="4116" y="2622"/>
                    <a:pt x="4136" y="2622"/>
                  </a:cubicBezTo>
                  <a:close/>
                  <a:moveTo>
                    <a:pt x="13752" y="2928"/>
                  </a:moveTo>
                  <a:cubicBezTo>
                    <a:pt x="13875" y="2928"/>
                    <a:pt x="14000" y="2943"/>
                    <a:pt x="14126" y="2973"/>
                  </a:cubicBezTo>
                  <a:cubicBezTo>
                    <a:pt x="14170" y="3478"/>
                    <a:pt x="13967" y="3973"/>
                    <a:pt x="13583" y="4303"/>
                  </a:cubicBezTo>
                  <a:cubicBezTo>
                    <a:pt x="13329" y="4523"/>
                    <a:pt x="13011" y="4655"/>
                    <a:pt x="12677" y="4681"/>
                  </a:cubicBezTo>
                  <a:cubicBezTo>
                    <a:pt x="12952" y="4505"/>
                    <a:pt x="13274" y="4256"/>
                    <a:pt x="13537" y="3937"/>
                  </a:cubicBezTo>
                  <a:cubicBezTo>
                    <a:pt x="13612" y="3846"/>
                    <a:pt x="13600" y="3711"/>
                    <a:pt x="13509" y="3637"/>
                  </a:cubicBezTo>
                  <a:cubicBezTo>
                    <a:pt x="13469" y="3604"/>
                    <a:pt x="13421" y="3588"/>
                    <a:pt x="13373" y="3588"/>
                  </a:cubicBezTo>
                  <a:cubicBezTo>
                    <a:pt x="13311" y="3588"/>
                    <a:pt x="13250" y="3615"/>
                    <a:pt x="13208" y="3666"/>
                  </a:cubicBezTo>
                  <a:cubicBezTo>
                    <a:pt x="12887" y="4057"/>
                    <a:pt x="12458" y="4329"/>
                    <a:pt x="12180" y="4478"/>
                  </a:cubicBezTo>
                  <a:cubicBezTo>
                    <a:pt x="12195" y="3599"/>
                    <a:pt x="12917" y="2928"/>
                    <a:pt x="13752" y="2928"/>
                  </a:cubicBezTo>
                  <a:close/>
                  <a:moveTo>
                    <a:pt x="11112" y="5190"/>
                  </a:moveTo>
                  <a:lnTo>
                    <a:pt x="11112" y="5190"/>
                  </a:lnTo>
                  <a:cubicBezTo>
                    <a:pt x="11313" y="5289"/>
                    <a:pt x="11467" y="5462"/>
                    <a:pt x="11544" y="5672"/>
                  </a:cubicBezTo>
                  <a:cubicBezTo>
                    <a:pt x="11411" y="5749"/>
                    <a:pt x="11260" y="5790"/>
                    <a:pt x="11106" y="5790"/>
                  </a:cubicBezTo>
                  <a:cubicBezTo>
                    <a:pt x="11100" y="5790"/>
                    <a:pt x="11094" y="5790"/>
                    <a:pt x="11088" y="5790"/>
                  </a:cubicBezTo>
                  <a:lnTo>
                    <a:pt x="11088" y="5790"/>
                  </a:lnTo>
                  <a:cubicBezTo>
                    <a:pt x="11114" y="5653"/>
                    <a:pt x="11126" y="5513"/>
                    <a:pt x="11124" y="5374"/>
                  </a:cubicBezTo>
                  <a:cubicBezTo>
                    <a:pt x="11123" y="5312"/>
                    <a:pt x="11119" y="5251"/>
                    <a:pt x="11112" y="5190"/>
                  </a:cubicBezTo>
                  <a:close/>
                  <a:moveTo>
                    <a:pt x="3188" y="8196"/>
                  </a:moveTo>
                  <a:cubicBezTo>
                    <a:pt x="3209" y="8339"/>
                    <a:pt x="3240" y="8481"/>
                    <a:pt x="3280" y="8621"/>
                  </a:cubicBezTo>
                  <a:lnTo>
                    <a:pt x="1365" y="9581"/>
                  </a:lnTo>
                  <a:cubicBezTo>
                    <a:pt x="1260" y="9633"/>
                    <a:pt x="1218" y="9762"/>
                    <a:pt x="1270" y="9867"/>
                  </a:cubicBezTo>
                  <a:cubicBezTo>
                    <a:pt x="1308" y="9942"/>
                    <a:pt x="1383" y="9985"/>
                    <a:pt x="1461" y="9985"/>
                  </a:cubicBezTo>
                  <a:cubicBezTo>
                    <a:pt x="1493" y="9985"/>
                    <a:pt x="1526" y="9977"/>
                    <a:pt x="1556" y="9962"/>
                  </a:cubicBezTo>
                  <a:lnTo>
                    <a:pt x="3423" y="9027"/>
                  </a:lnTo>
                  <a:cubicBezTo>
                    <a:pt x="3472" y="9144"/>
                    <a:pt x="3528" y="9258"/>
                    <a:pt x="3591" y="9369"/>
                  </a:cubicBezTo>
                  <a:lnTo>
                    <a:pt x="1911" y="10989"/>
                  </a:lnTo>
                  <a:cubicBezTo>
                    <a:pt x="1824" y="11071"/>
                    <a:pt x="1821" y="11207"/>
                    <a:pt x="1903" y="11292"/>
                  </a:cubicBezTo>
                  <a:cubicBezTo>
                    <a:pt x="1945" y="11335"/>
                    <a:pt x="2001" y="11357"/>
                    <a:pt x="2057" y="11357"/>
                  </a:cubicBezTo>
                  <a:cubicBezTo>
                    <a:pt x="2111" y="11357"/>
                    <a:pt x="2165" y="11337"/>
                    <a:pt x="2207" y="11296"/>
                  </a:cubicBezTo>
                  <a:lnTo>
                    <a:pt x="3830" y="9732"/>
                  </a:lnTo>
                  <a:cubicBezTo>
                    <a:pt x="3886" y="9807"/>
                    <a:pt x="3945" y="9880"/>
                    <a:pt x="4008" y="9950"/>
                  </a:cubicBezTo>
                  <a:cubicBezTo>
                    <a:pt x="4027" y="9972"/>
                    <a:pt x="4047" y="9992"/>
                    <a:pt x="4066" y="10013"/>
                  </a:cubicBezTo>
                  <a:lnTo>
                    <a:pt x="2187" y="12315"/>
                  </a:lnTo>
                  <a:cubicBezTo>
                    <a:pt x="2173" y="12332"/>
                    <a:pt x="2152" y="12342"/>
                    <a:pt x="2131" y="12342"/>
                  </a:cubicBezTo>
                  <a:cubicBezTo>
                    <a:pt x="2120" y="12342"/>
                    <a:pt x="2109" y="12339"/>
                    <a:pt x="2099" y="12334"/>
                  </a:cubicBezTo>
                  <a:cubicBezTo>
                    <a:pt x="594" y="11592"/>
                    <a:pt x="442" y="9835"/>
                    <a:pt x="431" y="9314"/>
                  </a:cubicBezTo>
                  <a:cubicBezTo>
                    <a:pt x="431" y="9285"/>
                    <a:pt x="448" y="9257"/>
                    <a:pt x="477" y="9246"/>
                  </a:cubicBezTo>
                  <a:lnTo>
                    <a:pt x="3188" y="8196"/>
                  </a:lnTo>
                  <a:close/>
                  <a:moveTo>
                    <a:pt x="4351" y="1"/>
                  </a:moveTo>
                  <a:cubicBezTo>
                    <a:pt x="4192" y="1"/>
                    <a:pt x="4034" y="78"/>
                    <a:pt x="3939" y="229"/>
                  </a:cubicBezTo>
                  <a:lnTo>
                    <a:pt x="3776" y="487"/>
                  </a:lnTo>
                  <a:cubicBezTo>
                    <a:pt x="3448" y="1004"/>
                    <a:pt x="3470" y="1670"/>
                    <a:pt x="3833" y="2163"/>
                  </a:cubicBezTo>
                  <a:lnTo>
                    <a:pt x="3900" y="2256"/>
                  </a:lnTo>
                  <a:cubicBezTo>
                    <a:pt x="3829" y="2295"/>
                    <a:pt x="3768" y="2353"/>
                    <a:pt x="3724" y="2423"/>
                  </a:cubicBezTo>
                  <a:lnTo>
                    <a:pt x="3560" y="2681"/>
                  </a:lnTo>
                  <a:cubicBezTo>
                    <a:pt x="3538" y="2718"/>
                    <a:pt x="3517" y="2755"/>
                    <a:pt x="3497" y="2794"/>
                  </a:cubicBezTo>
                  <a:lnTo>
                    <a:pt x="1821" y="1982"/>
                  </a:lnTo>
                  <a:cubicBezTo>
                    <a:pt x="1751" y="1948"/>
                    <a:pt x="1679" y="1933"/>
                    <a:pt x="1609" y="1933"/>
                  </a:cubicBezTo>
                  <a:cubicBezTo>
                    <a:pt x="1365" y="1933"/>
                    <a:pt x="1142" y="2119"/>
                    <a:pt x="1123" y="2385"/>
                  </a:cubicBezTo>
                  <a:lnTo>
                    <a:pt x="1101" y="2690"/>
                  </a:lnTo>
                  <a:cubicBezTo>
                    <a:pt x="1054" y="3301"/>
                    <a:pt x="1387" y="3877"/>
                    <a:pt x="1939" y="4143"/>
                  </a:cubicBezTo>
                  <a:lnTo>
                    <a:pt x="2042" y="4192"/>
                  </a:lnTo>
                  <a:cubicBezTo>
                    <a:pt x="1998" y="4262"/>
                    <a:pt x="1971" y="4341"/>
                    <a:pt x="1965" y="4423"/>
                  </a:cubicBezTo>
                  <a:lnTo>
                    <a:pt x="1943" y="4728"/>
                  </a:lnTo>
                  <a:cubicBezTo>
                    <a:pt x="1896" y="5339"/>
                    <a:pt x="2230" y="5915"/>
                    <a:pt x="2782" y="6181"/>
                  </a:cubicBezTo>
                  <a:lnTo>
                    <a:pt x="2885" y="6230"/>
                  </a:lnTo>
                  <a:cubicBezTo>
                    <a:pt x="2839" y="6299"/>
                    <a:pt x="2813" y="6379"/>
                    <a:pt x="2808" y="6460"/>
                  </a:cubicBezTo>
                  <a:lnTo>
                    <a:pt x="2786" y="6766"/>
                  </a:lnTo>
                  <a:cubicBezTo>
                    <a:pt x="2758" y="7129"/>
                    <a:pt x="2865" y="7489"/>
                    <a:pt x="3085" y="7778"/>
                  </a:cubicBezTo>
                  <a:lnTo>
                    <a:pt x="323" y="8849"/>
                  </a:lnTo>
                  <a:cubicBezTo>
                    <a:pt x="128" y="8925"/>
                    <a:pt x="1" y="9113"/>
                    <a:pt x="5" y="9322"/>
                  </a:cubicBezTo>
                  <a:cubicBezTo>
                    <a:pt x="12" y="9641"/>
                    <a:pt x="60" y="10273"/>
                    <a:pt x="317" y="10931"/>
                  </a:cubicBezTo>
                  <a:cubicBezTo>
                    <a:pt x="639" y="11753"/>
                    <a:pt x="1175" y="12354"/>
                    <a:pt x="1910" y="12716"/>
                  </a:cubicBezTo>
                  <a:cubicBezTo>
                    <a:pt x="1979" y="12750"/>
                    <a:pt x="2055" y="12767"/>
                    <a:pt x="2132" y="12767"/>
                  </a:cubicBezTo>
                  <a:cubicBezTo>
                    <a:pt x="2282" y="12767"/>
                    <a:pt x="2424" y="12700"/>
                    <a:pt x="2517" y="12585"/>
                  </a:cubicBezTo>
                  <a:lnTo>
                    <a:pt x="4379" y="10305"/>
                  </a:lnTo>
                  <a:cubicBezTo>
                    <a:pt x="4834" y="10681"/>
                    <a:pt x="5381" y="10931"/>
                    <a:pt x="5964" y="11028"/>
                  </a:cubicBezTo>
                  <a:cubicBezTo>
                    <a:pt x="5977" y="11030"/>
                    <a:pt x="5988" y="11031"/>
                    <a:pt x="6000" y="11031"/>
                  </a:cubicBezTo>
                  <a:cubicBezTo>
                    <a:pt x="6111" y="11031"/>
                    <a:pt x="6203" y="10946"/>
                    <a:pt x="6212" y="10835"/>
                  </a:cubicBezTo>
                  <a:cubicBezTo>
                    <a:pt x="6222" y="10724"/>
                    <a:pt x="6144" y="10625"/>
                    <a:pt x="6034" y="10607"/>
                  </a:cubicBezTo>
                  <a:cubicBezTo>
                    <a:pt x="4800" y="10404"/>
                    <a:pt x="3838" y="9427"/>
                    <a:pt x="3624" y="8218"/>
                  </a:cubicBezTo>
                  <a:lnTo>
                    <a:pt x="3624" y="8218"/>
                  </a:lnTo>
                  <a:lnTo>
                    <a:pt x="4883" y="8827"/>
                  </a:lnTo>
                  <a:cubicBezTo>
                    <a:pt x="5222" y="8991"/>
                    <a:pt x="5580" y="9069"/>
                    <a:pt x="5933" y="9069"/>
                  </a:cubicBezTo>
                  <a:cubicBezTo>
                    <a:pt x="6830" y="9069"/>
                    <a:pt x="7691" y="8567"/>
                    <a:pt x="8107" y="7706"/>
                  </a:cubicBezTo>
                  <a:cubicBezTo>
                    <a:pt x="8182" y="7550"/>
                    <a:pt x="8240" y="7388"/>
                    <a:pt x="8281" y="7219"/>
                  </a:cubicBezTo>
                  <a:cubicBezTo>
                    <a:pt x="8309" y="7105"/>
                    <a:pt x="8239" y="6989"/>
                    <a:pt x="8124" y="6961"/>
                  </a:cubicBezTo>
                  <a:cubicBezTo>
                    <a:pt x="8108" y="6957"/>
                    <a:pt x="8091" y="6955"/>
                    <a:pt x="8075" y="6955"/>
                  </a:cubicBezTo>
                  <a:cubicBezTo>
                    <a:pt x="7977" y="6955"/>
                    <a:pt x="7890" y="7021"/>
                    <a:pt x="7867" y="7119"/>
                  </a:cubicBezTo>
                  <a:cubicBezTo>
                    <a:pt x="7833" y="7258"/>
                    <a:pt x="7786" y="7392"/>
                    <a:pt x="7724" y="7520"/>
                  </a:cubicBezTo>
                  <a:cubicBezTo>
                    <a:pt x="7380" y="8229"/>
                    <a:pt x="6671" y="8642"/>
                    <a:pt x="5932" y="8642"/>
                  </a:cubicBezTo>
                  <a:cubicBezTo>
                    <a:pt x="5642" y="8642"/>
                    <a:pt x="5347" y="8579"/>
                    <a:pt x="5069" y="8444"/>
                  </a:cubicBezTo>
                  <a:lnTo>
                    <a:pt x="3810" y="7834"/>
                  </a:lnTo>
                  <a:cubicBezTo>
                    <a:pt x="3415" y="7645"/>
                    <a:pt x="3177" y="7234"/>
                    <a:pt x="3210" y="6797"/>
                  </a:cubicBezTo>
                  <a:lnTo>
                    <a:pt x="3232" y="6492"/>
                  </a:lnTo>
                  <a:cubicBezTo>
                    <a:pt x="3235" y="6459"/>
                    <a:pt x="3263" y="6435"/>
                    <a:pt x="3294" y="6435"/>
                  </a:cubicBezTo>
                  <a:cubicBezTo>
                    <a:pt x="3302" y="6435"/>
                    <a:pt x="3311" y="6437"/>
                    <a:pt x="3320" y="6441"/>
                  </a:cubicBezTo>
                  <a:lnTo>
                    <a:pt x="5666" y="7576"/>
                  </a:lnTo>
                  <a:cubicBezTo>
                    <a:pt x="5697" y="7591"/>
                    <a:pt x="5729" y="7598"/>
                    <a:pt x="5761" y="7598"/>
                  </a:cubicBezTo>
                  <a:cubicBezTo>
                    <a:pt x="5840" y="7598"/>
                    <a:pt x="5916" y="7554"/>
                    <a:pt x="5952" y="7478"/>
                  </a:cubicBezTo>
                  <a:cubicBezTo>
                    <a:pt x="6004" y="7371"/>
                    <a:pt x="5959" y="7242"/>
                    <a:pt x="5852" y="7192"/>
                  </a:cubicBezTo>
                  <a:lnTo>
                    <a:pt x="2968" y="5797"/>
                  </a:lnTo>
                  <a:cubicBezTo>
                    <a:pt x="2573" y="5607"/>
                    <a:pt x="2336" y="5196"/>
                    <a:pt x="2369" y="4759"/>
                  </a:cubicBezTo>
                  <a:lnTo>
                    <a:pt x="2391" y="4454"/>
                  </a:lnTo>
                  <a:cubicBezTo>
                    <a:pt x="2392" y="4434"/>
                    <a:pt x="2403" y="4416"/>
                    <a:pt x="2420" y="4406"/>
                  </a:cubicBezTo>
                  <a:cubicBezTo>
                    <a:pt x="2430" y="4400"/>
                    <a:pt x="2441" y="4397"/>
                    <a:pt x="2451" y="4397"/>
                  </a:cubicBezTo>
                  <a:cubicBezTo>
                    <a:pt x="2460" y="4397"/>
                    <a:pt x="2469" y="4399"/>
                    <a:pt x="2477" y="4403"/>
                  </a:cubicBezTo>
                  <a:lnTo>
                    <a:pt x="5265" y="5751"/>
                  </a:lnTo>
                  <a:cubicBezTo>
                    <a:pt x="5296" y="5767"/>
                    <a:pt x="5328" y="5774"/>
                    <a:pt x="5361" y="5774"/>
                  </a:cubicBezTo>
                  <a:cubicBezTo>
                    <a:pt x="5440" y="5774"/>
                    <a:pt x="5516" y="5730"/>
                    <a:pt x="5553" y="5653"/>
                  </a:cubicBezTo>
                  <a:cubicBezTo>
                    <a:pt x="5605" y="5547"/>
                    <a:pt x="5558" y="5418"/>
                    <a:pt x="5451" y="5367"/>
                  </a:cubicBezTo>
                  <a:lnTo>
                    <a:pt x="2125" y="3759"/>
                  </a:lnTo>
                  <a:cubicBezTo>
                    <a:pt x="1730" y="3569"/>
                    <a:pt x="1493" y="3157"/>
                    <a:pt x="1526" y="2721"/>
                  </a:cubicBezTo>
                  <a:lnTo>
                    <a:pt x="1548" y="2415"/>
                  </a:lnTo>
                  <a:cubicBezTo>
                    <a:pt x="1550" y="2382"/>
                    <a:pt x="1578" y="2358"/>
                    <a:pt x="1609" y="2358"/>
                  </a:cubicBezTo>
                  <a:cubicBezTo>
                    <a:pt x="1618" y="2358"/>
                    <a:pt x="1627" y="2360"/>
                    <a:pt x="1636" y="2364"/>
                  </a:cubicBezTo>
                  <a:lnTo>
                    <a:pt x="6800" y="4863"/>
                  </a:lnTo>
                  <a:cubicBezTo>
                    <a:pt x="7364" y="5134"/>
                    <a:pt x="7767" y="5657"/>
                    <a:pt x="7886" y="6272"/>
                  </a:cubicBezTo>
                  <a:cubicBezTo>
                    <a:pt x="7905" y="6373"/>
                    <a:pt x="7994" y="6443"/>
                    <a:pt x="8093" y="6443"/>
                  </a:cubicBezTo>
                  <a:cubicBezTo>
                    <a:pt x="8107" y="6443"/>
                    <a:pt x="8121" y="6442"/>
                    <a:pt x="8135" y="6439"/>
                  </a:cubicBezTo>
                  <a:cubicBezTo>
                    <a:pt x="8251" y="6417"/>
                    <a:pt x="8326" y="6305"/>
                    <a:pt x="8304" y="6189"/>
                  </a:cubicBezTo>
                  <a:cubicBezTo>
                    <a:pt x="8182" y="5554"/>
                    <a:pt x="7809" y="4995"/>
                    <a:pt x="7268" y="4640"/>
                  </a:cubicBezTo>
                  <a:cubicBezTo>
                    <a:pt x="7549" y="4539"/>
                    <a:pt x="7809" y="4387"/>
                    <a:pt x="8034" y="4190"/>
                  </a:cubicBezTo>
                  <a:cubicBezTo>
                    <a:pt x="8342" y="3925"/>
                    <a:pt x="8715" y="3798"/>
                    <a:pt x="9085" y="3798"/>
                  </a:cubicBezTo>
                  <a:cubicBezTo>
                    <a:pt x="9646" y="3798"/>
                    <a:pt x="10199" y="4090"/>
                    <a:pt x="10498" y="4631"/>
                  </a:cubicBezTo>
                  <a:cubicBezTo>
                    <a:pt x="10993" y="5527"/>
                    <a:pt x="10538" y="6651"/>
                    <a:pt x="9558" y="6951"/>
                  </a:cubicBezTo>
                  <a:cubicBezTo>
                    <a:pt x="9455" y="6983"/>
                    <a:pt x="9392" y="7086"/>
                    <a:pt x="9411" y="7192"/>
                  </a:cubicBezTo>
                  <a:cubicBezTo>
                    <a:pt x="9447" y="7401"/>
                    <a:pt x="9461" y="7614"/>
                    <a:pt x="9454" y="7827"/>
                  </a:cubicBezTo>
                  <a:cubicBezTo>
                    <a:pt x="9401" y="9254"/>
                    <a:pt x="8326" y="10435"/>
                    <a:pt x="6910" y="10619"/>
                  </a:cubicBezTo>
                  <a:cubicBezTo>
                    <a:pt x="6797" y="10635"/>
                    <a:pt x="6717" y="10733"/>
                    <a:pt x="6724" y="10845"/>
                  </a:cubicBezTo>
                  <a:cubicBezTo>
                    <a:pt x="6731" y="10957"/>
                    <a:pt x="6825" y="11044"/>
                    <a:pt x="6937" y="11044"/>
                  </a:cubicBezTo>
                  <a:cubicBezTo>
                    <a:pt x="6946" y="11044"/>
                    <a:pt x="6955" y="11044"/>
                    <a:pt x="6965" y="11043"/>
                  </a:cubicBezTo>
                  <a:cubicBezTo>
                    <a:pt x="8587" y="10831"/>
                    <a:pt x="9818" y="9478"/>
                    <a:pt x="9878" y="7843"/>
                  </a:cubicBezTo>
                  <a:cubicBezTo>
                    <a:pt x="9886" y="7661"/>
                    <a:pt x="9878" y="7478"/>
                    <a:pt x="9856" y="7296"/>
                  </a:cubicBezTo>
                  <a:cubicBezTo>
                    <a:pt x="10353" y="7092"/>
                    <a:pt x="10750" y="6701"/>
                    <a:pt x="10960" y="6207"/>
                  </a:cubicBezTo>
                  <a:cubicBezTo>
                    <a:pt x="11009" y="6212"/>
                    <a:pt x="11057" y="6215"/>
                    <a:pt x="11106" y="6215"/>
                  </a:cubicBezTo>
                  <a:cubicBezTo>
                    <a:pt x="11376" y="6215"/>
                    <a:pt x="11641" y="6130"/>
                    <a:pt x="11862" y="5970"/>
                  </a:cubicBezTo>
                  <a:cubicBezTo>
                    <a:pt x="11967" y="5895"/>
                    <a:pt x="12013" y="5764"/>
                    <a:pt x="11982" y="5639"/>
                  </a:cubicBezTo>
                  <a:lnTo>
                    <a:pt x="11982" y="5639"/>
                  </a:lnTo>
                  <a:cubicBezTo>
                    <a:pt x="12051" y="5471"/>
                    <a:pt x="12110" y="5243"/>
                    <a:pt x="12154" y="5070"/>
                  </a:cubicBezTo>
                  <a:cubicBezTo>
                    <a:pt x="12287" y="5097"/>
                    <a:pt x="12421" y="5111"/>
                    <a:pt x="12555" y="5111"/>
                  </a:cubicBezTo>
                  <a:cubicBezTo>
                    <a:pt x="13049" y="5111"/>
                    <a:pt x="13531" y="4928"/>
                    <a:pt x="13904" y="4589"/>
                  </a:cubicBezTo>
                  <a:cubicBezTo>
                    <a:pt x="14377" y="4158"/>
                    <a:pt x="14615" y="3528"/>
                    <a:pt x="14547" y="2892"/>
                  </a:cubicBezTo>
                  <a:cubicBezTo>
                    <a:pt x="14530" y="2738"/>
                    <a:pt x="14420" y="2609"/>
                    <a:pt x="14269" y="2568"/>
                  </a:cubicBezTo>
                  <a:cubicBezTo>
                    <a:pt x="14100" y="2523"/>
                    <a:pt x="13928" y="2502"/>
                    <a:pt x="13758" y="2502"/>
                  </a:cubicBezTo>
                  <a:cubicBezTo>
                    <a:pt x="13284" y="2502"/>
                    <a:pt x="12819" y="2670"/>
                    <a:pt x="12451" y="2985"/>
                  </a:cubicBezTo>
                  <a:cubicBezTo>
                    <a:pt x="12332" y="3087"/>
                    <a:pt x="12225" y="3204"/>
                    <a:pt x="12134" y="3332"/>
                  </a:cubicBezTo>
                  <a:cubicBezTo>
                    <a:pt x="12107" y="3237"/>
                    <a:pt x="12074" y="3144"/>
                    <a:pt x="12037" y="3051"/>
                  </a:cubicBezTo>
                  <a:cubicBezTo>
                    <a:pt x="12222" y="2410"/>
                    <a:pt x="12077" y="1717"/>
                    <a:pt x="11647" y="1207"/>
                  </a:cubicBezTo>
                  <a:cubicBezTo>
                    <a:pt x="11264" y="751"/>
                    <a:pt x="10701" y="491"/>
                    <a:pt x="10112" y="491"/>
                  </a:cubicBezTo>
                  <a:cubicBezTo>
                    <a:pt x="10041" y="491"/>
                    <a:pt x="9969" y="495"/>
                    <a:pt x="9897" y="503"/>
                  </a:cubicBezTo>
                  <a:cubicBezTo>
                    <a:pt x="9743" y="520"/>
                    <a:pt x="9614" y="630"/>
                    <a:pt x="9574" y="781"/>
                  </a:cubicBezTo>
                  <a:cubicBezTo>
                    <a:pt x="9237" y="2051"/>
                    <a:pt x="10196" y="3295"/>
                    <a:pt x="11509" y="3295"/>
                  </a:cubicBezTo>
                  <a:cubicBezTo>
                    <a:pt x="11511" y="3295"/>
                    <a:pt x="11513" y="3295"/>
                    <a:pt x="11515" y="3295"/>
                  </a:cubicBezTo>
                  <a:cubicBezTo>
                    <a:pt x="11566" y="3295"/>
                    <a:pt x="11619" y="3293"/>
                    <a:pt x="11671" y="3289"/>
                  </a:cubicBezTo>
                  <a:cubicBezTo>
                    <a:pt x="11750" y="3509"/>
                    <a:pt x="11803" y="3737"/>
                    <a:pt x="11829" y="3969"/>
                  </a:cubicBezTo>
                  <a:cubicBezTo>
                    <a:pt x="11753" y="4241"/>
                    <a:pt x="11727" y="4554"/>
                    <a:pt x="11771" y="4839"/>
                  </a:cubicBezTo>
                  <a:cubicBezTo>
                    <a:pt x="11752" y="4931"/>
                    <a:pt x="11728" y="5022"/>
                    <a:pt x="11701" y="5112"/>
                  </a:cubicBezTo>
                  <a:cubicBezTo>
                    <a:pt x="11556" y="4949"/>
                    <a:pt x="11374" y="4825"/>
                    <a:pt x="11168" y="4751"/>
                  </a:cubicBezTo>
                  <a:cubicBezTo>
                    <a:pt x="11113" y="4730"/>
                    <a:pt x="11056" y="4715"/>
                    <a:pt x="10999" y="4703"/>
                  </a:cubicBezTo>
                  <a:cubicBezTo>
                    <a:pt x="10766" y="4077"/>
                    <a:pt x="10242" y="3603"/>
                    <a:pt x="9595" y="3437"/>
                  </a:cubicBezTo>
                  <a:cubicBezTo>
                    <a:pt x="9427" y="3394"/>
                    <a:pt x="9257" y="3373"/>
                    <a:pt x="9089" y="3373"/>
                  </a:cubicBezTo>
                  <a:cubicBezTo>
                    <a:pt x="8605" y="3373"/>
                    <a:pt x="8130" y="3546"/>
                    <a:pt x="7756" y="3870"/>
                  </a:cubicBezTo>
                  <a:cubicBezTo>
                    <a:pt x="7688" y="3928"/>
                    <a:pt x="7616" y="3982"/>
                    <a:pt x="7541" y="4032"/>
                  </a:cubicBezTo>
                  <a:lnTo>
                    <a:pt x="6958" y="3232"/>
                  </a:lnTo>
                  <a:cubicBezTo>
                    <a:pt x="6916" y="3179"/>
                    <a:pt x="6854" y="3152"/>
                    <a:pt x="6792" y="3152"/>
                  </a:cubicBezTo>
                  <a:cubicBezTo>
                    <a:pt x="6748" y="3152"/>
                    <a:pt x="6704" y="3165"/>
                    <a:pt x="6665" y="3193"/>
                  </a:cubicBezTo>
                  <a:cubicBezTo>
                    <a:pt x="6573" y="3260"/>
                    <a:pt x="6551" y="3388"/>
                    <a:pt x="6614" y="3484"/>
                  </a:cubicBezTo>
                  <a:lnTo>
                    <a:pt x="7157" y="4229"/>
                  </a:lnTo>
                  <a:cubicBezTo>
                    <a:pt x="7007" y="4286"/>
                    <a:pt x="6849" y="4322"/>
                    <a:pt x="6689" y="4336"/>
                  </a:cubicBezTo>
                  <a:lnTo>
                    <a:pt x="5542" y="3782"/>
                  </a:lnTo>
                  <a:cubicBezTo>
                    <a:pt x="5539" y="3776"/>
                    <a:pt x="4179" y="1912"/>
                    <a:pt x="4179" y="1912"/>
                  </a:cubicBezTo>
                  <a:cubicBezTo>
                    <a:pt x="3919" y="1560"/>
                    <a:pt x="3902" y="1084"/>
                    <a:pt x="4137" y="715"/>
                  </a:cubicBezTo>
                  <a:lnTo>
                    <a:pt x="4301" y="455"/>
                  </a:lnTo>
                  <a:cubicBezTo>
                    <a:pt x="4313" y="437"/>
                    <a:pt x="4332" y="427"/>
                    <a:pt x="4352" y="427"/>
                  </a:cubicBezTo>
                  <a:cubicBezTo>
                    <a:pt x="4370" y="427"/>
                    <a:pt x="4389" y="435"/>
                    <a:pt x="4401" y="452"/>
                  </a:cubicBezTo>
                  <a:lnTo>
                    <a:pt x="6065" y="2731"/>
                  </a:lnTo>
                  <a:cubicBezTo>
                    <a:pt x="6106" y="2793"/>
                    <a:pt x="6173" y="2826"/>
                    <a:pt x="6242" y="2826"/>
                  </a:cubicBezTo>
                  <a:cubicBezTo>
                    <a:pt x="6286" y="2826"/>
                    <a:pt x="6330" y="2813"/>
                    <a:pt x="6368" y="2785"/>
                  </a:cubicBezTo>
                  <a:cubicBezTo>
                    <a:pt x="6466" y="2713"/>
                    <a:pt x="6485" y="2574"/>
                    <a:pt x="6408" y="2479"/>
                  </a:cubicBezTo>
                  <a:lnTo>
                    <a:pt x="4745" y="201"/>
                  </a:lnTo>
                  <a:cubicBezTo>
                    <a:pt x="4647" y="67"/>
                    <a:pt x="4499" y="1"/>
                    <a:pt x="4351" y="1"/>
                  </a:cubicBezTo>
                  <a:close/>
                </a:path>
              </a:pathLst>
            </a:custGeom>
            <a:solidFill>
              <a:schemeClr val="dk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61"/>
          <p:cNvGrpSpPr/>
          <p:nvPr/>
        </p:nvGrpSpPr>
        <p:grpSpPr>
          <a:xfrm rot="-1388846">
            <a:off x="3525906" y="3951431"/>
            <a:ext cx="817803" cy="817803"/>
            <a:chOff x="984794" y="3536714"/>
            <a:chExt cx="817800" cy="817800"/>
          </a:xfrm>
        </p:grpSpPr>
        <p:sp>
          <p:nvSpPr>
            <p:cNvPr id="650" name="Google Shape;650;p61"/>
            <p:cNvSpPr/>
            <p:nvPr/>
          </p:nvSpPr>
          <p:spPr>
            <a:xfrm>
              <a:off x="984794" y="3536714"/>
              <a:ext cx="817800" cy="817800"/>
            </a:xfrm>
            <a:prstGeom prst="ellipse">
              <a:avLst/>
            </a:prstGeom>
            <a:solidFill>
              <a:schemeClr val="accent2"/>
            </a:solidFill>
            <a:ln cap="flat" cmpd="sng" w="9525">
              <a:solidFill>
                <a:srgbClr val="FFA6AD"/>
              </a:solidFill>
              <a:prstDash val="solid"/>
              <a:round/>
              <a:headEnd len="sm" w="sm" type="none"/>
              <a:tailEnd len="sm" w="sm" type="none"/>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1"/>
            <p:cNvSpPr/>
            <p:nvPr/>
          </p:nvSpPr>
          <p:spPr>
            <a:xfrm>
              <a:off x="1170554" y="3765175"/>
              <a:ext cx="446245" cy="360824"/>
            </a:xfrm>
            <a:custGeom>
              <a:rect b="b" l="l" r="r" t="t"/>
              <a:pathLst>
                <a:path extrusionOk="0" h="173473" w="214541">
                  <a:moveTo>
                    <a:pt x="43156" y="93978"/>
                  </a:moveTo>
                  <a:cubicBezTo>
                    <a:pt x="45081" y="93978"/>
                    <a:pt x="46875" y="94728"/>
                    <a:pt x="48245" y="96098"/>
                  </a:cubicBezTo>
                  <a:cubicBezTo>
                    <a:pt x="51050" y="98904"/>
                    <a:pt x="51050" y="103471"/>
                    <a:pt x="48245" y="106308"/>
                  </a:cubicBezTo>
                  <a:lnTo>
                    <a:pt x="41232" y="113322"/>
                  </a:lnTo>
                  <a:cubicBezTo>
                    <a:pt x="39861" y="114692"/>
                    <a:pt x="38035" y="115442"/>
                    <a:pt x="36110" y="115442"/>
                  </a:cubicBezTo>
                  <a:cubicBezTo>
                    <a:pt x="34186" y="115442"/>
                    <a:pt x="32392" y="114692"/>
                    <a:pt x="31021" y="113322"/>
                  </a:cubicBezTo>
                  <a:cubicBezTo>
                    <a:pt x="29651" y="111952"/>
                    <a:pt x="28901" y="110158"/>
                    <a:pt x="28901" y="108233"/>
                  </a:cubicBezTo>
                  <a:cubicBezTo>
                    <a:pt x="28901" y="106308"/>
                    <a:pt x="29651" y="104482"/>
                    <a:pt x="31021" y="103112"/>
                  </a:cubicBezTo>
                  <a:lnTo>
                    <a:pt x="38035" y="96098"/>
                  </a:lnTo>
                  <a:cubicBezTo>
                    <a:pt x="39405" y="94728"/>
                    <a:pt x="41232" y="93978"/>
                    <a:pt x="43156" y="93978"/>
                  </a:cubicBezTo>
                  <a:close/>
                  <a:moveTo>
                    <a:pt x="59107" y="109962"/>
                  </a:moveTo>
                  <a:cubicBezTo>
                    <a:pt x="61032" y="109962"/>
                    <a:pt x="62858" y="110712"/>
                    <a:pt x="64229" y="112050"/>
                  </a:cubicBezTo>
                  <a:cubicBezTo>
                    <a:pt x="67034" y="114855"/>
                    <a:pt x="67034" y="119454"/>
                    <a:pt x="64229" y="122260"/>
                  </a:cubicBezTo>
                  <a:lnTo>
                    <a:pt x="57183" y="129273"/>
                  </a:lnTo>
                  <a:cubicBezTo>
                    <a:pt x="55780" y="130692"/>
                    <a:pt x="53937" y="131401"/>
                    <a:pt x="52090" y="131401"/>
                  </a:cubicBezTo>
                  <a:cubicBezTo>
                    <a:pt x="50243" y="131401"/>
                    <a:pt x="48392" y="130692"/>
                    <a:pt x="46973" y="129273"/>
                  </a:cubicBezTo>
                  <a:cubicBezTo>
                    <a:pt x="45635" y="127935"/>
                    <a:pt x="44885" y="126109"/>
                    <a:pt x="44885" y="124184"/>
                  </a:cubicBezTo>
                  <a:cubicBezTo>
                    <a:pt x="44885" y="122260"/>
                    <a:pt x="45635" y="120433"/>
                    <a:pt x="46973" y="119095"/>
                  </a:cubicBezTo>
                  <a:lnTo>
                    <a:pt x="54018" y="112050"/>
                  </a:lnTo>
                  <a:cubicBezTo>
                    <a:pt x="55389" y="110712"/>
                    <a:pt x="57183" y="109962"/>
                    <a:pt x="59107" y="109962"/>
                  </a:cubicBezTo>
                  <a:close/>
                  <a:moveTo>
                    <a:pt x="75091" y="125913"/>
                  </a:moveTo>
                  <a:cubicBezTo>
                    <a:pt x="77016" y="125913"/>
                    <a:pt x="78810" y="126663"/>
                    <a:pt x="80180" y="128033"/>
                  </a:cubicBezTo>
                  <a:cubicBezTo>
                    <a:pt x="82985" y="130839"/>
                    <a:pt x="82985" y="135405"/>
                    <a:pt x="80180" y="138211"/>
                  </a:cubicBezTo>
                  <a:lnTo>
                    <a:pt x="73134" y="145257"/>
                  </a:lnTo>
                  <a:cubicBezTo>
                    <a:pt x="71731" y="146659"/>
                    <a:pt x="69888" y="147361"/>
                    <a:pt x="68045" y="147361"/>
                  </a:cubicBezTo>
                  <a:cubicBezTo>
                    <a:pt x="66202" y="147361"/>
                    <a:pt x="64359" y="146659"/>
                    <a:pt x="62956" y="145257"/>
                  </a:cubicBezTo>
                  <a:cubicBezTo>
                    <a:pt x="61586" y="143887"/>
                    <a:pt x="60836" y="142092"/>
                    <a:pt x="60836" y="140135"/>
                  </a:cubicBezTo>
                  <a:cubicBezTo>
                    <a:pt x="60836" y="138211"/>
                    <a:pt x="61586" y="136417"/>
                    <a:pt x="62956" y="135047"/>
                  </a:cubicBezTo>
                  <a:lnTo>
                    <a:pt x="69970" y="128033"/>
                  </a:lnTo>
                  <a:cubicBezTo>
                    <a:pt x="71340" y="126663"/>
                    <a:pt x="73166" y="125913"/>
                    <a:pt x="75091" y="125913"/>
                  </a:cubicBezTo>
                  <a:close/>
                  <a:moveTo>
                    <a:pt x="91042" y="141864"/>
                  </a:moveTo>
                  <a:cubicBezTo>
                    <a:pt x="92967" y="141864"/>
                    <a:pt x="94793" y="142614"/>
                    <a:pt x="96131" y="143984"/>
                  </a:cubicBezTo>
                  <a:cubicBezTo>
                    <a:pt x="97501" y="145354"/>
                    <a:pt x="98251" y="147149"/>
                    <a:pt x="98251" y="149073"/>
                  </a:cubicBezTo>
                  <a:cubicBezTo>
                    <a:pt x="98251" y="151030"/>
                    <a:pt x="97501" y="152824"/>
                    <a:pt x="96131" y="154194"/>
                  </a:cubicBezTo>
                  <a:lnTo>
                    <a:pt x="89117" y="161208"/>
                  </a:lnTo>
                  <a:cubicBezTo>
                    <a:pt x="87747" y="162578"/>
                    <a:pt x="85953" y="163328"/>
                    <a:pt x="84029" y="163328"/>
                  </a:cubicBezTo>
                  <a:cubicBezTo>
                    <a:pt x="82104" y="163328"/>
                    <a:pt x="80277" y="162578"/>
                    <a:pt x="78907" y="161208"/>
                  </a:cubicBezTo>
                  <a:cubicBezTo>
                    <a:pt x="76102" y="158402"/>
                    <a:pt x="76102" y="153836"/>
                    <a:pt x="78907" y="151030"/>
                  </a:cubicBezTo>
                  <a:lnTo>
                    <a:pt x="85953" y="143984"/>
                  </a:lnTo>
                  <a:cubicBezTo>
                    <a:pt x="87291" y="142614"/>
                    <a:pt x="89117" y="141864"/>
                    <a:pt x="91042" y="141864"/>
                  </a:cubicBezTo>
                  <a:close/>
                  <a:moveTo>
                    <a:pt x="62826" y="8155"/>
                  </a:moveTo>
                  <a:cubicBezTo>
                    <a:pt x="76070" y="8155"/>
                    <a:pt x="88628" y="12853"/>
                    <a:pt x="98545" y="21432"/>
                  </a:cubicBezTo>
                  <a:lnTo>
                    <a:pt x="73493" y="46516"/>
                  </a:lnTo>
                  <a:cubicBezTo>
                    <a:pt x="70165" y="49811"/>
                    <a:pt x="68371" y="54215"/>
                    <a:pt x="68371" y="58912"/>
                  </a:cubicBezTo>
                  <a:cubicBezTo>
                    <a:pt x="68371" y="63576"/>
                    <a:pt x="70165" y="67980"/>
                    <a:pt x="73493" y="71275"/>
                  </a:cubicBezTo>
                  <a:cubicBezTo>
                    <a:pt x="76918" y="74700"/>
                    <a:pt x="81387" y="76396"/>
                    <a:pt x="85888" y="76396"/>
                  </a:cubicBezTo>
                  <a:cubicBezTo>
                    <a:pt x="90357" y="76396"/>
                    <a:pt x="94859" y="74700"/>
                    <a:pt x="98284" y="71275"/>
                  </a:cubicBezTo>
                  <a:lnTo>
                    <a:pt x="109374" y="60184"/>
                  </a:lnTo>
                  <a:lnTo>
                    <a:pt x="123760" y="60184"/>
                  </a:lnTo>
                  <a:cubicBezTo>
                    <a:pt x="124934" y="60184"/>
                    <a:pt x="126108" y="60086"/>
                    <a:pt x="127283" y="59956"/>
                  </a:cubicBezTo>
                  <a:lnTo>
                    <a:pt x="172298" y="104971"/>
                  </a:lnTo>
                  <a:cubicBezTo>
                    <a:pt x="175103" y="107776"/>
                    <a:pt x="175103" y="112376"/>
                    <a:pt x="172298" y="115181"/>
                  </a:cubicBezTo>
                  <a:cubicBezTo>
                    <a:pt x="170928" y="116551"/>
                    <a:pt x="169101" y="117269"/>
                    <a:pt x="167177" y="117269"/>
                  </a:cubicBezTo>
                  <a:cubicBezTo>
                    <a:pt x="165252" y="117269"/>
                    <a:pt x="163458" y="116551"/>
                    <a:pt x="162088" y="115181"/>
                  </a:cubicBezTo>
                  <a:lnTo>
                    <a:pt x="145126" y="98186"/>
                  </a:lnTo>
                  <a:lnTo>
                    <a:pt x="129142" y="82235"/>
                  </a:lnTo>
                  <a:cubicBezTo>
                    <a:pt x="128343" y="81436"/>
                    <a:pt x="127299" y="81036"/>
                    <a:pt x="126255" y="81036"/>
                  </a:cubicBezTo>
                  <a:cubicBezTo>
                    <a:pt x="125211" y="81036"/>
                    <a:pt x="124168" y="81436"/>
                    <a:pt x="123368" y="82235"/>
                  </a:cubicBezTo>
                  <a:cubicBezTo>
                    <a:pt x="121803" y="83833"/>
                    <a:pt x="121803" y="86410"/>
                    <a:pt x="123368" y="88009"/>
                  </a:cubicBezTo>
                  <a:lnTo>
                    <a:pt x="156314" y="120955"/>
                  </a:lnTo>
                  <a:cubicBezTo>
                    <a:pt x="159120" y="123760"/>
                    <a:pt x="159120" y="128327"/>
                    <a:pt x="156314" y="131132"/>
                  </a:cubicBezTo>
                  <a:cubicBezTo>
                    <a:pt x="154944" y="132502"/>
                    <a:pt x="153150" y="133252"/>
                    <a:pt x="151226" y="133252"/>
                  </a:cubicBezTo>
                  <a:cubicBezTo>
                    <a:pt x="149301" y="133252"/>
                    <a:pt x="147474" y="132502"/>
                    <a:pt x="146104" y="131132"/>
                  </a:cubicBezTo>
                  <a:lnTo>
                    <a:pt x="113191" y="98186"/>
                  </a:lnTo>
                  <a:cubicBezTo>
                    <a:pt x="112392" y="97403"/>
                    <a:pt x="111348" y="97012"/>
                    <a:pt x="110304" y="97012"/>
                  </a:cubicBezTo>
                  <a:cubicBezTo>
                    <a:pt x="109260" y="97012"/>
                    <a:pt x="108216" y="97403"/>
                    <a:pt x="107417" y="98186"/>
                  </a:cubicBezTo>
                  <a:cubicBezTo>
                    <a:pt x="105819" y="99785"/>
                    <a:pt x="105819" y="102361"/>
                    <a:pt x="107417" y="103960"/>
                  </a:cubicBezTo>
                  <a:lnTo>
                    <a:pt x="123368" y="119911"/>
                  </a:lnTo>
                  <a:cubicBezTo>
                    <a:pt x="123368" y="119944"/>
                    <a:pt x="123368" y="119944"/>
                    <a:pt x="123368" y="119944"/>
                  </a:cubicBezTo>
                  <a:lnTo>
                    <a:pt x="140363" y="136906"/>
                  </a:lnTo>
                  <a:cubicBezTo>
                    <a:pt x="143169" y="139711"/>
                    <a:pt x="143169" y="144278"/>
                    <a:pt x="140363" y="147116"/>
                  </a:cubicBezTo>
                  <a:cubicBezTo>
                    <a:pt x="138961" y="148519"/>
                    <a:pt x="137109" y="149220"/>
                    <a:pt x="135258" y="149220"/>
                  </a:cubicBezTo>
                  <a:cubicBezTo>
                    <a:pt x="133407" y="149220"/>
                    <a:pt x="131556" y="148519"/>
                    <a:pt x="130153" y="147116"/>
                  </a:cubicBezTo>
                  <a:lnTo>
                    <a:pt x="113191" y="130121"/>
                  </a:lnTo>
                  <a:cubicBezTo>
                    <a:pt x="112865" y="129827"/>
                    <a:pt x="112506" y="129566"/>
                    <a:pt x="112147" y="129371"/>
                  </a:cubicBezTo>
                  <a:lnTo>
                    <a:pt x="107287" y="124543"/>
                  </a:lnTo>
                  <a:cubicBezTo>
                    <a:pt x="106504" y="123744"/>
                    <a:pt x="105460" y="123344"/>
                    <a:pt x="104416" y="123344"/>
                  </a:cubicBezTo>
                  <a:cubicBezTo>
                    <a:pt x="103372" y="123344"/>
                    <a:pt x="102329" y="123744"/>
                    <a:pt x="101546" y="124543"/>
                  </a:cubicBezTo>
                  <a:cubicBezTo>
                    <a:pt x="99947" y="126141"/>
                    <a:pt x="99947" y="128718"/>
                    <a:pt x="101546" y="130317"/>
                  </a:cubicBezTo>
                  <a:lnTo>
                    <a:pt x="124249" y="153020"/>
                  </a:lnTo>
                  <a:cubicBezTo>
                    <a:pt x="127054" y="155825"/>
                    <a:pt x="127054" y="160392"/>
                    <a:pt x="124249" y="163198"/>
                  </a:cubicBezTo>
                  <a:cubicBezTo>
                    <a:pt x="122879" y="164568"/>
                    <a:pt x="121085" y="165318"/>
                    <a:pt x="119160" y="165318"/>
                  </a:cubicBezTo>
                  <a:cubicBezTo>
                    <a:pt x="117203" y="165318"/>
                    <a:pt x="115409" y="164568"/>
                    <a:pt x="114039" y="163198"/>
                  </a:cubicBezTo>
                  <a:lnTo>
                    <a:pt x="105395" y="154553"/>
                  </a:lnTo>
                  <a:cubicBezTo>
                    <a:pt x="106047" y="152857"/>
                    <a:pt x="106406" y="150998"/>
                    <a:pt x="106406" y="149073"/>
                  </a:cubicBezTo>
                  <a:cubicBezTo>
                    <a:pt x="106406" y="144996"/>
                    <a:pt x="104808" y="141114"/>
                    <a:pt x="101904" y="138211"/>
                  </a:cubicBezTo>
                  <a:cubicBezTo>
                    <a:pt x="99001" y="135308"/>
                    <a:pt x="95152" y="133709"/>
                    <a:pt x="91042" y="133709"/>
                  </a:cubicBezTo>
                  <a:cubicBezTo>
                    <a:pt x="90846" y="133709"/>
                    <a:pt x="90618" y="133742"/>
                    <a:pt x="90422" y="133742"/>
                  </a:cubicBezTo>
                  <a:cubicBezTo>
                    <a:pt x="90585" y="129599"/>
                    <a:pt x="89085" y="125424"/>
                    <a:pt x="85953" y="122260"/>
                  </a:cubicBezTo>
                  <a:cubicBezTo>
                    <a:pt x="83050" y="119356"/>
                    <a:pt x="79168" y="117758"/>
                    <a:pt x="75091" y="117758"/>
                  </a:cubicBezTo>
                  <a:lnTo>
                    <a:pt x="74471" y="117758"/>
                  </a:lnTo>
                  <a:cubicBezTo>
                    <a:pt x="74634" y="113648"/>
                    <a:pt x="73134" y="109440"/>
                    <a:pt x="69970" y="106276"/>
                  </a:cubicBezTo>
                  <a:cubicBezTo>
                    <a:pt x="67066" y="103405"/>
                    <a:pt x="63217" y="101807"/>
                    <a:pt x="59107" y="101807"/>
                  </a:cubicBezTo>
                  <a:lnTo>
                    <a:pt x="58487" y="101807"/>
                  </a:lnTo>
                  <a:cubicBezTo>
                    <a:pt x="58651" y="97664"/>
                    <a:pt x="57183" y="93489"/>
                    <a:pt x="54018" y="90325"/>
                  </a:cubicBezTo>
                  <a:cubicBezTo>
                    <a:pt x="51017" y="87324"/>
                    <a:pt x="47079" y="85823"/>
                    <a:pt x="43144" y="85823"/>
                  </a:cubicBezTo>
                  <a:cubicBezTo>
                    <a:pt x="39209" y="85823"/>
                    <a:pt x="35278" y="87324"/>
                    <a:pt x="32294" y="90325"/>
                  </a:cubicBezTo>
                  <a:lnTo>
                    <a:pt x="25248" y="97338"/>
                  </a:lnTo>
                  <a:cubicBezTo>
                    <a:pt x="24367" y="98251"/>
                    <a:pt x="23617" y="99197"/>
                    <a:pt x="22997" y="100241"/>
                  </a:cubicBezTo>
                  <a:cubicBezTo>
                    <a:pt x="13407" y="90064"/>
                    <a:pt x="8155" y="76853"/>
                    <a:pt x="8155" y="62794"/>
                  </a:cubicBezTo>
                  <a:cubicBezTo>
                    <a:pt x="8155" y="48213"/>
                    <a:pt x="13831" y="34480"/>
                    <a:pt x="24171" y="24139"/>
                  </a:cubicBezTo>
                  <a:cubicBezTo>
                    <a:pt x="34479" y="13831"/>
                    <a:pt x="48212" y="8155"/>
                    <a:pt x="62826" y="8155"/>
                  </a:cubicBezTo>
                  <a:close/>
                  <a:moveTo>
                    <a:pt x="62826" y="0"/>
                  </a:moveTo>
                  <a:cubicBezTo>
                    <a:pt x="46027" y="0"/>
                    <a:pt x="30271" y="6524"/>
                    <a:pt x="18398" y="18398"/>
                  </a:cubicBezTo>
                  <a:cubicBezTo>
                    <a:pt x="6524" y="30239"/>
                    <a:pt x="0" y="46027"/>
                    <a:pt x="0" y="62794"/>
                  </a:cubicBezTo>
                  <a:cubicBezTo>
                    <a:pt x="0" y="79593"/>
                    <a:pt x="6524" y="95348"/>
                    <a:pt x="18398" y="107222"/>
                  </a:cubicBezTo>
                  <a:lnTo>
                    <a:pt x="19931" y="108755"/>
                  </a:lnTo>
                  <a:cubicBezTo>
                    <a:pt x="20192" y="109016"/>
                    <a:pt x="20485" y="109244"/>
                    <a:pt x="20811" y="109407"/>
                  </a:cubicBezTo>
                  <a:cubicBezTo>
                    <a:pt x="21072" y="112930"/>
                    <a:pt x="22573" y="116388"/>
                    <a:pt x="25248" y="119095"/>
                  </a:cubicBezTo>
                  <a:cubicBezTo>
                    <a:pt x="28249" y="122097"/>
                    <a:pt x="32196" y="123564"/>
                    <a:pt x="36110" y="123564"/>
                  </a:cubicBezTo>
                  <a:lnTo>
                    <a:pt x="36730" y="123564"/>
                  </a:lnTo>
                  <a:cubicBezTo>
                    <a:pt x="36730" y="123760"/>
                    <a:pt x="36730" y="123988"/>
                    <a:pt x="36730" y="124184"/>
                  </a:cubicBezTo>
                  <a:cubicBezTo>
                    <a:pt x="36730" y="128294"/>
                    <a:pt x="38328" y="132143"/>
                    <a:pt x="41232" y="135047"/>
                  </a:cubicBezTo>
                  <a:cubicBezTo>
                    <a:pt x="44200" y="138048"/>
                    <a:pt x="48147" y="139548"/>
                    <a:pt x="52094" y="139548"/>
                  </a:cubicBezTo>
                  <a:cubicBezTo>
                    <a:pt x="52290" y="139548"/>
                    <a:pt x="52485" y="139548"/>
                    <a:pt x="52714" y="139516"/>
                  </a:cubicBezTo>
                  <a:lnTo>
                    <a:pt x="52714" y="139516"/>
                  </a:lnTo>
                  <a:cubicBezTo>
                    <a:pt x="52681" y="139744"/>
                    <a:pt x="52681" y="139940"/>
                    <a:pt x="52681" y="140135"/>
                  </a:cubicBezTo>
                  <a:cubicBezTo>
                    <a:pt x="52681" y="144245"/>
                    <a:pt x="54279" y="148127"/>
                    <a:pt x="57183" y="151030"/>
                  </a:cubicBezTo>
                  <a:cubicBezTo>
                    <a:pt x="60184" y="153999"/>
                    <a:pt x="64131" y="155499"/>
                    <a:pt x="68045" y="155499"/>
                  </a:cubicBezTo>
                  <a:lnTo>
                    <a:pt x="68665" y="155499"/>
                  </a:lnTo>
                  <a:cubicBezTo>
                    <a:pt x="68502" y="159642"/>
                    <a:pt x="70002" y="163817"/>
                    <a:pt x="73134" y="166981"/>
                  </a:cubicBezTo>
                  <a:cubicBezTo>
                    <a:pt x="76037" y="169885"/>
                    <a:pt x="79919" y="171483"/>
                    <a:pt x="84029" y="171483"/>
                  </a:cubicBezTo>
                  <a:cubicBezTo>
                    <a:pt x="88106" y="171483"/>
                    <a:pt x="91988" y="169885"/>
                    <a:pt x="94891" y="166981"/>
                  </a:cubicBezTo>
                  <a:lnTo>
                    <a:pt x="100567" y="161273"/>
                  </a:lnTo>
                  <a:lnTo>
                    <a:pt x="108265" y="168971"/>
                  </a:lnTo>
                  <a:cubicBezTo>
                    <a:pt x="111169" y="171874"/>
                    <a:pt x="115050" y="173473"/>
                    <a:pt x="119128" y="173473"/>
                  </a:cubicBezTo>
                  <a:cubicBezTo>
                    <a:pt x="123238" y="173473"/>
                    <a:pt x="127120" y="171874"/>
                    <a:pt x="130023" y="168971"/>
                  </a:cubicBezTo>
                  <a:cubicBezTo>
                    <a:pt x="133187" y="165774"/>
                    <a:pt x="134687" y="161534"/>
                    <a:pt x="134492" y="157359"/>
                  </a:cubicBezTo>
                  <a:lnTo>
                    <a:pt x="135242" y="157359"/>
                  </a:lnTo>
                  <a:cubicBezTo>
                    <a:pt x="139189" y="157359"/>
                    <a:pt x="143136" y="155858"/>
                    <a:pt x="146104" y="152857"/>
                  </a:cubicBezTo>
                  <a:cubicBezTo>
                    <a:pt x="149269" y="149726"/>
                    <a:pt x="150769" y="145518"/>
                    <a:pt x="150606" y="141375"/>
                  </a:cubicBezTo>
                  <a:lnTo>
                    <a:pt x="150606" y="141375"/>
                  </a:lnTo>
                  <a:cubicBezTo>
                    <a:pt x="150802" y="141407"/>
                    <a:pt x="150997" y="141407"/>
                    <a:pt x="151226" y="141407"/>
                  </a:cubicBezTo>
                  <a:cubicBezTo>
                    <a:pt x="155336" y="141407"/>
                    <a:pt x="159185" y="139809"/>
                    <a:pt x="162088" y="136906"/>
                  </a:cubicBezTo>
                  <a:cubicBezTo>
                    <a:pt x="165220" y="133742"/>
                    <a:pt x="166720" y="129566"/>
                    <a:pt x="166557" y="125424"/>
                  </a:cubicBezTo>
                  <a:lnTo>
                    <a:pt x="167177" y="125424"/>
                  </a:lnTo>
                  <a:cubicBezTo>
                    <a:pt x="171287" y="125424"/>
                    <a:pt x="175136" y="123825"/>
                    <a:pt x="178039" y="120955"/>
                  </a:cubicBezTo>
                  <a:cubicBezTo>
                    <a:pt x="179507" y="119454"/>
                    <a:pt x="180616" y="117758"/>
                    <a:pt x="181366" y="115931"/>
                  </a:cubicBezTo>
                  <a:cubicBezTo>
                    <a:pt x="181791" y="115736"/>
                    <a:pt x="182149" y="115507"/>
                    <a:pt x="182476" y="115181"/>
                  </a:cubicBezTo>
                  <a:lnTo>
                    <a:pt x="190402" y="107254"/>
                  </a:lnTo>
                  <a:cubicBezTo>
                    <a:pt x="210333" y="87324"/>
                    <a:pt x="214541" y="56302"/>
                    <a:pt x="200612" y="31805"/>
                  </a:cubicBezTo>
                  <a:cubicBezTo>
                    <a:pt x="199868" y="30491"/>
                    <a:pt x="198492" y="29751"/>
                    <a:pt x="197076" y="29751"/>
                  </a:cubicBezTo>
                  <a:cubicBezTo>
                    <a:pt x="196382" y="29751"/>
                    <a:pt x="195678" y="29929"/>
                    <a:pt x="195034" y="30304"/>
                  </a:cubicBezTo>
                  <a:cubicBezTo>
                    <a:pt x="193077" y="31413"/>
                    <a:pt x="192392" y="33892"/>
                    <a:pt x="193501" y="35850"/>
                  </a:cubicBezTo>
                  <a:cubicBezTo>
                    <a:pt x="205636" y="57150"/>
                    <a:pt x="201982" y="84127"/>
                    <a:pt x="184628" y="101481"/>
                  </a:cubicBezTo>
                  <a:lnTo>
                    <a:pt x="181530" y="104580"/>
                  </a:lnTo>
                  <a:cubicBezTo>
                    <a:pt x="180779" y="102622"/>
                    <a:pt x="179638" y="100796"/>
                    <a:pt x="178039" y="99197"/>
                  </a:cubicBezTo>
                  <a:lnTo>
                    <a:pt x="136155" y="57313"/>
                  </a:lnTo>
                  <a:cubicBezTo>
                    <a:pt x="138895" y="55976"/>
                    <a:pt x="141440" y="54149"/>
                    <a:pt x="143658" y="51931"/>
                  </a:cubicBezTo>
                  <a:lnTo>
                    <a:pt x="151682" y="43907"/>
                  </a:lnTo>
                  <a:cubicBezTo>
                    <a:pt x="153281" y="42308"/>
                    <a:pt x="153281" y="39731"/>
                    <a:pt x="151682" y="38133"/>
                  </a:cubicBezTo>
                  <a:cubicBezTo>
                    <a:pt x="150883" y="37334"/>
                    <a:pt x="149839" y="36934"/>
                    <a:pt x="148796" y="36934"/>
                  </a:cubicBezTo>
                  <a:cubicBezTo>
                    <a:pt x="147752" y="36934"/>
                    <a:pt x="146708" y="37334"/>
                    <a:pt x="145909" y="38133"/>
                  </a:cubicBezTo>
                  <a:lnTo>
                    <a:pt x="137884" y="46157"/>
                  </a:lnTo>
                  <a:cubicBezTo>
                    <a:pt x="134100" y="49941"/>
                    <a:pt x="129077" y="52029"/>
                    <a:pt x="123760" y="52029"/>
                  </a:cubicBezTo>
                  <a:lnTo>
                    <a:pt x="107678" y="52029"/>
                  </a:lnTo>
                  <a:cubicBezTo>
                    <a:pt x="106602" y="52029"/>
                    <a:pt x="105558" y="52453"/>
                    <a:pt x="104808" y="53236"/>
                  </a:cubicBezTo>
                  <a:lnTo>
                    <a:pt x="92510" y="65534"/>
                  </a:lnTo>
                  <a:cubicBezTo>
                    <a:pt x="90683" y="67360"/>
                    <a:pt x="88286" y="68274"/>
                    <a:pt x="85888" y="68274"/>
                  </a:cubicBezTo>
                  <a:cubicBezTo>
                    <a:pt x="83491" y="68274"/>
                    <a:pt x="81093" y="67360"/>
                    <a:pt x="79266" y="65534"/>
                  </a:cubicBezTo>
                  <a:cubicBezTo>
                    <a:pt x="75613" y="61880"/>
                    <a:pt x="75613" y="55911"/>
                    <a:pt x="79266" y="52290"/>
                  </a:cubicBezTo>
                  <a:lnTo>
                    <a:pt x="107319" y="24204"/>
                  </a:lnTo>
                  <a:cubicBezTo>
                    <a:pt x="117802" y="13721"/>
                    <a:pt x="131889" y="8231"/>
                    <a:pt x="146092" y="8231"/>
                  </a:cubicBezTo>
                  <a:cubicBezTo>
                    <a:pt x="155135" y="8231"/>
                    <a:pt x="164225" y="10457"/>
                    <a:pt x="172461" y="15038"/>
                  </a:cubicBezTo>
                  <a:cubicBezTo>
                    <a:pt x="173089" y="15378"/>
                    <a:pt x="173765" y="15539"/>
                    <a:pt x="174430" y="15539"/>
                  </a:cubicBezTo>
                  <a:cubicBezTo>
                    <a:pt x="175875" y="15539"/>
                    <a:pt x="177270" y="14780"/>
                    <a:pt x="178007" y="13440"/>
                  </a:cubicBezTo>
                  <a:cubicBezTo>
                    <a:pt x="179116" y="11450"/>
                    <a:pt x="178398" y="8971"/>
                    <a:pt x="176408" y="7894"/>
                  </a:cubicBezTo>
                  <a:cubicBezTo>
                    <a:pt x="167125" y="2734"/>
                    <a:pt x="156523" y="48"/>
                    <a:pt x="145879" y="48"/>
                  </a:cubicBezTo>
                  <a:cubicBezTo>
                    <a:pt x="143133" y="48"/>
                    <a:pt x="140385" y="226"/>
                    <a:pt x="137656" y="588"/>
                  </a:cubicBezTo>
                  <a:cubicBezTo>
                    <a:pt x="125162" y="2251"/>
                    <a:pt x="113778" y="7470"/>
                    <a:pt x="104416" y="15756"/>
                  </a:cubicBezTo>
                  <a:cubicBezTo>
                    <a:pt x="92934" y="5578"/>
                    <a:pt x="78288" y="0"/>
                    <a:pt x="62826" y="0"/>
                  </a:cubicBezTo>
                  <a:close/>
                </a:path>
              </a:pathLst>
            </a:custGeom>
            <a:solidFill>
              <a:schemeClr val="dk1"/>
            </a:solidFill>
            <a:ln cap="flat" cmpd="sng" w="9525">
              <a:solidFill>
                <a:srgbClr val="FFA6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2" name="Google Shape;652;p61"/>
          <p:cNvSpPr/>
          <p:nvPr/>
        </p:nvSpPr>
        <p:spPr>
          <a:xfrm>
            <a:off x="6585544" y="3570414"/>
            <a:ext cx="817800" cy="817800"/>
          </a:xfrm>
          <a:prstGeom prst="ellipse">
            <a:avLst/>
          </a:prstGeom>
          <a:solidFill>
            <a:schemeClr val="accent2"/>
          </a:solidFill>
          <a:ln cap="flat" cmpd="sng" w="9525">
            <a:solidFill>
              <a:srgbClr val="FF1A2B"/>
            </a:solidFill>
            <a:prstDash val="solid"/>
            <a:round/>
            <a:headEnd len="sm" w="sm" type="none"/>
            <a:tailEnd len="sm" w="sm" type="none"/>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3" name="Google Shape;653;p61"/>
          <p:cNvGrpSpPr/>
          <p:nvPr/>
        </p:nvGrpSpPr>
        <p:grpSpPr>
          <a:xfrm>
            <a:off x="6804722" y="3728107"/>
            <a:ext cx="379627" cy="502609"/>
            <a:chOff x="1829150" y="238125"/>
            <a:chExt cx="3942125" cy="5219200"/>
          </a:xfrm>
        </p:grpSpPr>
        <p:sp>
          <p:nvSpPr>
            <p:cNvPr id="654" name="Google Shape;654;p61"/>
            <p:cNvSpPr/>
            <p:nvPr/>
          </p:nvSpPr>
          <p:spPr>
            <a:xfrm>
              <a:off x="3518050" y="907625"/>
              <a:ext cx="564350" cy="1079750"/>
            </a:xfrm>
            <a:custGeom>
              <a:rect b="b" l="l" r="r" t="t"/>
              <a:pathLst>
                <a:path extrusionOk="0" h="43190" w="22574">
                  <a:moveTo>
                    <a:pt x="11287" y="1"/>
                  </a:moveTo>
                  <a:cubicBezTo>
                    <a:pt x="9590" y="1"/>
                    <a:pt x="8220" y="1338"/>
                    <a:pt x="8220" y="3035"/>
                  </a:cubicBezTo>
                  <a:lnTo>
                    <a:pt x="8220" y="6166"/>
                  </a:lnTo>
                  <a:cubicBezTo>
                    <a:pt x="3621" y="6655"/>
                    <a:pt x="0" y="10602"/>
                    <a:pt x="0" y="15332"/>
                  </a:cubicBezTo>
                  <a:cubicBezTo>
                    <a:pt x="0" y="20421"/>
                    <a:pt x="4143" y="24564"/>
                    <a:pt x="9232" y="24564"/>
                  </a:cubicBezTo>
                  <a:lnTo>
                    <a:pt x="13342" y="24564"/>
                  </a:lnTo>
                  <a:cubicBezTo>
                    <a:pt x="15070" y="24564"/>
                    <a:pt x="16441" y="25966"/>
                    <a:pt x="16441" y="27663"/>
                  </a:cubicBezTo>
                  <a:cubicBezTo>
                    <a:pt x="16441" y="29391"/>
                    <a:pt x="15070" y="30794"/>
                    <a:pt x="13342" y="30794"/>
                  </a:cubicBezTo>
                  <a:lnTo>
                    <a:pt x="3066" y="30794"/>
                  </a:lnTo>
                  <a:cubicBezTo>
                    <a:pt x="1370" y="30794"/>
                    <a:pt x="0" y="32164"/>
                    <a:pt x="0" y="33828"/>
                  </a:cubicBezTo>
                  <a:cubicBezTo>
                    <a:pt x="0" y="35524"/>
                    <a:pt x="1370" y="36894"/>
                    <a:pt x="3066" y="36894"/>
                  </a:cubicBezTo>
                  <a:lnTo>
                    <a:pt x="8220" y="36894"/>
                  </a:lnTo>
                  <a:lnTo>
                    <a:pt x="8220" y="40123"/>
                  </a:lnTo>
                  <a:cubicBezTo>
                    <a:pt x="8220" y="41820"/>
                    <a:pt x="9590" y="43190"/>
                    <a:pt x="11287" y="43190"/>
                  </a:cubicBezTo>
                  <a:cubicBezTo>
                    <a:pt x="12983" y="43190"/>
                    <a:pt x="14353" y="41820"/>
                    <a:pt x="14353" y="40123"/>
                  </a:cubicBezTo>
                  <a:lnTo>
                    <a:pt x="14353" y="36829"/>
                  </a:lnTo>
                  <a:cubicBezTo>
                    <a:pt x="18952" y="36339"/>
                    <a:pt x="22573" y="32425"/>
                    <a:pt x="22573" y="27663"/>
                  </a:cubicBezTo>
                  <a:cubicBezTo>
                    <a:pt x="22573" y="22574"/>
                    <a:pt x="18430" y="18431"/>
                    <a:pt x="13342" y="18431"/>
                  </a:cubicBezTo>
                  <a:lnTo>
                    <a:pt x="9232" y="18431"/>
                  </a:lnTo>
                  <a:cubicBezTo>
                    <a:pt x="7503" y="18431"/>
                    <a:pt x="6133" y="17061"/>
                    <a:pt x="6133" y="15332"/>
                  </a:cubicBezTo>
                  <a:cubicBezTo>
                    <a:pt x="6133" y="13636"/>
                    <a:pt x="7503" y="12233"/>
                    <a:pt x="9232" y="12233"/>
                  </a:cubicBezTo>
                  <a:lnTo>
                    <a:pt x="10732" y="12233"/>
                  </a:lnTo>
                  <a:cubicBezTo>
                    <a:pt x="10928" y="12266"/>
                    <a:pt x="11091" y="12266"/>
                    <a:pt x="11287" y="12266"/>
                  </a:cubicBezTo>
                  <a:cubicBezTo>
                    <a:pt x="11482" y="12266"/>
                    <a:pt x="11645" y="12266"/>
                    <a:pt x="11841" y="12233"/>
                  </a:cubicBezTo>
                  <a:lnTo>
                    <a:pt x="19507" y="12233"/>
                  </a:lnTo>
                  <a:cubicBezTo>
                    <a:pt x="21203" y="12233"/>
                    <a:pt x="22573" y="10863"/>
                    <a:pt x="22573" y="9167"/>
                  </a:cubicBezTo>
                  <a:cubicBezTo>
                    <a:pt x="22573" y="7471"/>
                    <a:pt x="21203" y="6101"/>
                    <a:pt x="19507" y="6101"/>
                  </a:cubicBezTo>
                  <a:lnTo>
                    <a:pt x="14353" y="6101"/>
                  </a:lnTo>
                  <a:lnTo>
                    <a:pt x="14353" y="3035"/>
                  </a:lnTo>
                  <a:cubicBezTo>
                    <a:pt x="14353" y="1338"/>
                    <a:pt x="12983" y="1"/>
                    <a:pt x="11287" y="1"/>
                  </a:cubicBezTo>
                  <a:close/>
                </a:path>
              </a:pathLst>
            </a:custGeom>
            <a:solidFill>
              <a:schemeClr val="dk1"/>
            </a:solidFill>
            <a:ln cap="flat" cmpd="sng" w="9525">
              <a:solidFill>
                <a:srgbClr val="FF1A2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1"/>
            <p:cNvSpPr/>
            <p:nvPr/>
          </p:nvSpPr>
          <p:spPr>
            <a:xfrm>
              <a:off x="1829150" y="238125"/>
              <a:ext cx="3942125" cy="3270975"/>
            </a:xfrm>
            <a:custGeom>
              <a:rect b="b" l="l" r="r" t="t"/>
              <a:pathLst>
                <a:path extrusionOk="0" h="130839" w="157685">
                  <a:moveTo>
                    <a:pt x="78843" y="21203"/>
                  </a:moveTo>
                  <a:cubicBezTo>
                    <a:pt x="93782" y="21203"/>
                    <a:pt x="105950" y="33338"/>
                    <a:pt x="105950" y="48277"/>
                  </a:cubicBezTo>
                  <a:cubicBezTo>
                    <a:pt x="105950" y="63119"/>
                    <a:pt x="93913" y="75221"/>
                    <a:pt x="79104" y="75385"/>
                  </a:cubicBezTo>
                  <a:lnTo>
                    <a:pt x="78582" y="75385"/>
                  </a:lnTo>
                  <a:cubicBezTo>
                    <a:pt x="63772" y="75221"/>
                    <a:pt x="51735" y="63119"/>
                    <a:pt x="51735" y="48277"/>
                  </a:cubicBezTo>
                  <a:cubicBezTo>
                    <a:pt x="51735" y="33338"/>
                    <a:pt x="63903" y="21203"/>
                    <a:pt x="78843" y="21203"/>
                  </a:cubicBezTo>
                  <a:close/>
                  <a:moveTo>
                    <a:pt x="78843" y="6133"/>
                  </a:moveTo>
                  <a:cubicBezTo>
                    <a:pt x="102101" y="6133"/>
                    <a:pt x="121020" y="25019"/>
                    <a:pt x="121020" y="48277"/>
                  </a:cubicBezTo>
                  <a:cubicBezTo>
                    <a:pt x="121020" y="58226"/>
                    <a:pt x="117497" y="67784"/>
                    <a:pt x="111136" y="75385"/>
                  </a:cubicBezTo>
                  <a:lnTo>
                    <a:pt x="98023" y="75385"/>
                  </a:lnTo>
                  <a:cubicBezTo>
                    <a:pt x="106504" y="69350"/>
                    <a:pt x="112050" y="59466"/>
                    <a:pt x="112050" y="48277"/>
                  </a:cubicBezTo>
                  <a:cubicBezTo>
                    <a:pt x="112050" y="29978"/>
                    <a:pt x="97142" y="15070"/>
                    <a:pt x="78843" y="15070"/>
                  </a:cubicBezTo>
                  <a:cubicBezTo>
                    <a:pt x="60543" y="15070"/>
                    <a:pt x="45636" y="29978"/>
                    <a:pt x="45636" y="48277"/>
                  </a:cubicBezTo>
                  <a:cubicBezTo>
                    <a:pt x="45636" y="59466"/>
                    <a:pt x="51181" y="69350"/>
                    <a:pt x="59662" y="75385"/>
                  </a:cubicBezTo>
                  <a:lnTo>
                    <a:pt x="46549" y="75385"/>
                  </a:lnTo>
                  <a:cubicBezTo>
                    <a:pt x="40188" y="67784"/>
                    <a:pt x="36665" y="58226"/>
                    <a:pt x="36665" y="48277"/>
                  </a:cubicBezTo>
                  <a:cubicBezTo>
                    <a:pt x="36665" y="25019"/>
                    <a:pt x="55585" y="6133"/>
                    <a:pt x="78843" y="6133"/>
                  </a:cubicBezTo>
                  <a:close/>
                  <a:moveTo>
                    <a:pt x="151585" y="81484"/>
                  </a:moveTo>
                  <a:lnTo>
                    <a:pt x="151585" y="104220"/>
                  </a:lnTo>
                  <a:lnTo>
                    <a:pt x="6100" y="104220"/>
                  </a:lnTo>
                  <a:lnTo>
                    <a:pt x="6100" y="81484"/>
                  </a:lnTo>
                  <a:close/>
                  <a:moveTo>
                    <a:pt x="78843" y="0"/>
                  </a:moveTo>
                  <a:cubicBezTo>
                    <a:pt x="52225" y="0"/>
                    <a:pt x="30565" y="21660"/>
                    <a:pt x="30565" y="48277"/>
                  </a:cubicBezTo>
                  <a:cubicBezTo>
                    <a:pt x="30565" y="57998"/>
                    <a:pt x="33468" y="67425"/>
                    <a:pt x="38883" y="75385"/>
                  </a:cubicBezTo>
                  <a:lnTo>
                    <a:pt x="3067" y="75385"/>
                  </a:lnTo>
                  <a:cubicBezTo>
                    <a:pt x="1370" y="75385"/>
                    <a:pt x="0" y="76755"/>
                    <a:pt x="0" y="78418"/>
                  </a:cubicBezTo>
                  <a:lnTo>
                    <a:pt x="0" y="107254"/>
                  </a:lnTo>
                  <a:cubicBezTo>
                    <a:pt x="0" y="108950"/>
                    <a:pt x="1370" y="110320"/>
                    <a:pt x="3067" y="110320"/>
                  </a:cubicBezTo>
                  <a:lnTo>
                    <a:pt x="9852" y="110320"/>
                  </a:lnTo>
                  <a:lnTo>
                    <a:pt x="9884" y="127772"/>
                  </a:lnTo>
                  <a:cubicBezTo>
                    <a:pt x="9884" y="129468"/>
                    <a:pt x="11254" y="130838"/>
                    <a:pt x="12918" y="130838"/>
                  </a:cubicBezTo>
                  <a:cubicBezTo>
                    <a:pt x="14614" y="130806"/>
                    <a:pt x="15984" y="129468"/>
                    <a:pt x="15984" y="127772"/>
                  </a:cubicBezTo>
                  <a:lnTo>
                    <a:pt x="15984" y="110320"/>
                  </a:lnTo>
                  <a:lnTo>
                    <a:pt x="141668" y="110320"/>
                  </a:lnTo>
                  <a:lnTo>
                    <a:pt x="141668" y="127772"/>
                  </a:lnTo>
                  <a:cubicBezTo>
                    <a:pt x="141668" y="129468"/>
                    <a:pt x="143038" y="130838"/>
                    <a:pt x="144735" y="130838"/>
                  </a:cubicBezTo>
                  <a:cubicBezTo>
                    <a:pt x="146431" y="130806"/>
                    <a:pt x="147801" y="129468"/>
                    <a:pt x="147801" y="127772"/>
                  </a:cubicBezTo>
                  <a:lnTo>
                    <a:pt x="147801" y="110320"/>
                  </a:lnTo>
                  <a:lnTo>
                    <a:pt x="154619" y="110320"/>
                  </a:lnTo>
                  <a:cubicBezTo>
                    <a:pt x="156315" y="110320"/>
                    <a:pt x="157685" y="108950"/>
                    <a:pt x="157685" y="107254"/>
                  </a:cubicBezTo>
                  <a:lnTo>
                    <a:pt x="157685" y="78418"/>
                  </a:lnTo>
                  <a:cubicBezTo>
                    <a:pt x="157685" y="76755"/>
                    <a:pt x="156315" y="75385"/>
                    <a:pt x="154619" y="75385"/>
                  </a:cubicBezTo>
                  <a:lnTo>
                    <a:pt x="118802" y="75385"/>
                  </a:lnTo>
                  <a:cubicBezTo>
                    <a:pt x="124217" y="67425"/>
                    <a:pt x="127120" y="57998"/>
                    <a:pt x="127120" y="48277"/>
                  </a:cubicBezTo>
                  <a:cubicBezTo>
                    <a:pt x="127120" y="21660"/>
                    <a:pt x="105460" y="0"/>
                    <a:pt x="78843" y="0"/>
                  </a:cubicBezTo>
                  <a:close/>
                </a:path>
              </a:pathLst>
            </a:custGeom>
            <a:solidFill>
              <a:schemeClr val="dk1"/>
            </a:solidFill>
            <a:ln cap="flat" cmpd="sng" w="9525">
              <a:solidFill>
                <a:srgbClr val="FF1A2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1"/>
            <p:cNvSpPr/>
            <p:nvPr/>
          </p:nvSpPr>
          <p:spPr>
            <a:xfrm>
              <a:off x="2076250" y="3714575"/>
              <a:ext cx="3448750" cy="1742750"/>
            </a:xfrm>
            <a:custGeom>
              <a:rect b="b" l="l" r="r" t="t"/>
              <a:pathLst>
                <a:path extrusionOk="0" h="69710" w="137950">
                  <a:moveTo>
                    <a:pt x="3034" y="0"/>
                  </a:moveTo>
                  <a:cubicBezTo>
                    <a:pt x="1370" y="0"/>
                    <a:pt x="0" y="1371"/>
                    <a:pt x="0" y="3067"/>
                  </a:cubicBezTo>
                  <a:lnTo>
                    <a:pt x="0" y="66643"/>
                  </a:lnTo>
                  <a:cubicBezTo>
                    <a:pt x="0" y="68339"/>
                    <a:pt x="1370" y="69709"/>
                    <a:pt x="3066" y="69709"/>
                  </a:cubicBezTo>
                  <a:lnTo>
                    <a:pt x="134883" y="69709"/>
                  </a:lnTo>
                  <a:cubicBezTo>
                    <a:pt x="135699" y="69709"/>
                    <a:pt x="136482" y="69383"/>
                    <a:pt x="137036" y="68828"/>
                  </a:cubicBezTo>
                  <a:cubicBezTo>
                    <a:pt x="137623" y="68241"/>
                    <a:pt x="137950" y="67458"/>
                    <a:pt x="137950" y="66643"/>
                  </a:cubicBezTo>
                  <a:lnTo>
                    <a:pt x="137917" y="3067"/>
                  </a:lnTo>
                  <a:cubicBezTo>
                    <a:pt x="137917" y="1371"/>
                    <a:pt x="136547" y="0"/>
                    <a:pt x="134851" y="0"/>
                  </a:cubicBezTo>
                  <a:cubicBezTo>
                    <a:pt x="133154" y="0"/>
                    <a:pt x="131817" y="1371"/>
                    <a:pt x="131817" y="3067"/>
                  </a:cubicBezTo>
                  <a:lnTo>
                    <a:pt x="131817" y="63609"/>
                  </a:lnTo>
                  <a:lnTo>
                    <a:pt x="6133" y="63609"/>
                  </a:lnTo>
                  <a:lnTo>
                    <a:pt x="6100" y="3067"/>
                  </a:lnTo>
                  <a:cubicBezTo>
                    <a:pt x="6100" y="1371"/>
                    <a:pt x="4730" y="0"/>
                    <a:pt x="3034" y="0"/>
                  </a:cubicBezTo>
                  <a:close/>
                </a:path>
              </a:pathLst>
            </a:custGeom>
            <a:solidFill>
              <a:schemeClr val="dk1"/>
            </a:solidFill>
            <a:ln cap="flat" cmpd="sng" w="9525">
              <a:solidFill>
                <a:srgbClr val="FF1A2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1"/>
            <p:cNvSpPr/>
            <p:nvPr/>
          </p:nvSpPr>
          <p:spPr>
            <a:xfrm>
              <a:off x="2850150" y="3451975"/>
              <a:ext cx="1901750" cy="1562525"/>
            </a:xfrm>
            <a:custGeom>
              <a:rect b="b" l="l" r="r" t="t"/>
              <a:pathLst>
                <a:path extrusionOk="0" h="62501" w="76070">
                  <a:moveTo>
                    <a:pt x="54622" y="6133"/>
                  </a:moveTo>
                  <a:cubicBezTo>
                    <a:pt x="58056" y="6133"/>
                    <a:pt x="61489" y="7438"/>
                    <a:pt x="64098" y="10048"/>
                  </a:cubicBezTo>
                  <a:cubicBezTo>
                    <a:pt x="69350" y="15300"/>
                    <a:pt x="69350" y="23813"/>
                    <a:pt x="64098" y="29033"/>
                  </a:cubicBezTo>
                  <a:lnTo>
                    <a:pt x="38035" y="55128"/>
                  </a:lnTo>
                  <a:lnTo>
                    <a:pt x="11939" y="29033"/>
                  </a:lnTo>
                  <a:cubicBezTo>
                    <a:pt x="6720" y="23813"/>
                    <a:pt x="6720" y="15300"/>
                    <a:pt x="11939" y="10048"/>
                  </a:cubicBezTo>
                  <a:cubicBezTo>
                    <a:pt x="14582" y="7438"/>
                    <a:pt x="18007" y="6133"/>
                    <a:pt x="21432" y="6133"/>
                  </a:cubicBezTo>
                  <a:cubicBezTo>
                    <a:pt x="24889" y="6133"/>
                    <a:pt x="28314" y="7438"/>
                    <a:pt x="30924" y="10048"/>
                  </a:cubicBezTo>
                  <a:lnTo>
                    <a:pt x="35882" y="15006"/>
                  </a:lnTo>
                  <a:cubicBezTo>
                    <a:pt x="36437" y="15561"/>
                    <a:pt x="37220" y="15887"/>
                    <a:pt x="38035" y="15887"/>
                  </a:cubicBezTo>
                  <a:cubicBezTo>
                    <a:pt x="38851" y="15887"/>
                    <a:pt x="39634" y="15561"/>
                    <a:pt x="40188" y="15006"/>
                  </a:cubicBezTo>
                  <a:lnTo>
                    <a:pt x="45146" y="10048"/>
                  </a:lnTo>
                  <a:cubicBezTo>
                    <a:pt x="47756" y="7438"/>
                    <a:pt x="51189" y="6133"/>
                    <a:pt x="54622" y="6133"/>
                  </a:cubicBezTo>
                  <a:close/>
                  <a:moveTo>
                    <a:pt x="21432" y="1"/>
                  </a:moveTo>
                  <a:cubicBezTo>
                    <a:pt x="16212" y="1"/>
                    <a:pt x="11320" y="2056"/>
                    <a:pt x="7633" y="5742"/>
                  </a:cubicBezTo>
                  <a:cubicBezTo>
                    <a:pt x="0" y="13342"/>
                    <a:pt x="0" y="25738"/>
                    <a:pt x="7633" y="33371"/>
                  </a:cubicBezTo>
                  <a:lnTo>
                    <a:pt x="35882" y="61620"/>
                  </a:lnTo>
                  <a:cubicBezTo>
                    <a:pt x="36469" y="62207"/>
                    <a:pt x="37252" y="62501"/>
                    <a:pt x="38035" y="62501"/>
                  </a:cubicBezTo>
                  <a:cubicBezTo>
                    <a:pt x="38818" y="62501"/>
                    <a:pt x="39601" y="62207"/>
                    <a:pt x="40188" y="61620"/>
                  </a:cubicBezTo>
                  <a:lnTo>
                    <a:pt x="68437" y="33371"/>
                  </a:lnTo>
                  <a:cubicBezTo>
                    <a:pt x="76070" y="25738"/>
                    <a:pt x="76070" y="13342"/>
                    <a:pt x="68437" y="5742"/>
                  </a:cubicBezTo>
                  <a:cubicBezTo>
                    <a:pt x="64637" y="1925"/>
                    <a:pt x="59638" y="17"/>
                    <a:pt x="54635" y="17"/>
                  </a:cubicBezTo>
                  <a:cubicBezTo>
                    <a:pt x="49632" y="17"/>
                    <a:pt x="44624" y="1925"/>
                    <a:pt x="40808" y="5742"/>
                  </a:cubicBezTo>
                  <a:lnTo>
                    <a:pt x="38035" y="8515"/>
                  </a:lnTo>
                  <a:lnTo>
                    <a:pt x="35263" y="5742"/>
                  </a:lnTo>
                  <a:cubicBezTo>
                    <a:pt x="31576" y="2056"/>
                    <a:pt x="26651" y="1"/>
                    <a:pt x="21432" y="1"/>
                  </a:cubicBezTo>
                  <a:close/>
                </a:path>
              </a:pathLst>
            </a:custGeom>
            <a:solidFill>
              <a:schemeClr val="dk1"/>
            </a:solidFill>
            <a:ln cap="flat" cmpd="sng" w="9525">
              <a:solidFill>
                <a:srgbClr val="FF1A2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1976700" y="795450"/>
            <a:ext cx="5190600" cy="50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248" name="Google Shape;248;p35"/>
          <p:cNvSpPr txBox="1"/>
          <p:nvPr>
            <p:ph idx="1" type="body"/>
          </p:nvPr>
        </p:nvSpPr>
        <p:spPr>
          <a:xfrm>
            <a:off x="939250" y="1682175"/>
            <a:ext cx="7592400" cy="29811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t>I</a:t>
            </a:r>
            <a:r>
              <a:rPr lang="en"/>
              <a:t>n a world where charitable contributions play a pivotal role in addressing societal needs, there is a pressing need for a transparent and efficient system that connects donors with a diverse range of charity organizations. </a:t>
            </a:r>
            <a:endParaRPr/>
          </a:p>
          <a:p>
            <a:pPr indent="0" lvl="0" marL="0" rtl="0" algn="just">
              <a:spcBef>
                <a:spcPts val="1200"/>
              </a:spcBef>
              <a:spcAft>
                <a:spcPts val="0"/>
              </a:spcAft>
              <a:buNone/>
            </a:pPr>
            <a:r>
              <a:t/>
            </a:r>
            <a:endParaRPr/>
          </a:p>
          <a:p>
            <a:pPr indent="-317500" lvl="0" marL="457200" rtl="0" algn="just">
              <a:spcBef>
                <a:spcPts val="1200"/>
              </a:spcBef>
              <a:spcAft>
                <a:spcPts val="0"/>
              </a:spcAft>
              <a:buSzPts val="1400"/>
              <a:buChar char="●"/>
            </a:pPr>
            <a:r>
              <a:rPr lang="en"/>
              <a:t>Traditional methods of donation often lack transparency, leaving donors uncertain about the impact of their contributions.</a:t>
            </a:r>
            <a:endParaRPr/>
          </a:p>
          <a:p>
            <a:pPr indent="0" lvl="0" marL="0" rtl="0" algn="just">
              <a:spcBef>
                <a:spcPts val="1200"/>
              </a:spcBef>
              <a:spcAft>
                <a:spcPts val="0"/>
              </a:spcAft>
              <a:buNone/>
            </a:pPr>
            <a:r>
              <a:t/>
            </a:r>
            <a:endParaRPr/>
          </a:p>
          <a:p>
            <a:pPr indent="-317500" lvl="0" marL="457200" rtl="0" algn="just">
              <a:spcBef>
                <a:spcPts val="1200"/>
              </a:spcBef>
              <a:spcAft>
                <a:spcPts val="0"/>
              </a:spcAft>
              <a:buSzPts val="1400"/>
              <a:buChar char="●"/>
            </a:pPr>
            <a:r>
              <a:rPr lang="en"/>
              <a:t>Furthermore, the process of volunteering for charitable causes can be fragmented and lacks a unified platform for coordination.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idx="1" type="subTitle"/>
          </p:nvPr>
        </p:nvSpPr>
        <p:spPr>
          <a:xfrm>
            <a:off x="256028" y="1203275"/>
            <a:ext cx="38601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BF0311"/>
                </a:solidFill>
              </a:rPr>
              <a:t>TRANSPARENCY ENHANCEMENT</a:t>
            </a:r>
            <a:endParaRPr>
              <a:solidFill>
                <a:srgbClr val="BF0311"/>
              </a:solidFill>
            </a:endParaRPr>
          </a:p>
        </p:txBody>
      </p:sp>
      <p:sp>
        <p:nvSpPr>
          <p:cNvPr id="254" name="Google Shape;254;p36"/>
          <p:cNvSpPr txBox="1"/>
          <p:nvPr>
            <p:ph idx="2" type="subTitle"/>
          </p:nvPr>
        </p:nvSpPr>
        <p:spPr>
          <a:xfrm>
            <a:off x="256025" y="1594225"/>
            <a:ext cx="8176200" cy="6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Enable donors to have full transparency into the utilization of their contributions by implementing a blockchain-based system that records and displays real-time transactions related to specific fundraising campaigns.</a:t>
            </a:r>
            <a:endParaRPr/>
          </a:p>
        </p:txBody>
      </p:sp>
      <p:sp>
        <p:nvSpPr>
          <p:cNvPr id="255" name="Google Shape;255;p36"/>
          <p:cNvSpPr txBox="1"/>
          <p:nvPr>
            <p:ph idx="3" type="subTitle"/>
          </p:nvPr>
        </p:nvSpPr>
        <p:spPr>
          <a:xfrm>
            <a:off x="256032" y="3562650"/>
            <a:ext cx="5324700" cy="39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BF0311"/>
                </a:solidFill>
              </a:rPr>
              <a:t>UNIFIED VOLUNTEER ENGAGEMENT</a:t>
            </a:r>
            <a:endParaRPr>
              <a:solidFill>
                <a:srgbClr val="BF0311"/>
              </a:solidFill>
            </a:endParaRPr>
          </a:p>
        </p:txBody>
      </p:sp>
      <p:sp>
        <p:nvSpPr>
          <p:cNvPr id="256" name="Google Shape;256;p36"/>
          <p:cNvSpPr txBox="1"/>
          <p:nvPr>
            <p:ph idx="4" type="subTitle"/>
          </p:nvPr>
        </p:nvSpPr>
        <p:spPr>
          <a:xfrm>
            <a:off x="256025" y="3956650"/>
            <a:ext cx="6666600" cy="6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centralized platform for NGOs and various charity organizations to post volunteer opportunities. Provide volunteers with a user-friendly interface to easily discover and engage with causes aligned with their interests.</a:t>
            </a:r>
            <a:endParaRPr/>
          </a:p>
        </p:txBody>
      </p:sp>
      <p:sp>
        <p:nvSpPr>
          <p:cNvPr id="257" name="Google Shape;257;p3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OBJECTIVES</a:t>
            </a:r>
            <a:endParaRPr/>
          </a:p>
        </p:txBody>
      </p:sp>
      <p:sp>
        <p:nvSpPr>
          <p:cNvPr id="258" name="Google Shape;258;p36"/>
          <p:cNvSpPr txBox="1"/>
          <p:nvPr>
            <p:ph idx="5" type="subTitle"/>
          </p:nvPr>
        </p:nvSpPr>
        <p:spPr>
          <a:xfrm>
            <a:off x="256178" y="2381175"/>
            <a:ext cx="3681000" cy="39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BF0311"/>
                </a:solidFill>
              </a:rPr>
              <a:t>EFFICIENT FUNDRAISING</a:t>
            </a:r>
            <a:endParaRPr>
              <a:solidFill>
                <a:srgbClr val="BF0311"/>
              </a:solidFill>
            </a:endParaRPr>
          </a:p>
        </p:txBody>
      </p:sp>
      <p:pic>
        <p:nvPicPr>
          <p:cNvPr id="259" name="Google Shape;259;p36"/>
          <p:cNvPicPr preferRelativeResize="0"/>
          <p:nvPr/>
        </p:nvPicPr>
        <p:blipFill rotWithShape="1">
          <a:blip r:embed="rId3">
            <a:alphaModFix/>
          </a:blip>
          <a:srcRect b="0" l="16675" r="16675" t="0"/>
          <a:stretch/>
        </p:blipFill>
        <p:spPr>
          <a:xfrm>
            <a:off x="6830775" y="2956375"/>
            <a:ext cx="2139000" cy="2139000"/>
          </a:xfrm>
          <a:prstGeom prst="ellipse">
            <a:avLst/>
          </a:prstGeom>
          <a:noFill/>
          <a:ln>
            <a:noFill/>
          </a:ln>
        </p:spPr>
      </p:pic>
      <p:sp>
        <p:nvSpPr>
          <p:cNvPr id="260" name="Google Shape;260;p36"/>
          <p:cNvSpPr txBox="1"/>
          <p:nvPr>
            <p:ph idx="6" type="subTitle"/>
          </p:nvPr>
        </p:nvSpPr>
        <p:spPr>
          <a:xfrm>
            <a:off x="256025" y="2699250"/>
            <a:ext cx="7963500" cy="6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Facilitate charity organizations, including NGOs and other entities, in hosting decentralized fundraising campaigns. Utilize blockchain technology to streamline the fundraising process, making it secure, transparent, and efficient.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idx="1" type="subTitle"/>
          </p:nvPr>
        </p:nvSpPr>
        <p:spPr>
          <a:xfrm>
            <a:off x="256024" y="1203275"/>
            <a:ext cx="5324700" cy="38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BF0311"/>
                </a:solidFill>
              </a:rPr>
              <a:t>REAL</a:t>
            </a:r>
            <a:r>
              <a:rPr lang="en">
                <a:solidFill>
                  <a:srgbClr val="BF0311"/>
                </a:solidFill>
              </a:rPr>
              <a:t>-</a:t>
            </a:r>
            <a:r>
              <a:rPr lang="en">
                <a:solidFill>
                  <a:srgbClr val="BF0311"/>
                </a:solidFill>
              </a:rPr>
              <a:t>TIME TRANSACTION TRACKING</a:t>
            </a:r>
            <a:endParaRPr>
              <a:solidFill>
                <a:srgbClr val="BF0311"/>
              </a:solidFill>
            </a:endParaRPr>
          </a:p>
        </p:txBody>
      </p:sp>
      <p:sp>
        <p:nvSpPr>
          <p:cNvPr id="266" name="Google Shape;266;p37"/>
          <p:cNvSpPr txBox="1"/>
          <p:nvPr>
            <p:ph idx="2" type="subTitle"/>
          </p:nvPr>
        </p:nvSpPr>
        <p:spPr>
          <a:xfrm>
            <a:off x="256025" y="1594225"/>
            <a:ext cx="8176200" cy="6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 a feature that allows donors to track transactions in real-time, offering a clear view of how their contributions are being utilized by charity organizations. Enhance accountability and build trust between donors and charities.</a:t>
            </a:r>
            <a:endParaRPr/>
          </a:p>
        </p:txBody>
      </p:sp>
      <p:sp>
        <p:nvSpPr>
          <p:cNvPr id="267" name="Google Shape;267;p37"/>
          <p:cNvSpPr txBox="1"/>
          <p:nvPr>
            <p:ph idx="3" type="subTitle"/>
          </p:nvPr>
        </p:nvSpPr>
        <p:spPr>
          <a:xfrm>
            <a:off x="256032" y="3562650"/>
            <a:ext cx="5324700" cy="39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BF0311"/>
                </a:solidFill>
              </a:rPr>
              <a:t>DECENTRALIZED SMART CONTRACTS</a:t>
            </a:r>
            <a:endParaRPr>
              <a:solidFill>
                <a:srgbClr val="BF0311"/>
              </a:solidFill>
            </a:endParaRPr>
          </a:p>
        </p:txBody>
      </p:sp>
      <p:sp>
        <p:nvSpPr>
          <p:cNvPr id="268" name="Google Shape;268;p37"/>
          <p:cNvSpPr txBox="1"/>
          <p:nvPr>
            <p:ph idx="4" type="subTitle"/>
          </p:nvPr>
        </p:nvSpPr>
        <p:spPr>
          <a:xfrm>
            <a:off x="256025" y="3956650"/>
            <a:ext cx="6666600" cy="6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 and deploy smart contracts on the blockchain to manage fundraising campaigns, volunteer incentives, and other critical processes. Ensure the security and efficiency of smart contracts to maintain the integrity of the platform.</a:t>
            </a:r>
            <a:endParaRPr/>
          </a:p>
        </p:txBody>
      </p:sp>
      <p:sp>
        <p:nvSpPr>
          <p:cNvPr id="269" name="Google Shape;269;p3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OBJECTIVES</a:t>
            </a:r>
            <a:endParaRPr/>
          </a:p>
        </p:txBody>
      </p:sp>
      <p:sp>
        <p:nvSpPr>
          <p:cNvPr id="270" name="Google Shape;270;p37"/>
          <p:cNvSpPr txBox="1"/>
          <p:nvPr>
            <p:ph idx="5" type="subTitle"/>
          </p:nvPr>
        </p:nvSpPr>
        <p:spPr>
          <a:xfrm>
            <a:off x="256178" y="2457375"/>
            <a:ext cx="3681000" cy="39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BF0311"/>
                </a:solidFill>
              </a:rPr>
              <a:t>USER</a:t>
            </a:r>
            <a:r>
              <a:rPr lang="en">
                <a:solidFill>
                  <a:srgbClr val="BF0311"/>
                </a:solidFill>
              </a:rPr>
              <a:t>-</a:t>
            </a:r>
            <a:r>
              <a:rPr lang="en">
                <a:solidFill>
                  <a:srgbClr val="BF0311"/>
                </a:solidFill>
              </a:rPr>
              <a:t>FRIENDLY INTERFACE</a:t>
            </a:r>
            <a:endParaRPr>
              <a:solidFill>
                <a:srgbClr val="BF0311"/>
              </a:solidFill>
            </a:endParaRPr>
          </a:p>
        </p:txBody>
      </p:sp>
      <p:pic>
        <p:nvPicPr>
          <p:cNvPr id="271" name="Google Shape;271;p37"/>
          <p:cNvPicPr preferRelativeResize="0"/>
          <p:nvPr/>
        </p:nvPicPr>
        <p:blipFill rotWithShape="1">
          <a:blip r:embed="rId3">
            <a:alphaModFix/>
          </a:blip>
          <a:srcRect b="0" l="16675" r="16675" t="0"/>
          <a:stretch/>
        </p:blipFill>
        <p:spPr>
          <a:xfrm>
            <a:off x="6830775" y="2956375"/>
            <a:ext cx="2139000" cy="2139000"/>
          </a:xfrm>
          <a:prstGeom prst="ellipse">
            <a:avLst/>
          </a:prstGeom>
          <a:noFill/>
          <a:ln>
            <a:noFill/>
          </a:ln>
        </p:spPr>
      </p:pic>
      <p:sp>
        <p:nvSpPr>
          <p:cNvPr id="272" name="Google Shape;272;p37"/>
          <p:cNvSpPr txBox="1"/>
          <p:nvPr>
            <p:ph idx="6" type="subTitle"/>
          </p:nvPr>
        </p:nvSpPr>
        <p:spPr>
          <a:xfrm>
            <a:off x="256025" y="2775450"/>
            <a:ext cx="7963500" cy="6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an intuitive and accessible user interface for donors, charity organizations, and volunteers. Prioritize a seamless user experience to encourage engagement and participation.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LITERATURE REVIEW</a:t>
            </a:r>
            <a:endParaRPr/>
          </a:p>
        </p:txBody>
      </p:sp>
      <p:graphicFrame>
        <p:nvGraphicFramePr>
          <p:cNvPr id="278" name="Google Shape;278;p38"/>
          <p:cNvGraphicFramePr/>
          <p:nvPr/>
        </p:nvGraphicFramePr>
        <p:xfrm>
          <a:off x="713250" y="1890988"/>
          <a:ext cx="3000000" cy="3000000"/>
        </p:xfrm>
        <a:graphic>
          <a:graphicData uri="http://schemas.openxmlformats.org/drawingml/2006/table">
            <a:tbl>
              <a:tblPr>
                <a:noFill/>
                <a:tableStyleId>{12F2D490-2DF9-4D98-8AD3-E131C263D824}</a:tableStyleId>
              </a:tblPr>
              <a:tblGrid>
                <a:gridCol w="2204900"/>
                <a:gridCol w="5512600"/>
              </a:tblGrid>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Paper</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PT Sans"/>
                          <a:ea typeface="PT Sans"/>
                          <a:cs typeface="PT Sans"/>
                          <a:sym typeface="PT Sans"/>
                        </a:rPr>
                        <a:t>SmartCon: A Blockchain-Based Framework for Smart Contracts and Transaction Management</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Author</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1100">
                          <a:solidFill>
                            <a:schemeClr val="dk1"/>
                          </a:solidFill>
                          <a:latin typeface="PT Sans"/>
                          <a:ea typeface="PT Sans"/>
                          <a:cs typeface="PT Sans"/>
                          <a:sym typeface="PT Sans"/>
                        </a:rPr>
                        <a:t>Muhammad Muneeb, Zeeshan Raza, Irfan Ul Haq, Omair Shafiq</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Published</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PT Sans"/>
                          <a:ea typeface="PT Sans"/>
                          <a:cs typeface="PT Sans"/>
                          <a:sym typeface="PT Sans"/>
                        </a:rPr>
                        <a:t>2021</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Study</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98450" lvl="0" marL="457200" rtl="0" algn="l">
                        <a:spcBef>
                          <a:spcPts val="0"/>
                        </a:spcBef>
                        <a:spcAft>
                          <a:spcPts val="0"/>
                        </a:spcAft>
                        <a:buClr>
                          <a:schemeClr val="dk1"/>
                        </a:buClr>
                        <a:buSzPts val="1100"/>
                        <a:buFont typeface="PT Sans"/>
                        <a:buChar char="●"/>
                      </a:pPr>
                      <a:r>
                        <a:rPr lang="en" sz="1100">
                          <a:solidFill>
                            <a:schemeClr val="dk1"/>
                          </a:solidFill>
                          <a:latin typeface="PT Sans"/>
                          <a:ea typeface="PT Sans"/>
                          <a:cs typeface="PT Sans"/>
                          <a:sym typeface="PT Sans"/>
                        </a:rPr>
                        <a:t>Transactions have immutable cryptographic signatures</a:t>
                      </a:r>
                      <a:endParaRPr sz="1100">
                        <a:solidFill>
                          <a:schemeClr val="dk1"/>
                        </a:solidFill>
                        <a:latin typeface="PT Sans"/>
                        <a:ea typeface="PT Sans"/>
                        <a:cs typeface="PT Sans"/>
                        <a:sym typeface="PT Sans"/>
                      </a:endParaRPr>
                    </a:p>
                    <a:p>
                      <a:pPr indent="-298450" lvl="0" marL="457200" rtl="0" algn="l">
                        <a:spcBef>
                          <a:spcPts val="0"/>
                        </a:spcBef>
                        <a:spcAft>
                          <a:spcPts val="0"/>
                        </a:spcAft>
                        <a:buClr>
                          <a:schemeClr val="dk1"/>
                        </a:buClr>
                        <a:buSzPts val="1100"/>
                        <a:buFont typeface="PT Sans"/>
                        <a:buChar char="●"/>
                      </a:pPr>
                      <a:r>
                        <a:rPr lang="en" sz="1100">
                          <a:solidFill>
                            <a:schemeClr val="dk1"/>
                          </a:solidFill>
                          <a:latin typeface="PT Sans"/>
                          <a:ea typeface="PT Sans"/>
                          <a:cs typeface="PT Sans"/>
                          <a:sym typeface="PT Sans"/>
                        </a:rPr>
                        <a:t>Smart contracts self-execute with agreement terms</a:t>
                      </a:r>
                      <a:endParaRPr sz="1100">
                        <a:solidFill>
                          <a:schemeClr val="dk1"/>
                        </a:solidFill>
                        <a:latin typeface="PT Sans"/>
                        <a:ea typeface="PT Sans"/>
                        <a:cs typeface="PT Sans"/>
                        <a:sym typeface="PT Sans"/>
                      </a:endParaRPr>
                    </a:p>
                    <a:p>
                      <a:pPr indent="-298450" lvl="0" marL="457200" rtl="0" algn="l">
                        <a:spcBef>
                          <a:spcPts val="0"/>
                        </a:spcBef>
                        <a:spcAft>
                          <a:spcPts val="0"/>
                        </a:spcAft>
                        <a:buClr>
                          <a:schemeClr val="dk1"/>
                        </a:buClr>
                        <a:buSzPts val="1100"/>
                        <a:buFont typeface="PT Sans"/>
                        <a:buChar char="●"/>
                      </a:pPr>
                      <a:r>
                        <a:rPr lang="en" sz="1100">
                          <a:solidFill>
                            <a:schemeClr val="dk1"/>
                          </a:solidFill>
                          <a:latin typeface="PT Sans"/>
                          <a:ea typeface="PT Sans"/>
                          <a:cs typeface="PT Sans"/>
                          <a:sym typeface="PT Sans"/>
                        </a:rPr>
                        <a:t>Using separate blockchains for storing smart contracts and transactions</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Conclusion</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PT Sans"/>
                          <a:ea typeface="PT Sans"/>
                          <a:cs typeface="PT Sans"/>
                          <a:sym typeface="PT Sans"/>
                        </a:rPr>
                        <a:t>Secure and transparent blockchain architecture ensuring integrity and accessibility in executing and tracking contracts.</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Drawback</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PT Sans"/>
                          <a:ea typeface="PT Sans"/>
                          <a:cs typeface="PT Sans"/>
                          <a:sym typeface="PT Sans"/>
                        </a:rPr>
                        <a:t>Scalability challenge due to separate blockchains for smart contracts and transactions.</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279" name="Google Shape;279;p38"/>
          <p:cNvGrpSpPr/>
          <p:nvPr/>
        </p:nvGrpSpPr>
        <p:grpSpPr>
          <a:xfrm rot="1400086">
            <a:off x="8030335" y="676978"/>
            <a:ext cx="817794" cy="817794"/>
            <a:chOff x="7960519" y="393414"/>
            <a:chExt cx="817800" cy="817800"/>
          </a:xfrm>
        </p:grpSpPr>
        <p:sp>
          <p:nvSpPr>
            <p:cNvPr id="280" name="Google Shape;280;p38"/>
            <p:cNvSpPr/>
            <p:nvPr/>
          </p:nvSpPr>
          <p:spPr>
            <a:xfrm>
              <a:off x="7960519" y="393414"/>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38"/>
            <p:cNvGrpSpPr/>
            <p:nvPr/>
          </p:nvGrpSpPr>
          <p:grpSpPr>
            <a:xfrm>
              <a:off x="8157514" y="621875"/>
              <a:ext cx="423799" cy="360891"/>
              <a:chOff x="1190625" y="625475"/>
              <a:chExt cx="5219200" cy="4444475"/>
            </a:xfrm>
          </p:grpSpPr>
          <p:sp>
            <p:nvSpPr>
              <p:cNvPr id="282" name="Google Shape;282;p38"/>
              <p:cNvSpPr/>
              <p:nvPr/>
            </p:nvSpPr>
            <p:spPr>
              <a:xfrm>
                <a:off x="1190625" y="625475"/>
                <a:ext cx="5219200" cy="4444475"/>
              </a:xfrm>
              <a:custGeom>
                <a:rect b="b" l="l" r="r" t="t"/>
                <a:pathLst>
                  <a:path extrusionOk="0" h="177779" w="208768">
                    <a:moveTo>
                      <a:pt x="146594" y="8155"/>
                    </a:moveTo>
                    <a:cubicBezTo>
                      <a:pt x="176376" y="8155"/>
                      <a:pt x="200612" y="33044"/>
                      <a:pt x="200612" y="63674"/>
                    </a:cubicBezTo>
                    <a:cubicBezTo>
                      <a:pt x="200612" y="81289"/>
                      <a:pt x="183780" y="105199"/>
                      <a:pt x="151943" y="132829"/>
                    </a:cubicBezTo>
                    <a:cubicBezTo>
                      <a:pt x="131589" y="150476"/>
                      <a:pt x="111005" y="164470"/>
                      <a:pt x="104384" y="168841"/>
                    </a:cubicBezTo>
                    <a:cubicBezTo>
                      <a:pt x="97762" y="164470"/>
                      <a:pt x="77244" y="150541"/>
                      <a:pt x="56889" y="132894"/>
                    </a:cubicBezTo>
                    <a:cubicBezTo>
                      <a:pt x="25019" y="105232"/>
                      <a:pt x="8155" y="81289"/>
                      <a:pt x="8155" y="63674"/>
                    </a:cubicBezTo>
                    <a:cubicBezTo>
                      <a:pt x="8155" y="33044"/>
                      <a:pt x="32392" y="8155"/>
                      <a:pt x="62173" y="8155"/>
                    </a:cubicBezTo>
                    <a:cubicBezTo>
                      <a:pt x="77146" y="8155"/>
                      <a:pt x="91075" y="14288"/>
                      <a:pt x="101383" y="25477"/>
                    </a:cubicBezTo>
                    <a:cubicBezTo>
                      <a:pt x="102165" y="26325"/>
                      <a:pt x="103242" y="26781"/>
                      <a:pt x="104384" y="26781"/>
                    </a:cubicBezTo>
                    <a:cubicBezTo>
                      <a:pt x="105525" y="26781"/>
                      <a:pt x="106602" y="26325"/>
                      <a:pt x="107385" y="25477"/>
                    </a:cubicBezTo>
                    <a:cubicBezTo>
                      <a:pt x="117692" y="14288"/>
                      <a:pt x="131621" y="8155"/>
                      <a:pt x="146594" y="8155"/>
                    </a:cubicBezTo>
                    <a:close/>
                    <a:moveTo>
                      <a:pt x="62173" y="0"/>
                    </a:moveTo>
                    <a:cubicBezTo>
                      <a:pt x="27890" y="0"/>
                      <a:pt x="0" y="28543"/>
                      <a:pt x="0" y="63674"/>
                    </a:cubicBezTo>
                    <a:cubicBezTo>
                      <a:pt x="0" y="84029"/>
                      <a:pt x="17354" y="109375"/>
                      <a:pt x="51572" y="139059"/>
                    </a:cubicBezTo>
                    <a:cubicBezTo>
                      <a:pt x="76559" y="160751"/>
                      <a:pt x="101937" y="176996"/>
                      <a:pt x="102198" y="177159"/>
                    </a:cubicBezTo>
                    <a:cubicBezTo>
                      <a:pt x="102850" y="177583"/>
                      <a:pt x="103633" y="177779"/>
                      <a:pt x="104384" y="177779"/>
                    </a:cubicBezTo>
                    <a:cubicBezTo>
                      <a:pt x="105134" y="177779"/>
                      <a:pt x="105917" y="177583"/>
                      <a:pt x="106569" y="177159"/>
                    </a:cubicBezTo>
                    <a:cubicBezTo>
                      <a:pt x="106830" y="176996"/>
                      <a:pt x="132208" y="160751"/>
                      <a:pt x="157195" y="139059"/>
                    </a:cubicBezTo>
                    <a:cubicBezTo>
                      <a:pt x="191413" y="109375"/>
                      <a:pt x="208767" y="84029"/>
                      <a:pt x="208767" y="63674"/>
                    </a:cubicBezTo>
                    <a:cubicBezTo>
                      <a:pt x="208767" y="28543"/>
                      <a:pt x="180877" y="0"/>
                      <a:pt x="146594" y="0"/>
                    </a:cubicBezTo>
                    <a:cubicBezTo>
                      <a:pt x="130740" y="0"/>
                      <a:pt x="115898" y="5970"/>
                      <a:pt x="104384" y="16898"/>
                    </a:cubicBezTo>
                    <a:cubicBezTo>
                      <a:pt x="92869" y="5970"/>
                      <a:pt x="78027" y="0"/>
                      <a:pt x="621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p:nvPr/>
            </p:nvSpPr>
            <p:spPr>
              <a:xfrm>
                <a:off x="4635275" y="1187650"/>
                <a:ext cx="223475" cy="204425"/>
              </a:xfrm>
              <a:custGeom>
                <a:rect b="b" l="l" r="r" t="t"/>
                <a:pathLst>
                  <a:path extrusionOk="0" h="8177" w="8939">
                    <a:moveTo>
                      <a:pt x="4507" y="1"/>
                    </a:moveTo>
                    <a:cubicBezTo>
                      <a:pt x="4290" y="1"/>
                      <a:pt x="4070" y="18"/>
                      <a:pt x="3849" y="54"/>
                    </a:cubicBezTo>
                    <a:lnTo>
                      <a:pt x="3719" y="86"/>
                    </a:lnTo>
                    <a:cubicBezTo>
                      <a:pt x="1501" y="478"/>
                      <a:pt x="0" y="2598"/>
                      <a:pt x="392" y="4816"/>
                    </a:cubicBezTo>
                    <a:cubicBezTo>
                      <a:pt x="751" y="6806"/>
                      <a:pt x="2479" y="8176"/>
                      <a:pt x="4404" y="8176"/>
                    </a:cubicBezTo>
                    <a:cubicBezTo>
                      <a:pt x="4665" y="8176"/>
                      <a:pt x="4893" y="8176"/>
                      <a:pt x="5122" y="8111"/>
                    </a:cubicBezTo>
                    <a:lnTo>
                      <a:pt x="5219" y="8111"/>
                    </a:lnTo>
                    <a:cubicBezTo>
                      <a:pt x="7438" y="7719"/>
                      <a:pt x="8938" y="5632"/>
                      <a:pt x="8547" y="3414"/>
                    </a:cubicBezTo>
                    <a:cubicBezTo>
                      <a:pt x="8224" y="1416"/>
                      <a:pt x="6472" y="1"/>
                      <a:pt x="4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p:nvPr/>
            </p:nvSpPr>
            <p:spPr>
              <a:xfrm>
                <a:off x="5021825" y="1212275"/>
                <a:ext cx="841600" cy="1076825"/>
              </a:xfrm>
              <a:custGeom>
                <a:rect b="b" l="l" r="r" t="t"/>
                <a:pathLst>
                  <a:path extrusionOk="0" h="43073" w="33664">
                    <a:moveTo>
                      <a:pt x="4552" y="1"/>
                    </a:moveTo>
                    <a:cubicBezTo>
                      <a:pt x="2804" y="1"/>
                      <a:pt x="1185" y="1128"/>
                      <a:pt x="653" y="2885"/>
                    </a:cubicBezTo>
                    <a:cubicBezTo>
                      <a:pt x="0" y="5038"/>
                      <a:pt x="1207" y="7322"/>
                      <a:pt x="3360" y="7974"/>
                    </a:cubicBezTo>
                    <a:cubicBezTo>
                      <a:pt x="16408" y="11986"/>
                      <a:pt x="25509" y="24741"/>
                      <a:pt x="25509" y="38995"/>
                    </a:cubicBezTo>
                    <a:cubicBezTo>
                      <a:pt x="25509" y="41246"/>
                      <a:pt x="27336" y="43073"/>
                      <a:pt x="29586" y="43073"/>
                    </a:cubicBezTo>
                    <a:cubicBezTo>
                      <a:pt x="31837" y="43073"/>
                      <a:pt x="33664" y="41246"/>
                      <a:pt x="33664" y="38995"/>
                    </a:cubicBezTo>
                    <a:cubicBezTo>
                      <a:pt x="33664" y="30123"/>
                      <a:pt x="30924" y="21674"/>
                      <a:pt x="25770" y="14596"/>
                    </a:cubicBezTo>
                    <a:cubicBezTo>
                      <a:pt x="20779" y="7713"/>
                      <a:pt x="13668" y="2592"/>
                      <a:pt x="5741" y="178"/>
                    </a:cubicBezTo>
                    <a:cubicBezTo>
                      <a:pt x="5346" y="58"/>
                      <a:pt x="4946" y="1"/>
                      <a:pt x="4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LITERATURE REVIEW</a:t>
            </a:r>
            <a:endParaRPr/>
          </a:p>
        </p:txBody>
      </p:sp>
      <p:graphicFrame>
        <p:nvGraphicFramePr>
          <p:cNvPr id="290" name="Google Shape;290;p39"/>
          <p:cNvGraphicFramePr/>
          <p:nvPr/>
        </p:nvGraphicFramePr>
        <p:xfrm>
          <a:off x="713250" y="1890988"/>
          <a:ext cx="3000000" cy="3000000"/>
        </p:xfrm>
        <a:graphic>
          <a:graphicData uri="http://schemas.openxmlformats.org/drawingml/2006/table">
            <a:tbl>
              <a:tblPr>
                <a:noFill/>
                <a:tableStyleId>{12F2D490-2DF9-4D98-8AD3-E131C263D824}</a:tableStyleId>
              </a:tblPr>
              <a:tblGrid>
                <a:gridCol w="2204900"/>
                <a:gridCol w="5512600"/>
              </a:tblGrid>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Paper</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PT Sans"/>
                          <a:ea typeface="PT Sans"/>
                          <a:cs typeface="PT Sans"/>
                          <a:sym typeface="PT Sans"/>
                        </a:rPr>
                        <a:t>Location Based Service for Presence System Using Haversine Method</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Author</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1100">
                          <a:solidFill>
                            <a:schemeClr val="dk1"/>
                          </a:solidFill>
                          <a:latin typeface="PT Sans"/>
                          <a:ea typeface="PT Sans"/>
                          <a:cs typeface="PT Sans"/>
                          <a:sym typeface="PT Sans"/>
                        </a:rPr>
                        <a:t>Winarno E, Hadikurniawati W, Rosso R N</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Published</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PT Sans"/>
                          <a:ea typeface="PT Sans"/>
                          <a:cs typeface="PT Sans"/>
                          <a:sym typeface="PT Sans"/>
                        </a:rPr>
                        <a:t>2020</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Study</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98450" lvl="0" marL="457200" rtl="0" algn="l">
                        <a:spcBef>
                          <a:spcPts val="0"/>
                        </a:spcBef>
                        <a:spcAft>
                          <a:spcPts val="0"/>
                        </a:spcAft>
                        <a:buClr>
                          <a:schemeClr val="dk1"/>
                        </a:buClr>
                        <a:buSzPts val="1100"/>
                        <a:buFont typeface="PT Sans"/>
                        <a:buChar char="●"/>
                      </a:pPr>
                      <a:r>
                        <a:rPr lang="en" sz="1100">
                          <a:solidFill>
                            <a:schemeClr val="dk1"/>
                          </a:solidFill>
                          <a:latin typeface="PT Sans"/>
                          <a:ea typeface="PT Sans"/>
                          <a:cs typeface="PT Sans"/>
                          <a:sym typeface="PT Sans"/>
                        </a:rPr>
                        <a:t>Haversine Method in Location-Based Services (LBS)</a:t>
                      </a:r>
                      <a:endParaRPr sz="1100">
                        <a:solidFill>
                          <a:schemeClr val="dk1"/>
                        </a:solidFill>
                        <a:latin typeface="PT Sans"/>
                        <a:ea typeface="PT Sans"/>
                        <a:cs typeface="PT Sans"/>
                        <a:sym typeface="PT Sans"/>
                      </a:endParaRPr>
                    </a:p>
                    <a:p>
                      <a:pPr indent="-298450" lvl="0" marL="457200" rtl="0" algn="l">
                        <a:spcBef>
                          <a:spcPts val="0"/>
                        </a:spcBef>
                        <a:spcAft>
                          <a:spcPts val="0"/>
                        </a:spcAft>
                        <a:buClr>
                          <a:schemeClr val="dk1"/>
                        </a:buClr>
                        <a:buSzPts val="1100"/>
                        <a:buFont typeface="PT Sans"/>
                        <a:buChar char="●"/>
                      </a:pPr>
                      <a:r>
                        <a:rPr lang="en" sz="1100">
                          <a:solidFill>
                            <a:schemeClr val="dk1"/>
                          </a:solidFill>
                          <a:latin typeface="PT Sans"/>
                          <a:ea typeface="PT Sans"/>
                          <a:cs typeface="PT Sans"/>
                          <a:sym typeface="PT Sans"/>
                        </a:rPr>
                        <a:t>Implementation of the Haversine Method in Presence Systems</a:t>
                      </a:r>
                      <a:endParaRPr sz="1100">
                        <a:solidFill>
                          <a:schemeClr val="dk1"/>
                        </a:solidFill>
                        <a:latin typeface="PT Sans"/>
                        <a:ea typeface="PT Sans"/>
                        <a:cs typeface="PT Sans"/>
                        <a:sym typeface="PT Sans"/>
                      </a:endParaRPr>
                    </a:p>
                    <a:p>
                      <a:pPr indent="-298450" lvl="0" marL="457200" rtl="0" algn="l">
                        <a:spcBef>
                          <a:spcPts val="0"/>
                        </a:spcBef>
                        <a:spcAft>
                          <a:spcPts val="0"/>
                        </a:spcAft>
                        <a:buClr>
                          <a:schemeClr val="dk1"/>
                        </a:buClr>
                        <a:buSzPts val="1100"/>
                        <a:buFont typeface="PT Sans"/>
                        <a:buChar char="●"/>
                      </a:pPr>
                      <a:r>
                        <a:rPr lang="en" sz="1100">
                          <a:solidFill>
                            <a:schemeClr val="dk1"/>
                          </a:solidFill>
                          <a:latin typeface="PT Sans"/>
                          <a:ea typeface="PT Sans"/>
                          <a:cs typeface="PT Sans"/>
                          <a:sym typeface="PT Sans"/>
                        </a:rPr>
                        <a:t>Optimization and Practical Application</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Conclusion</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PT Sans"/>
                          <a:ea typeface="PT Sans"/>
                          <a:cs typeface="PT Sans"/>
                          <a:sym typeface="PT Sans"/>
                        </a:rPr>
                        <a:t>Effective application of the Haversine method in calculating distances for a presence system based on location, outlining the steps involved and emphasizing its suitability for location-based services.</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Drawback</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PT Sans"/>
                          <a:ea typeface="PT Sans"/>
                          <a:cs typeface="PT Sans"/>
                          <a:sym typeface="PT Sans"/>
                        </a:rPr>
                        <a:t>Assumes a perfect spherical Earth, which may lead to inaccuracies in distance calculations.</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291" name="Google Shape;291;p39"/>
          <p:cNvGrpSpPr/>
          <p:nvPr/>
        </p:nvGrpSpPr>
        <p:grpSpPr>
          <a:xfrm rot="1400086">
            <a:off x="8030335" y="676978"/>
            <a:ext cx="817794" cy="817794"/>
            <a:chOff x="7960519" y="393414"/>
            <a:chExt cx="817800" cy="817800"/>
          </a:xfrm>
        </p:grpSpPr>
        <p:sp>
          <p:nvSpPr>
            <p:cNvPr id="292" name="Google Shape;292;p39"/>
            <p:cNvSpPr/>
            <p:nvPr/>
          </p:nvSpPr>
          <p:spPr>
            <a:xfrm>
              <a:off x="7960519" y="393414"/>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39"/>
            <p:cNvGrpSpPr/>
            <p:nvPr/>
          </p:nvGrpSpPr>
          <p:grpSpPr>
            <a:xfrm>
              <a:off x="8157514" y="621875"/>
              <a:ext cx="423799" cy="360891"/>
              <a:chOff x="1190625" y="625475"/>
              <a:chExt cx="5219200" cy="4444475"/>
            </a:xfrm>
          </p:grpSpPr>
          <p:sp>
            <p:nvSpPr>
              <p:cNvPr id="294" name="Google Shape;294;p39"/>
              <p:cNvSpPr/>
              <p:nvPr/>
            </p:nvSpPr>
            <p:spPr>
              <a:xfrm>
                <a:off x="1190625" y="625475"/>
                <a:ext cx="5219200" cy="4444475"/>
              </a:xfrm>
              <a:custGeom>
                <a:rect b="b" l="l" r="r" t="t"/>
                <a:pathLst>
                  <a:path extrusionOk="0" h="177779" w="208768">
                    <a:moveTo>
                      <a:pt x="146594" y="8155"/>
                    </a:moveTo>
                    <a:cubicBezTo>
                      <a:pt x="176376" y="8155"/>
                      <a:pt x="200612" y="33044"/>
                      <a:pt x="200612" y="63674"/>
                    </a:cubicBezTo>
                    <a:cubicBezTo>
                      <a:pt x="200612" y="81289"/>
                      <a:pt x="183780" y="105199"/>
                      <a:pt x="151943" y="132829"/>
                    </a:cubicBezTo>
                    <a:cubicBezTo>
                      <a:pt x="131589" y="150476"/>
                      <a:pt x="111005" y="164470"/>
                      <a:pt x="104384" y="168841"/>
                    </a:cubicBezTo>
                    <a:cubicBezTo>
                      <a:pt x="97762" y="164470"/>
                      <a:pt x="77244" y="150541"/>
                      <a:pt x="56889" y="132894"/>
                    </a:cubicBezTo>
                    <a:cubicBezTo>
                      <a:pt x="25019" y="105232"/>
                      <a:pt x="8155" y="81289"/>
                      <a:pt x="8155" y="63674"/>
                    </a:cubicBezTo>
                    <a:cubicBezTo>
                      <a:pt x="8155" y="33044"/>
                      <a:pt x="32392" y="8155"/>
                      <a:pt x="62173" y="8155"/>
                    </a:cubicBezTo>
                    <a:cubicBezTo>
                      <a:pt x="77146" y="8155"/>
                      <a:pt x="91075" y="14288"/>
                      <a:pt x="101383" y="25477"/>
                    </a:cubicBezTo>
                    <a:cubicBezTo>
                      <a:pt x="102165" y="26325"/>
                      <a:pt x="103242" y="26781"/>
                      <a:pt x="104384" y="26781"/>
                    </a:cubicBezTo>
                    <a:cubicBezTo>
                      <a:pt x="105525" y="26781"/>
                      <a:pt x="106602" y="26325"/>
                      <a:pt x="107385" y="25477"/>
                    </a:cubicBezTo>
                    <a:cubicBezTo>
                      <a:pt x="117692" y="14288"/>
                      <a:pt x="131621" y="8155"/>
                      <a:pt x="146594" y="8155"/>
                    </a:cubicBezTo>
                    <a:close/>
                    <a:moveTo>
                      <a:pt x="62173" y="0"/>
                    </a:moveTo>
                    <a:cubicBezTo>
                      <a:pt x="27890" y="0"/>
                      <a:pt x="0" y="28543"/>
                      <a:pt x="0" y="63674"/>
                    </a:cubicBezTo>
                    <a:cubicBezTo>
                      <a:pt x="0" y="84029"/>
                      <a:pt x="17354" y="109375"/>
                      <a:pt x="51572" y="139059"/>
                    </a:cubicBezTo>
                    <a:cubicBezTo>
                      <a:pt x="76559" y="160751"/>
                      <a:pt x="101937" y="176996"/>
                      <a:pt x="102198" y="177159"/>
                    </a:cubicBezTo>
                    <a:cubicBezTo>
                      <a:pt x="102850" y="177583"/>
                      <a:pt x="103633" y="177779"/>
                      <a:pt x="104384" y="177779"/>
                    </a:cubicBezTo>
                    <a:cubicBezTo>
                      <a:pt x="105134" y="177779"/>
                      <a:pt x="105917" y="177583"/>
                      <a:pt x="106569" y="177159"/>
                    </a:cubicBezTo>
                    <a:cubicBezTo>
                      <a:pt x="106830" y="176996"/>
                      <a:pt x="132208" y="160751"/>
                      <a:pt x="157195" y="139059"/>
                    </a:cubicBezTo>
                    <a:cubicBezTo>
                      <a:pt x="191413" y="109375"/>
                      <a:pt x="208767" y="84029"/>
                      <a:pt x="208767" y="63674"/>
                    </a:cubicBezTo>
                    <a:cubicBezTo>
                      <a:pt x="208767" y="28543"/>
                      <a:pt x="180877" y="0"/>
                      <a:pt x="146594" y="0"/>
                    </a:cubicBezTo>
                    <a:cubicBezTo>
                      <a:pt x="130740" y="0"/>
                      <a:pt x="115898" y="5970"/>
                      <a:pt x="104384" y="16898"/>
                    </a:cubicBezTo>
                    <a:cubicBezTo>
                      <a:pt x="92869" y="5970"/>
                      <a:pt x="78027" y="0"/>
                      <a:pt x="621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9"/>
              <p:cNvSpPr/>
              <p:nvPr/>
            </p:nvSpPr>
            <p:spPr>
              <a:xfrm>
                <a:off x="4635275" y="1187650"/>
                <a:ext cx="223475" cy="204425"/>
              </a:xfrm>
              <a:custGeom>
                <a:rect b="b" l="l" r="r" t="t"/>
                <a:pathLst>
                  <a:path extrusionOk="0" h="8177" w="8939">
                    <a:moveTo>
                      <a:pt x="4507" y="1"/>
                    </a:moveTo>
                    <a:cubicBezTo>
                      <a:pt x="4290" y="1"/>
                      <a:pt x="4070" y="18"/>
                      <a:pt x="3849" y="54"/>
                    </a:cubicBezTo>
                    <a:lnTo>
                      <a:pt x="3719" y="86"/>
                    </a:lnTo>
                    <a:cubicBezTo>
                      <a:pt x="1501" y="478"/>
                      <a:pt x="0" y="2598"/>
                      <a:pt x="392" y="4816"/>
                    </a:cubicBezTo>
                    <a:cubicBezTo>
                      <a:pt x="751" y="6806"/>
                      <a:pt x="2479" y="8176"/>
                      <a:pt x="4404" y="8176"/>
                    </a:cubicBezTo>
                    <a:cubicBezTo>
                      <a:pt x="4665" y="8176"/>
                      <a:pt x="4893" y="8176"/>
                      <a:pt x="5122" y="8111"/>
                    </a:cubicBezTo>
                    <a:lnTo>
                      <a:pt x="5219" y="8111"/>
                    </a:lnTo>
                    <a:cubicBezTo>
                      <a:pt x="7438" y="7719"/>
                      <a:pt x="8938" y="5632"/>
                      <a:pt x="8547" y="3414"/>
                    </a:cubicBezTo>
                    <a:cubicBezTo>
                      <a:pt x="8224" y="1416"/>
                      <a:pt x="6472" y="1"/>
                      <a:pt x="4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9"/>
              <p:cNvSpPr/>
              <p:nvPr/>
            </p:nvSpPr>
            <p:spPr>
              <a:xfrm>
                <a:off x="5021825" y="1212275"/>
                <a:ext cx="841600" cy="1076825"/>
              </a:xfrm>
              <a:custGeom>
                <a:rect b="b" l="l" r="r" t="t"/>
                <a:pathLst>
                  <a:path extrusionOk="0" h="43073" w="33664">
                    <a:moveTo>
                      <a:pt x="4552" y="1"/>
                    </a:moveTo>
                    <a:cubicBezTo>
                      <a:pt x="2804" y="1"/>
                      <a:pt x="1185" y="1128"/>
                      <a:pt x="653" y="2885"/>
                    </a:cubicBezTo>
                    <a:cubicBezTo>
                      <a:pt x="0" y="5038"/>
                      <a:pt x="1207" y="7322"/>
                      <a:pt x="3360" y="7974"/>
                    </a:cubicBezTo>
                    <a:cubicBezTo>
                      <a:pt x="16408" y="11986"/>
                      <a:pt x="25509" y="24741"/>
                      <a:pt x="25509" y="38995"/>
                    </a:cubicBezTo>
                    <a:cubicBezTo>
                      <a:pt x="25509" y="41246"/>
                      <a:pt x="27336" y="43073"/>
                      <a:pt x="29586" y="43073"/>
                    </a:cubicBezTo>
                    <a:cubicBezTo>
                      <a:pt x="31837" y="43073"/>
                      <a:pt x="33664" y="41246"/>
                      <a:pt x="33664" y="38995"/>
                    </a:cubicBezTo>
                    <a:cubicBezTo>
                      <a:pt x="33664" y="30123"/>
                      <a:pt x="30924" y="21674"/>
                      <a:pt x="25770" y="14596"/>
                    </a:cubicBezTo>
                    <a:cubicBezTo>
                      <a:pt x="20779" y="7713"/>
                      <a:pt x="13668" y="2592"/>
                      <a:pt x="5741" y="178"/>
                    </a:cubicBezTo>
                    <a:cubicBezTo>
                      <a:pt x="5346" y="58"/>
                      <a:pt x="4946" y="1"/>
                      <a:pt x="4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LITERATURE REVIEW</a:t>
            </a:r>
            <a:endParaRPr/>
          </a:p>
        </p:txBody>
      </p:sp>
      <p:graphicFrame>
        <p:nvGraphicFramePr>
          <p:cNvPr id="302" name="Google Shape;302;p40"/>
          <p:cNvGraphicFramePr/>
          <p:nvPr/>
        </p:nvGraphicFramePr>
        <p:xfrm>
          <a:off x="713250" y="1890988"/>
          <a:ext cx="3000000" cy="3000000"/>
        </p:xfrm>
        <a:graphic>
          <a:graphicData uri="http://schemas.openxmlformats.org/drawingml/2006/table">
            <a:tbl>
              <a:tblPr>
                <a:noFill/>
                <a:tableStyleId>{12F2D490-2DF9-4D98-8AD3-E131C263D824}</a:tableStyleId>
              </a:tblPr>
              <a:tblGrid>
                <a:gridCol w="2204900"/>
                <a:gridCol w="5512600"/>
              </a:tblGrid>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Paper</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PT Sans"/>
                          <a:ea typeface="PT Sans"/>
                          <a:cs typeface="PT Sans"/>
                          <a:sym typeface="PT Sans"/>
                        </a:rPr>
                        <a:t>Recent Advances in Smart Contracts: A Technical Overview and State of the Art</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Author</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1100">
                          <a:solidFill>
                            <a:schemeClr val="dk1"/>
                          </a:solidFill>
                          <a:latin typeface="PT Sans"/>
                          <a:ea typeface="PT Sans"/>
                          <a:cs typeface="PT Sans"/>
                          <a:sym typeface="PT Sans"/>
                        </a:rPr>
                        <a:t>Kemmoe V Y, Stone W, Kim J, Kim D, Son J</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Published</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PT Sans"/>
                          <a:ea typeface="PT Sans"/>
                          <a:cs typeface="PT Sans"/>
                          <a:sym typeface="PT Sans"/>
                        </a:rPr>
                        <a:t>2020</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Study</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98450" lvl="0" marL="457200" rtl="0" algn="l">
                        <a:spcBef>
                          <a:spcPts val="0"/>
                        </a:spcBef>
                        <a:spcAft>
                          <a:spcPts val="0"/>
                        </a:spcAft>
                        <a:buClr>
                          <a:schemeClr val="dk1"/>
                        </a:buClr>
                        <a:buSzPts val="1100"/>
                        <a:buFont typeface="PT Sans"/>
                        <a:buChar char="●"/>
                      </a:pPr>
                      <a:r>
                        <a:rPr lang="en" sz="1100">
                          <a:solidFill>
                            <a:schemeClr val="dk1"/>
                          </a:solidFill>
                          <a:latin typeface="PT Sans"/>
                          <a:ea typeface="PT Sans"/>
                          <a:cs typeface="PT Sans"/>
                          <a:sym typeface="PT Sans"/>
                        </a:rPr>
                        <a:t>Development and compilation of smart contracts</a:t>
                      </a:r>
                      <a:endParaRPr sz="1100">
                        <a:solidFill>
                          <a:schemeClr val="dk1"/>
                        </a:solidFill>
                        <a:latin typeface="PT Sans"/>
                        <a:ea typeface="PT Sans"/>
                        <a:cs typeface="PT Sans"/>
                        <a:sym typeface="PT Sans"/>
                      </a:endParaRPr>
                    </a:p>
                    <a:p>
                      <a:pPr indent="-298450" lvl="0" marL="457200" rtl="0" algn="l">
                        <a:spcBef>
                          <a:spcPts val="0"/>
                        </a:spcBef>
                        <a:spcAft>
                          <a:spcPts val="0"/>
                        </a:spcAft>
                        <a:buClr>
                          <a:schemeClr val="dk1"/>
                        </a:buClr>
                        <a:buSzPts val="1100"/>
                        <a:buFont typeface="PT Sans"/>
                        <a:buChar char="●"/>
                      </a:pPr>
                      <a:r>
                        <a:rPr lang="en" sz="1100">
                          <a:solidFill>
                            <a:schemeClr val="dk1"/>
                          </a:solidFill>
                          <a:latin typeface="PT Sans"/>
                          <a:ea typeface="PT Sans"/>
                          <a:cs typeface="PT Sans"/>
                          <a:sym typeface="PT Sans"/>
                        </a:rPr>
                        <a:t>Deployment and storage on blockchain</a:t>
                      </a:r>
                      <a:endParaRPr sz="1100">
                        <a:solidFill>
                          <a:schemeClr val="dk1"/>
                        </a:solidFill>
                        <a:latin typeface="PT Sans"/>
                        <a:ea typeface="PT Sans"/>
                        <a:cs typeface="PT Sans"/>
                        <a:sym typeface="PT Sans"/>
                      </a:endParaRPr>
                    </a:p>
                    <a:p>
                      <a:pPr indent="-298450" lvl="0" marL="457200" rtl="0" algn="l">
                        <a:spcBef>
                          <a:spcPts val="0"/>
                        </a:spcBef>
                        <a:spcAft>
                          <a:spcPts val="0"/>
                        </a:spcAft>
                        <a:buClr>
                          <a:schemeClr val="dk1"/>
                        </a:buClr>
                        <a:buSzPts val="1100"/>
                        <a:buFont typeface="PT Sans"/>
                        <a:buChar char="●"/>
                      </a:pPr>
                      <a:r>
                        <a:rPr lang="en" sz="1100">
                          <a:solidFill>
                            <a:schemeClr val="dk1"/>
                          </a:solidFill>
                          <a:latin typeface="PT Sans"/>
                          <a:ea typeface="PT Sans"/>
                          <a:cs typeface="PT Sans"/>
                          <a:sym typeface="PT Sans"/>
                        </a:rPr>
                        <a:t>Execution and validation by nodes</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Conclusion</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PT Sans"/>
                          <a:ea typeface="PT Sans"/>
                          <a:cs typeface="PT Sans"/>
                          <a:sym typeface="PT Sans"/>
                        </a:rPr>
                        <a:t>Smart contracts operate by being developed, deployed, and executed on a blockchain, providing a secure and automated way to enforce and execute contractual agreements.</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Drawback</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PT Sans"/>
                          <a:ea typeface="PT Sans"/>
                          <a:cs typeface="PT Sans"/>
                          <a:sym typeface="PT Sans"/>
                        </a:rPr>
                        <a:t>Challenging to update or correct errors in the code, potentially leading to unintended consequences or vulnerabilities.</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303" name="Google Shape;303;p40"/>
          <p:cNvGrpSpPr/>
          <p:nvPr/>
        </p:nvGrpSpPr>
        <p:grpSpPr>
          <a:xfrm rot="1400086">
            <a:off x="8030335" y="676978"/>
            <a:ext cx="817794" cy="817794"/>
            <a:chOff x="7960519" y="393414"/>
            <a:chExt cx="817800" cy="817800"/>
          </a:xfrm>
        </p:grpSpPr>
        <p:sp>
          <p:nvSpPr>
            <p:cNvPr id="304" name="Google Shape;304;p40"/>
            <p:cNvSpPr/>
            <p:nvPr/>
          </p:nvSpPr>
          <p:spPr>
            <a:xfrm>
              <a:off x="7960519" y="393414"/>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40"/>
            <p:cNvGrpSpPr/>
            <p:nvPr/>
          </p:nvGrpSpPr>
          <p:grpSpPr>
            <a:xfrm>
              <a:off x="8157514" y="621875"/>
              <a:ext cx="423799" cy="360891"/>
              <a:chOff x="1190625" y="625475"/>
              <a:chExt cx="5219200" cy="4444475"/>
            </a:xfrm>
          </p:grpSpPr>
          <p:sp>
            <p:nvSpPr>
              <p:cNvPr id="306" name="Google Shape;306;p40"/>
              <p:cNvSpPr/>
              <p:nvPr/>
            </p:nvSpPr>
            <p:spPr>
              <a:xfrm>
                <a:off x="1190625" y="625475"/>
                <a:ext cx="5219200" cy="4444475"/>
              </a:xfrm>
              <a:custGeom>
                <a:rect b="b" l="l" r="r" t="t"/>
                <a:pathLst>
                  <a:path extrusionOk="0" h="177779" w="208768">
                    <a:moveTo>
                      <a:pt x="146594" y="8155"/>
                    </a:moveTo>
                    <a:cubicBezTo>
                      <a:pt x="176376" y="8155"/>
                      <a:pt x="200612" y="33044"/>
                      <a:pt x="200612" y="63674"/>
                    </a:cubicBezTo>
                    <a:cubicBezTo>
                      <a:pt x="200612" y="81289"/>
                      <a:pt x="183780" y="105199"/>
                      <a:pt x="151943" y="132829"/>
                    </a:cubicBezTo>
                    <a:cubicBezTo>
                      <a:pt x="131589" y="150476"/>
                      <a:pt x="111005" y="164470"/>
                      <a:pt x="104384" y="168841"/>
                    </a:cubicBezTo>
                    <a:cubicBezTo>
                      <a:pt x="97762" y="164470"/>
                      <a:pt x="77244" y="150541"/>
                      <a:pt x="56889" y="132894"/>
                    </a:cubicBezTo>
                    <a:cubicBezTo>
                      <a:pt x="25019" y="105232"/>
                      <a:pt x="8155" y="81289"/>
                      <a:pt x="8155" y="63674"/>
                    </a:cubicBezTo>
                    <a:cubicBezTo>
                      <a:pt x="8155" y="33044"/>
                      <a:pt x="32392" y="8155"/>
                      <a:pt x="62173" y="8155"/>
                    </a:cubicBezTo>
                    <a:cubicBezTo>
                      <a:pt x="77146" y="8155"/>
                      <a:pt x="91075" y="14288"/>
                      <a:pt x="101383" y="25477"/>
                    </a:cubicBezTo>
                    <a:cubicBezTo>
                      <a:pt x="102165" y="26325"/>
                      <a:pt x="103242" y="26781"/>
                      <a:pt x="104384" y="26781"/>
                    </a:cubicBezTo>
                    <a:cubicBezTo>
                      <a:pt x="105525" y="26781"/>
                      <a:pt x="106602" y="26325"/>
                      <a:pt x="107385" y="25477"/>
                    </a:cubicBezTo>
                    <a:cubicBezTo>
                      <a:pt x="117692" y="14288"/>
                      <a:pt x="131621" y="8155"/>
                      <a:pt x="146594" y="8155"/>
                    </a:cubicBezTo>
                    <a:close/>
                    <a:moveTo>
                      <a:pt x="62173" y="0"/>
                    </a:moveTo>
                    <a:cubicBezTo>
                      <a:pt x="27890" y="0"/>
                      <a:pt x="0" y="28543"/>
                      <a:pt x="0" y="63674"/>
                    </a:cubicBezTo>
                    <a:cubicBezTo>
                      <a:pt x="0" y="84029"/>
                      <a:pt x="17354" y="109375"/>
                      <a:pt x="51572" y="139059"/>
                    </a:cubicBezTo>
                    <a:cubicBezTo>
                      <a:pt x="76559" y="160751"/>
                      <a:pt x="101937" y="176996"/>
                      <a:pt x="102198" y="177159"/>
                    </a:cubicBezTo>
                    <a:cubicBezTo>
                      <a:pt x="102850" y="177583"/>
                      <a:pt x="103633" y="177779"/>
                      <a:pt x="104384" y="177779"/>
                    </a:cubicBezTo>
                    <a:cubicBezTo>
                      <a:pt x="105134" y="177779"/>
                      <a:pt x="105917" y="177583"/>
                      <a:pt x="106569" y="177159"/>
                    </a:cubicBezTo>
                    <a:cubicBezTo>
                      <a:pt x="106830" y="176996"/>
                      <a:pt x="132208" y="160751"/>
                      <a:pt x="157195" y="139059"/>
                    </a:cubicBezTo>
                    <a:cubicBezTo>
                      <a:pt x="191413" y="109375"/>
                      <a:pt x="208767" y="84029"/>
                      <a:pt x="208767" y="63674"/>
                    </a:cubicBezTo>
                    <a:cubicBezTo>
                      <a:pt x="208767" y="28543"/>
                      <a:pt x="180877" y="0"/>
                      <a:pt x="146594" y="0"/>
                    </a:cubicBezTo>
                    <a:cubicBezTo>
                      <a:pt x="130740" y="0"/>
                      <a:pt x="115898" y="5970"/>
                      <a:pt x="104384" y="16898"/>
                    </a:cubicBezTo>
                    <a:cubicBezTo>
                      <a:pt x="92869" y="5970"/>
                      <a:pt x="78027" y="0"/>
                      <a:pt x="621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0"/>
              <p:cNvSpPr/>
              <p:nvPr/>
            </p:nvSpPr>
            <p:spPr>
              <a:xfrm>
                <a:off x="4635275" y="1187650"/>
                <a:ext cx="223475" cy="204425"/>
              </a:xfrm>
              <a:custGeom>
                <a:rect b="b" l="l" r="r" t="t"/>
                <a:pathLst>
                  <a:path extrusionOk="0" h="8177" w="8939">
                    <a:moveTo>
                      <a:pt x="4507" y="1"/>
                    </a:moveTo>
                    <a:cubicBezTo>
                      <a:pt x="4290" y="1"/>
                      <a:pt x="4070" y="18"/>
                      <a:pt x="3849" y="54"/>
                    </a:cubicBezTo>
                    <a:lnTo>
                      <a:pt x="3719" y="86"/>
                    </a:lnTo>
                    <a:cubicBezTo>
                      <a:pt x="1501" y="478"/>
                      <a:pt x="0" y="2598"/>
                      <a:pt x="392" y="4816"/>
                    </a:cubicBezTo>
                    <a:cubicBezTo>
                      <a:pt x="751" y="6806"/>
                      <a:pt x="2479" y="8176"/>
                      <a:pt x="4404" y="8176"/>
                    </a:cubicBezTo>
                    <a:cubicBezTo>
                      <a:pt x="4665" y="8176"/>
                      <a:pt x="4893" y="8176"/>
                      <a:pt x="5122" y="8111"/>
                    </a:cubicBezTo>
                    <a:lnTo>
                      <a:pt x="5219" y="8111"/>
                    </a:lnTo>
                    <a:cubicBezTo>
                      <a:pt x="7438" y="7719"/>
                      <a:pt x="8938" y="5632"/>
                      <a:pt x="8547" y="3414"/>
                    </a:cubicBezTo>
                    <a:cubicBezTo>
                      <a:pt x="8224" y="1416"/>
                      <a:pt x="6472" y="1"/>
                      <a:pt x="4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0"/>
              <p:cNvSpPr/>
              <p:nvPr/>
            </p:nvSpPr>
            <p:spPr>
              <a:xfrm>
                <a:off x="5021825" y="1212275"/>
                <a:ext cx="841600" cy="1076825"/>
              </a:xfrm>
              <a:custGeom>
                <a:rect b="b" l="l" r="r" t="t"/>
                <a:pathLst>
                  <a:path extrusionOk="0" h="43073" w="33664">
                    <a:moveTo>
                      <a:pt x="4552" y="1"/>
                    </a:moveTo>
                    <a:cubicBezTo>
                      <a:pt x="2804" y="1"/>
                      <a:pt x="1185" y="1128"/>
                      <a:pt x="653" y="2885"/>
                    </a:cubicBezTo>
                    <a:cubicBezTo>
                      <a:pt x="0" y="5038"/>
                      <a:pt x="1207" y="7322"/>
                      <a:pt x="3360" y="7974"/>
                    </a:cubicBezTo>
                    <a:cubicBezTo>
                      <a:pt x="16408" y="11986"/>
                      <a:pt x="25509" y="24741"/>
                      <a:pt x="25509" y="38995"/>
                    </a:cubicBezTo>
                    <a:cubicBezTo>
                      <a:pt x="25509" y="41246"/>
                      <a:pt x="27336" y="43073"/>
                      <a:pt x="29586" y="43073"/>
                    </a:cubicBezTo>
                    <a:cubicBezTo>
                      <a:pt x="31837" y="43073"/>
                      <a:pt x="33664" y="41246"/>
                      <a:pt x="33664" y="38995"/>
                    </a:cubicBezTo>
                    <a:cubicBezTo>
                      <a:pt x="33664" y="30123"/>
                      <a:pt x="30924" y="21674"/>
                      <a:pt x="25770" y="14596"/>
                    </a:cubicBezTo>
                    <a:cubicBezTo>
                      <a:pt x="20779" y="7713"/>
                      <a:pt x="13668" y="2592"/>
                      <a:pt x="5741" y="178"/>
                    </a:cubicBezTo>
                    <a:cubicBezTo>
                      <a:pt x="5346" y="58"/>
                      <a:pt x="4946" y="1"/>
                      <a:pt x="4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LITERATURE REVIEW</a:t>
            </a:r>
            <a:endParaRPr/>
          </a:p>
        </p:txBody>
      </p:sp>
      <p:graphicFrame>
        <p:nvGraphicFramePr>
          <p:cNvPr id="314" name="Google Shape;314;p41"/>
          <p:cNvGraphicFramePr/>
          <p:nvPr/>
        </p:nvGraphicFramePr>
        <p:xfrm>
          <a:off x="713250" y="1890988"/>
          <a:ext cx="3000000" cy="3000000"/>
        </p:xfrm>
        <a:graphic>
          <a:graphicData uri="http://schemas.openxmlformats.org/drawingml/2006/table">
            <a:tbl>
              <a:tblPr>
                <a:noFill/>
                <a:tableStyleId>{12F2D490-2DF9-4D98-8AD3-E131C263D824}</a:tableStyleId>
              </a:tblPr>
              <a:tblGrid>
                <a:gridCol w="2204900"/>
                <a:gridCol w="5512600"/>
              </a:tblGrid>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Paper</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PT Sans"/>
                          <a:ea typeface="PT Sans"/>
                          <a:cs typeface="PT Sans"/>
                          <a:sym typeface="PT Sans"/>
                        </a:rPr>
                        <a:t>Aid, Charity and Donation Tracking System Using Blockchain</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Author</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1100">
                          <a:solidFill>
                            <a:schemeClr val="dk1"/>
                          </a:solidFill>
                          <a:latin typeface="PT Sans"/>
                          <a:ea typeface="PT Sans"/>
                          <a:cs typeface="PT Sans"/>
                          <a:sym typeface="PT Sans"/>
                        </a:rPr>
                        <a:t>Aashutosh Singh, Rohan Rajak, Harsh Mistry, Prachi Raut</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Published</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PT Sans"/>
                          <a:ea typeface="PT Sans"/>
                          <a:cs typeface="PT Sans"/>
                          <a:sym typeface="PT Sans"/>
                        </a:rPr>
                        <a:t>2020</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Study</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98450" lvl="0" marL="457200" rtl="0" algn="l">
                        <a:spcBef>
                          <a:spcPts val="0"/>
                        </a:spcBef>
                        <a:spcAft>
                          <a:spcPts val="0"/>
                        </a:spcAft>
                        <a:buClr>
                          <a:schemeClr val="dk1"/>
                        </a:buClr>
                        <a:buSzPts val="1100"/>
                        <a:buFont typeface="PT Sans"/>
                        <a:buChar char="●"/>
                      </a:pPr>
                      <a:r>
                        <a:rPr lang="en" sz="1100">
                          <a:solidFill>
                            <a:schemeClr val="dk1"/>
                          </a:solidFill>
                          <a:latin typeface="PT Sans"/>
                          <a:ea typeface="PT Sans"/>
                          <a:cs typeface="PT Sans"/>
                          <a:sym typeface="PT Sans"/>
                        </a:rPr>
                        <a:t>Transparent transaction process via website</a:t>
                      </a:r>
                      <a:endParaRPr sz="1100">
                        <a:solidFill>
                          <a:schemeClr val="dk1"/>
                        </a:solidFill>
                        <a:latin typeface="PT Sans"/>
                        <a:ea typeface="PT Sans"/>
                        <a:cs typeface="PT Sans"/>
                        <a:sym typeface="PT Sans"/>
                      </a:endParaRPr>
                    </a:p>
                    <a:p>
                      <a:pPr indent="-298450" lvl="0" marL="457200" rtl="0" algn="l">
                        <a:spcBef>
                          <a:spcPts val="0"/>
                        </a:spcBef>
                        <a:spcAft>
                          <a:spcPts val="0"/>
                        </a:spcAft>
                        <a:buClr>
                          <a:schemeClr val="dk1"/>
                        </a:buClr>
                        <a:buSzPts val="1100"/>
                        <a:buFont typeface="PT Sans"/>
                        <a:buChar char="●"/>
                      </a:pPr>
                      <a:r>
                        <a:rPr lang="en" sz="1100">
                          <a:solidFill>
                            <a:schemeClr val="dk1"/>
                          </a:solidFill>
                          <a:latin typeface="PT Sans"/>
                          <a:ea typeface="PT Sans"/>
                          <a:cs typeface="PT Sans"/>
                          <a:sym typeface="PT Sans"/>
                        </a:rPr>
                        <a:t>Token-based transaction system</a:t>
                      </a:r>
                      <a:endParaRPr sz="1100">
                        <a:solidFill>
                          <a:schemeClr val="dk1"/>
                        </a:solidFill>
                        <a:latin typeface="PT Sans"/>
                        <a:ea typeface="PT Sans"/>
                        <a:cs typeface="PT Sans"/>
                        <a:sym typeface="PT Sans"/>
                      </a:endParaRPr>
                    </a:p>
                    <a:p>
                      <a:pPr indent="-298450" lvl="0" marL="457200" rtl="0" algn="l">
                        <a:spcBef>
                          <a:spcPts val="0"/>
                        </a:spcBef>
                        <a:spcAft>
                          <a:spcPts val="0"/>
                        </a:spcAft>
                        <a:buClr>
                          <a:schemeClr val="dk1"/>
                        </a:buClr>
                        <a:buSzPts val="1100"/>
                        <a:buFont typeface="PT Sans"/>
                        <a:buChar char="●"/>
                      </a:pPr>
                      <a:r>
                        <a:rPr lang="en" sz="1100">
                          <a:solidFill>
                            <a:schemeClr val="dk1"/>
                          </a:solidFill>
                          <a:latin typeface="PT Sans"/>
                          <a:ea typeface="PT Sans"/>
                          <a:cs typeface="PT Sans"/>
                          <a:sym typeface="PT Sans"/>
                        </a:rPr>
                        <a:t>Government oversight and permission granting</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Conclusion</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1"/>
                          </a:solidFill>
                          <a:latin typeface="PT Sans"/>
                          <a:ea typeface="PT Sans"/>
                          <a:cs typeface="PT Sans"/>
                          <a:sym typeface="PT Sans"/>
                        </a:rPr>
                        <a:t>Transparent transaction system, facilitated through a website and incorporating token-based transactions with government oversight, aims to instill trust among donors and enhance accountability in the donation process.</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100">
                          <a:solidFill>
                            <a:schemeClr val="dk1"/>
                          </a:solidFill>
                          <a:latin typeface="PT Sans"/>
                          <a:ea typeface="PT Sans"/>
                          <a:cs typeface="PT Sans"/>
                          <a:sym typeface="PT Sans"/>
                        </a:rPr>
                        <a:t>Drawback</a:t>
                      </a:r>
                      <a:endParaRPr b="1"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PT Sans"/>
                          <a:ea typeface="PT Sans"/>
                          <a:cs typeface="PT Sans"/>
                          <a:sym typeface="PT Sans"/>
                        </a:rPr>
                        <a:t>Potential privacy concern, as the use of hash values to uniquely identify transactions may compromise the complete anonymity of donors, raising issues related to confidentiality.</a:t>
                      </a:r>
                      <a:endParaRPr sz="1100">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315" name="Google Shape;315;p41"/>
          <p:cNvGrpSpPr/>
          <p:nvPr/>
        </p:nvGrpSpPr>
        <p:grpSpPr>
          <a:xfrm rot="1400086">
            <a:off x="8030335" y="676978"/>
            <a:ext cx="817794" cy="817794"/>
            <a:chOff x="7960519" y="393414"/>
            <a:chExt cx="817800" cy="817800"/>
          </a:xfrm>
        </p:grpSpPr>
        <p:sp>
          <p:nvSpPr>
            <p:cNvPr id="316" name="Google Shape;316;p41"/>
            <p:cNvSpPr/>
            <p:nvPr/>
          </p:nvSpPr>
          <p:spPr>
            <a:xfrm>
              <a:off x="7960519" y="393414"/>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41"/>
            <p:cNvGrpSpPr/>
            <p:nvPr/>
          </p:nvGrpSpPr>
          <p:grpSpPr>
            <a:xfrm>
              <a:off x="8157514" y="621875"/>
              <a:ext cx="423799" cy="360891"/>
              <a:chOff x="1190625" y="625475"/>
              <a:chExt cx="5219200" cy="4444475"/>
            </a:xfrm>
          </p:grpSpPr>
          <p:sp>
            <p:nvSpPr>
              <p:cNvPr id="318" name="Google Shape;318;p41"/>
              <p:cNvSpPr/>
              <p:nvPr/>
            </p:nvSpPr>
            <p:spPr>
              <a:xfrm>
                <a:off x="1190625" y="625475"/>
                <a:ext cx="5219200" cy="4444475"/>
              </a:xfrm>
              <a:custGeom>
                <a:rect b="b" l="l" r="r" t="t"/>
                <a:pathLst>
                  <a:path extrusionOk="0" h="177779" w="208768">
                    <a:moveTo>
                      <a:pt x="146594" y="8155"/>
                    </a:moveTo>
                    <a:cubicBezTo>
                      <a:pt x="176376" y="8155"/>
                      <a:pt x="200612" y="33044"/>
                      <a:pt x="200612" y="63674"/>
                    </a:cubicBezTo>
                    <a:cubicBezTo>
                      <a:pt x="200612" y="81289"/>
                      <a:pt x="183780" y="105199"/>
                      <a:pt x="151943" y="132829"/>
                    </a:cubicBezTo>
                    <a:cubicBezTo>
                      <a:pt x="131589" y="150476"/>
                      <a:pt x="111005" y="164470"/>
                      <a:pt x="104384" y="168841"/>
                    </a:cubicBezTo>
                    <a:cubicBezTo>
                      <a:pt x="97762" y="164470"/>
                      <a:pt x="77244" y="150541"/>
                      <a:pt x="56889" y="132894"/>
                    </a:cubicBezTo>
                    <a:cubicBezTo>
                      <a:pt x="25019" y="105232"/>
                      <a:pt x="8155" y="81289"/>
                      <a:pt x="8155" y="63674"/>
                    </a:cubicBezTo>
                    <a:cubicBezTo>
                      <a:pt x="8155" y="33044"/>
                      <a:pt x="32392" y="8155"/>
                      <a:pt x="62173" y="8155"/>
                    </a:cubicBezTo>
                    <a:cubicBezTo>
                      <a:pt x="77146" y="8155"/>
                      <a:pt x="91075" y="14288"/>
                      <a:pt x="101383" y="25477"/>
                    </a:cubicBezTo>
                    <a:cubicBezTo>
                      <a:pt x="102165" y="26325"/>
                      <a:pt x="103242" y="26781"/>
                      <a:pt x="104384" y="26781"/>
                    </a:cubicBezTo>
                    <a:cubicBezTo>
                      <a:pt x="105525" y="26781"/>
                      <a:pt x="106602" y="26325"/>
                      <a:pt x="107385" y="25477"/>
                    </a:cubicBezTo>
                    <a:cubicBezTo>
                      <a:pt x="117692" y="14288"/>
                      <a:pt x="131621" y="8155"/>
                      <a:pt x="146594" y="8155"/>
                    </a:cubicBezTo>
                    <a:close/>
                    <a:moveTo>
                      <a:pt x="62173" y="0"/>
                    </a:moveTo>
                    <a:cubicBezTo>
                      <a:pt x="27890" y="0"/>
                      <a:pt x="0" y="28543"/>
                      <a:pt x="0" y="63674"/>
                    </a:cubicBezTo>
                    <a:cubicBezTo>
                      <a:pt x="0" y="84029"/>
                      <a:pt x="17354" y="109375"/>
                      <a:pt x="51572" y="139059"/>
                    </a:cubicBezTo>
                    <a:cubicBezTo>
                      <a:pt x="76559" y="160751"/>
                      <a:pt x="101937" y="176996"/>
                      <a:pt x="102198" y="177159"/>
                    </a:cubicBezTo>
                    <a:cubicBezTo>
                      <a:pt x="102850" y="177583"/>
                      <a:pt x="103633" y="177779"/>
                      <a:pt x="104384" y="177779"/>
                    </a:cubicBezTo>
                    <a:cubicBezTo>
                      <a:pt x="105134" y="177779"/>
                      <a:pt x="105917" y="177583"/>
                      <a:pt x="106569" y="177159"/>
                    </a:cubicBezTo>
                    <a:cubicBezTo>
                      <a:pt x="106830" y="176996"/>
                      <a:pt x="132208" y="160751"/>
                      <a:pt x="157195" y="139059"/>
                    </a:cubicBezTo>
                    <a:cubicBezTo>
                      <a:pt x="191413" y="109375"/>
                      <a:pt x="208767" y="84029"/>
                      <a:pt x="208767" y="63674"/>
                    </a:cubicBezTo>
                    <a:cubicBezTo>
                      <a:pt x="208767" y="28543"/>
                      <a:pt x="180877" y="0"/>
                      <a:pt x="146594" y="0"/>
                    </a:cubicBezTo>
                    <a:cubicBezTo>
                      <a:pt x="130740" y="0"/>
                      <a:pt x="115898" y="5970"/>
                      <a:pt x="104384" y="16898"/>
                    </a:cubicBezTo>
                    <a:cubicBezTo>
                      <a:pt x="92869" y="5970"/>
                      <a:pt x="78027" y="0"/>
                      <a:pt x="621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1"/>
              <p:cNvSpPr/>
              <p:nvPr/>
            </p:nvSpPr>
            <p:spPr>
              <a:xfrm>
                <a:off x="4635275" y="1187650"/>
                <a:ext cx="223475" cy="204425"/>
              </a:xfrm>
              <a:custGeom>
                <a:rect b="b" l="l" r="r" t="t"/>
                <a:pathLst>
                  <a:path extrusionOk="0" h="8177" w="8939">
                    <a:moveTo>
                      <a:pt x="4507" y="1"/>
                    </a:moveTo>
                    <a:cubicBezTo>
                      <a:pt x="4290" y="1"/>
                      <a:pt x="4070" y="18"/>
                      <a:pt x="3849" y="54"/>
                    </a:cubicBezTo>
                    <a:lnTo>
                      <a:pt x="3719" y="86"/>
                    </a:lnTo>
                    <a:cubicBezTo>
                      <a:pt x="1501" y="478"/>
                      <a:pt x="0" y="2598"/>
                      <a:pt x="392" y="4816"/>
                    </a:cubicBezTo>
                    <a:cubicBezTo>
                      <a:pt x="751" y="6806"/>
                      <a:pt x="2479" y="8176"/>
                      <a:pt x="4404" y="8176"/>
                    </a:cubicBezTo>
                    <a:cubicBezTo>
                      <a:pt x="4665" y="8176"/>
                      <a:pt x="4893" y="8176"/>
                      <a:pt x="5122" y="8111"/>
                    </a:cubicBezTo>
                    <a:lnTo>
                      <a:pt x="5219" y="8111"/>
                    </a:lnTo>
                    <a:cubicBezTo>
                      <a:pt x="7438" y="7719"/>
                      <a:pt x="8938" y="5632"/>
                      <a:pt x="8547" y="3414"/>
                    </a:cubicBezTo>
                    <a:cubicBezTo>
                      <a:pt x="8224" y="1416"/>
                      <a:pt x="6472" y="1"/>
                      <a:pt x="4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1"/>
              <p:cNvSpPr/>
              <p:nvPr/>
            </p:nvSpPr>
            <p:spPr>
              <a:xfrm>
                <a:off x="5021825" y="1212275"/>
                <a:ext cx="841600" cy="1076825"/>
              </a:xfrm>
              <a:custGeom>
                <a:rect b="b" l="l" r="r" t="t"/>
                <a:pathLst>
                  <a:path extrusionOk="0" h="43073" w="33664">
                    <a:moveTo>
                      <a:pt x="4552" y="1"/>
                    </a:moveTo>
                    <a:cubicBezTo>
                      <a:pt x="2804" y="1"/>
                      <a:pt x="1185" y="1128"/>
                      <a:pt x="653" y="2885"/>
                    </a:cubicBezTo>
                    <a:cubicBezTo>
                      <a:pt x="0" y="5038"/>
                      <a:pt x="1207" y="7322"/>
                      <a:pt x="3360" y="7974"/>
                    </a:cubicBezTo>
                    <a:cubicBezTo>
                      <a:pt x="16408" y="11986"/>
                      <a:pt x="25509" y="24741"/>
                      <a:pt x="25509" y="38995"/>
                    </a:cubicBezTo>
                    <a:cubicBezTo>
                      <a:pt x="25509" y="41246"/>
                      <a:pt x="27336" y="43073"/>
                      <a:pt x="29586" y="43073"/>
                    </a:cubicBezTo>
                    <a:cubicBezTo>
                      <a:pt x="31837" y="43073"/>
                      <a:pt x="33664" y="41246"/>
                      <a:pt x="33664" y="38995"/>
                    </a:cubicBezTo>
                    <a:cubicBezTo>
                      <a:pt x="33664" y="30123"/>
                      <a:pt x="30924" y="21674"/>
                      <a:pt x="25770" y="14596"/>
                    </a:cubicBezTo>
                    <a:cubicBezTo>
                      <a:pt x="20779" y="7713"/>
                      <a:pt x="13668" y="2592"/>
                      <a:pt x="5741" y="178"/>
                    </a:cubicBezTo>
                    <a:cubicBezTo>
                      <a:pt x="5346" y="58"/>
                      <a:pt x="4946" y="1"/>
                      <a:pt x="4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fugee Charity Event Pitch Deck by Slidesgo">
  <a:themeElements>
    <a:clrScheme name="Simple Light">
      <a:dk1>
        <a:srgbClr val="000000"/>
      </a:dk1>
      <a:lt1>
        <a:srgbClr val="FFFFFF"/>
      </a:lt1>
      <a:dk2>
        <a:srgbClr val="595959"/>
      </a:dk2>
      <a:lt2>
        <a:srgbClr val="EEEEEE"/>
      </a:lt2>
      <a:accent1>
        <a:srgbClr val="BF0311"/>
      </a:accent1>
      <a:accent2>
        <a:srgbClr val="B9B9B9"/>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