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B2BE-B85A-42CD-BAE3-D9777F88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EBC1B-DAF5-43D5-AE66-2B36D23F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3B7A-D3E4-45FB-B234-D6264CA1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36DBC-DAE4-445A-84E6-BBE70363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C59FC-4FD8-4929-8E58-75CCE277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D9CC0-BA5A-4F7C-BE90-53313A07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6174A-B84F-4045-B1AE-563AFD0C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04AFE-BAFF-4EBD-B032-1EE8E68E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23F86-2A79-4FBF-B707-1D0E9D9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C49CD-BAD8-4310-9112-D951F2CA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05A714-F413-4334-9653-BFE9B9880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A1418-F6F2-4BB9-94D2-C067224C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F230D-2BA0-41E0-89B6-38CB4EE1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4B36F-67EF-4F24-942F-8053C0B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652D2-C501-45E4-B09C-992D2E9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8BE74-3359-48B8-AC86-DC2CEF3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B769E-617C-407E-87EB-126B4C36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F8CD6-C067-4B50-8A1F-2208756C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FE8CD-2ECA-4A56-8D15-D38BE195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1D653-AE9F-4CB0-9548-879AC0A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37D0-6CFA-45B4-9900-DDE6B44F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7C40A-1A8B-4FEF-B987-CB0A1457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051FA-14E9-41F1-A5A4-48EBA24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D4179-D9DF-45CB-B852-58078BBE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6562D-262E-4409-9CA0-65EC635F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C7643-8284-4429-A85E-AE76F9A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9BB66-8C37-4D62-BD9D-F27CA881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632FE-A887-4041-A773-4FAA0914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B7FC-EE50-4229-8928-5002E3B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55994-1A91-43AF-A826-1AC8BD6A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F9C17-9A1E-4E4F-AFAC-E355631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A56D3-6189-48D8-A2F7-02801E0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804F-44DC-4EAA-93AB-8432474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32D48-AD3B-4E34-8494-13BA0A08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EBEFD-8DF2-4460-BE4C-29E63ACB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98DBC3-93DA-4611-90F9-9B2DA563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ABC9D-9488-4B3C-95C8-7BCEC5FC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28424-7A8C-48B4-A793-5B78EB0B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21865-66F9-4B11-921D-05F4922F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4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E7180-0D75-4259-87CD-16A31EBF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896B90-C80A-4CCD-B003-1ACB5DA4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B1B84-0D6D-4A9F-A5AB-1D024183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293A9-CE2E-40ED-981D-18EAB3FD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2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626FB-AB46-4752-9BB0-2B9A60F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65FAE-8378-48C3-892A-4B91996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CAC5-1C42-4CC5-B00C-01CF77BC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D601-2065-4B8E-8189-2F32CD65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21FC3-DE5B-4D7B-B5E7-804FBA3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F327D-09C1-4164-9623-D536A7C5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2C98C-B8DA-48F7-B1D7-A5159A51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F91A2-6717-4E05-8092-46209E11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134EB-0EA7-453A-8986-B711B92C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4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1CB73-CE6A-46BD-A298-34E3D94B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797FAC-0FB4-4072-99DC-A55F86452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DF5A4-8317-4C24-B308-7621A69D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46592-3FF4-4132-AC21-21019CF0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5F1E7-F6C8-46E6-B9E8-41521CD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BB167-C352-4875-9FB5-ED60CB2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CA0EC-3873-4CE0-BA35-F14D3DB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CF567-C286-45D2-8479-2CA64CBF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3D1E8-1F4B-4C91-AE2D-53A8F82C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C999-162F-4870-B278-927777FC5011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A90D7-5563-4BF1-A7CB-20A255070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C1FED-948A-45F7-B3D7-FBA8C39E5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F831-D857-404D-9F07-9BB1D0A82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0227E-A29E-4003-B607-7FF050C2BB96}"/>
              </a:ext>
            </a:extLst>
          </p:cNvPr>
          <p:cNvSpPr txBox="1"/>
          <p:nvPr/>
        </p:nvSpPr>
        <p:spPr>
          <a:xfrm>
            <a:off x="429492" y="1098674"/>
            <a:ext cx="1801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기부숍에서 물건이 마음에 들지만 후원하고 싶은 단체가 아닌 경우 소비가 망설여질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0E870-DFF3-4035-87C8-69CDB7984193}"/>
              </a:ext>
            </a:extLst>
          </p:cNvPr>
          <p:cNvSpPr txBox="1"/>
          <p:nvPr/>
        </p:nvSpPr>
        <p:spPr>
          <a:xfrm>
            <a:off x="429492" y="2548660"/>
            <a:ext cx="1801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사회적 소비를 원하는 사람은 많아졌지만 정작 기부 액수는 감소하고있다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A143B-71EF-467C-9475-FEBC485B1C1C}"/>
              </a:ext>
            </a:extLst>
          </p:cNvPr>
          <p:cNvSpPr txBox="1"/>
          <p:nvPr/>
        </p:nvSpPr>
        <p:spPr>
          <a:xfrm>
            <a:off x="2669306" y="997074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구입한 금액의 </a:t>
            </a:r>
            <a:r>
              <a:rPr lang="ko-KR" altLang="en-US" sz="1200" dirty="0" err="1"/>
              <a:t>마일리지화</a:t>
            </a:r>
            <a:r>
              <a:rPr lang="en-US" altLang="ko-KR" sz="1200" dirty="0"/>
              <a:t> (</a:t>
            </a:r>
            <a:r>
              <a:rPr lang="ko-KR" altLang="en-US" sz="1200" dirty="0"/>
              <a:t>기부목적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AE6B9-12EB-40D8-8C5C-F5DA7DB1F010}"/>
              </a:ext>
            </a:extLst>
          </p:cNvPr>
          <p:cNvSpPr txBox="1"/>
          <p:nvPr/>
        </p:nvSpPr>
        <p:spPr>
          <a:xfrm>
            <a:off x="2669305" y="1606551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마일리지를 이용하여 소비자끼리 중고거래 활성화</a:t>
            </a:r>
            <a:r>
              <a:rPr lang="en-US" altLang="ko-KR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DD5F5-D2CD-473F-B2E0-1B1D226D36B5}"/>
              </a:ext>
            </a:extLst>
          </p:cNvPr>
          <p:cNvSpPr txBox="1"/>
          <p:nvPr/>
        </p:nvSpPr>
        <p:spPr>
          <a:xfrm>
            <a:off x="2669305" y="3133435"/>
            <a:ext cx="172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6F1FB-A82C-4A77-9BD9-5C98579138D5}"/>
              </a:ext>
            </a:extLst>
          </p:cNvPr>
          <p:cNvSpPr txBox="1"/>
          <p:nvPr/>
        </p:nvSpPr>
        <p:spPr>
          <a:xfrm>
            <a:off x="2669305" y="3410434"/>
            <a:ext cx="172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누적후원금액집계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90EA0-7999-4B7D-9975-B67C2C131564}"/>
              </a:ext>
            </a:extLst>
          </p:cNvPr>
          <p:cNvSpPr txBox="1"/>
          <p:nvPr/>
        </p:nvSpPr>
        <p:spPr>
          <a:xfrm>
            <a:off x="2669304" y="3687433"/>
            <a:ext cx="191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카테고리별 </a:t>
            </a:r>
            <a:r>
              <a:rPr lang="ko-KR" altLang="en-US" sz="1200"/>
              <a:t>물품 목록화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FCF8E-7517-4C99-8903-EE2A6BEC5611}"/>
              </a:ext>
            </a:extLst>
          </p:cNvPr>
          <p:cNvSpPr txBox="1"/>
          <p:nvPr/>
        </p:nvSpPr>
        <p:spPr>
          <a:xfrm>
            <a:off x="2669303" y="3964432"/>
            <a:ext cx="191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정보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EFAA6-CEF5-4002-B925-96E57AE35663}"/>
              </a:ext>
            </a:extLst>
          </p:cNvPr>
          <p:cNvSpPr txBox="1"/>
          <p:nvPr/>
        </p:nvSpPr>
        <p:spPr>
          <a:xfrm>
            <a:off x="5006109" y="1791171"/>
            <a:ext cx="1911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사회적 소비의 관심이 늘어난 요즘 시대에</a:t>
            </a:r>
            <a:r>
              <a:rPr lang="en-US" altLang="ko-KR" sz="1200" dirty="0"/>
              <a:t>, </a:t>
            </a:r>
            <a:r>
              <a:rPr lang="ko-KR" altLang="en-US" sz="1200" dirty="0"/>
              <a:t>후원자의 니즈를 </a:t>
            </a:r>
            <a:r>
              <a:rPr lang="ko-KR" altLang="en-US" sz="1200" dirty="0" err="1"/>
              <a:t>충족시킬만한</a:t>
            </a:r>
            <a:r>
              <a:rPr lang="ko-KR" altLang="en-US" sz="1200" dirty="0"/>
              <a:t> 홈페이지가 전무하다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그래서 우리는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마일리지를 이용한 기부 형태 채택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캠페인을 통한 구매 활성화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중고거래를 활용한 홈페이지 활성화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를</a:t>
            </a:r>
            <a:r>
              <a:rPr lang="ko-KR" altLang="en-US" sz="1200" dirty="0"/>
              <a:t> 통해 우리 사회가 더 좋은 방향으로 나갈 수 있게끔 하겠다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683CC-5C50-4CA9-9D87-BA3193FF6C3C}"/>
              </a:ext>
            </a:extLst>
          </p:cNvPr>
          <p:cNvSpPr txBox="1"/>
          <p:nvPr/>
        </p:nvSpPr>
        <p:spPr>
          <a:xfrm>
            <a:off x="7324436" y="1098674"/>
            <a:ext cx="19119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구매에 따른 마일리지 적립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마일리지로 다양한 후원단체에게 기부 가능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8B565-AEFB-4267-8165-C99D446B9A1A}"/>
              </a:ext>
            </a:extLst>
          </p:cNvPr>
          <p:cNvSpPr txBox="1"/>
          <p:nvPr/>
        </p:nvSpPr>
        <p:spPr>
          <a:xfrm>
            <a:off x="7324435" y="1791171"/>
            <a:ext cx="1911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캠페인과 중고거래 활성화를 통한 구매촉진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601BD-BCBF-4751-82BE-B3753996A261}"/>
              </a:ext>
            </a:extLst>
          </p:cNvPr>
          <p:cNvSpPr txBox="1"/>
          <p:nvPr/>
        </p:nvSpPr>
        <p:spPr>
          <a:xfrm>
            <a:off x="7324434" y="3410434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후원 받을 단체의 </a:t>
            </a:r>
            <a:r>
              <a:rPr lang="en-US" altLang="ko-KR" sz="1200" dirty="0"/>
              <a:t>SNS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유튜브</a:t>
            </a:r>
            <a:r>
              <a:rPr lang="en-US" altLang="ko-KR" sz="1200" dirty="0"/>
              <a:t>, </a:t>
            </a:r>
            <a:r>
              <a:rPr lang="ko-KR" altLang="en-US" sz="1200" dirty="0"/>
              <a:t>인스타그램</a:t>
            </a:r>
            <a:r>
              <a:rPr lang="en-US" altLang="ko-KR" sz="1200" dirty="0"/>
              <a:t>, </a:t>
            </a:r>
            <a:r>
              <a:rPr lang="ko-KR" altLang="en-US" sz="1200" dirty="0"/>
              <a:t>페이스북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AE6A5-52C4-433D-A094-3F2B34666066}"/>
              </a:ext>
            </a:extLst>
          </p:cNvPr>
          <p:cNvSpPr txBox="1"/>
          <p:nvPr/>
        </p:nvSpPr>
        <p:spPr>
          <a:xfrm>
            <a:off x="7324434" y="4241431"/>
            <a:ext cx="187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유명 </a:t>
            </a:r>
            <a:r>
              <a:rPr lang="ko-KR" altLang="en-US" sz="1200" dirty="0" err="1"/>
              <a:t>유튜버와의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콜라보</a:t>
            </a:r>
            <a:endParaRPr lang="en-US" altLang="ko-KR" sz="1200" dirty="0"/>
          </a:p>
          <a:p>
            <a:r>
              <a:rPr lang="en-US" altLang="ko-KR" sz="1200" dirty="0"/>
              <a:t>Ex ) </a:t>
            </a:r>
            <a:r>
              <a:rPr lang="ko-KR" altLang="en-US" sz="1200" dirty="0"/>
              <a:t>물건 </a:t>
            </a:r>
            <a:r>
              <a:rPr lang="ko-KR" altLang="en-US" sz="1200" dirty="0" err="1"/>
              <a:t>실착</a:t>
            </a:r>
            <a:r>
              <a:rPr lang="ko-KR" altLang="en-US" sz="1200" dirty="0"/>
              <a:t> 후 봉사활동 콘텐츠 등등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537BF-E078-44BE-819E-6EA786C2B19D}"/>
              </a:ext>
            </a:extLst>
          </p:cNvPr>
          <p:cNvSpPr txBox="1"/>
          <p:nvPr/>
        </p:nvSpPr>
        <p:spPr>
          <a:xfrm>
            <a:off x="9661236" y="997074"/>
            <a:ext cx="2198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main target</a:t>
            </a:r>
          </a:p>
          <a:p>
            <a:r>
              <a:rPr lang="ko-KR" altLang="en-US" sz="1600" dirty="0" err="1"/>
              <a:t>밀레니얼</a:t>
            </a:r>
            <a:r>
              <a:rPr lang="ko-KR" altLang="en-US" sz="1600" dirty="0"/>
              <a:t> 세대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sub target</a:t>
            </a:r>
          </a:p>
          <a:p>
            <a:r>
              <a:rPr lang="en-US" altLang="ko-KR" sz="1600" dirty="0"/>
              <a:t>58</a:t>
            </a:r>
            <a:r>
              <a:rPr lang="ko-KR" altLang="en-US" sz="1600" dirty="0"/>
              <a:t> 세대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1EFDE-6A63-4317-88BD-D406C0BA60C8}"/>
              </a:ext>
            </a:extLst>
          </p:cNvPr>
          <p:cNvSpPr txBox="1"/>
          <p:nvPr/>
        </p:nvSpPr>
        <p:spPr>
          <a:xfrm>
            <a:off x="498764" y="5606473"/>
            <a:ext cx="475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서버운영비</a:t>
            </a:r>
            <a:endParaRPr lang="en-US" altLang="ko-KR" sz="1200" dirty="0"/>
          </a:p>
          <a:p>
            <a:r>
              <a:rPr lang="ko-KR" altLang="en-US" sz="1200" dirty="0"/>
              <a:t>인건비</a:t>
            </a:r>
            <a:endParaRPr lang="en-US" altLang="ko-KR" sz="1200" dirty="0"/>
          </a:p>
          <a:p>
            <a:r>
              <a:rPr lang="ko-KR" altLang="en-US" sz="1200" dirty="0"/>
              <a:t>최소한의 마케팅 비용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47EAE-6178-4CCA-A1AE-F73A08F55055}"/>
              </a:ext>
            </a:extLst>
          </p:cNvPr>
          <p:cNvSpPr txBox="1"/>
          <p:nvPr/>
        </p:nvSpPr>
        <p:spPr>
          <a:xfrm>
            <a:off x="6169891" y="5791139"/>
            <a:ext cx="542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판매수수료 </a:t>
            </a:r>
            <a:r>
              <a:rPr lang="en-US" altLang="ko-KR" sz="1200" dirty="0"/>
              <a:t>(</a:t>
            </a:r>
            <a:r>
              <a:rPr lang="ko-KR" altLang="en-US" sz="1200" dirty="0"/>
              <a:t>비용을 충당하기 위해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CSR(</a:t>
            </a:r>
            <a:r>
              <a:rPr lang="ko-KR" altLang="en-US" sz="1200" dirty="0"/>
              <a:t>기업의 사회적 책임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</a:t>
            </a:r>
            <a:r>
              <a:rPr lang="en-US" altLang="ko-KR" sz="1200" dirty="0"/>
              <a:t>, </a:t>
            </a:r>
            <a:r>
              <a:rPr lang="ko-KR" altLang="en-US" sz="1200" dirty="0"/>
              <a:t>기업의 </a:t>
            </a:r>
            <a:r>
              <a:rPr lang="ko-KR" altLang="en-US" sz="1200"/>
              <a:t>이미지 개선 및 향상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23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나눔고딕코딩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</dc:creator>
  <cp:lastModifiedBy>kosmo_</cp:lastModifiedBy>
  <cp:revision>5</cp:revision>
  <dcterms:created xsi:type="dcterms:W3CDTF">2021-07-09T06:01:48Z</dcterms:created>
  <dcterms:modified xsi:type="dcterms:W3CDTF">2021-07-09T06:43:44Z</dcterms:modified>
</cp:coreProperties>
</file>