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250652" y="1260894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232281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7779097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88237" y="2763098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39956" y="145812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7725539" y="410108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8955875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0083664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1610699" y="410807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38373" y="40803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7725537" y="288428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372541" y="28460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0121486" y="543877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후원</a:t>
            </a:r>
            <a:r>
              <a:rPr lang="en-US" altLang="ko-KR" sz="1050" dirty="0"/>
              <a:t>/</a:t>
            </a:r>
            <a:r>
              <a:rPr lang="ko-KR" altLang="en-US" sz="1050" dirty="0"/>
              <a:t>캠페인 추가 기능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7769229" y="2745514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후원단체 총 </a:t>
            </a:r>
            <a:r>
              <a:rPr lang="ko-KR" altLang="en-US" sz="1050" dirty="0" err="1"/>
              <a:t>기부액에</a:t>
            </a:r>
            <a:r>
              <a:rPr lang="ko-KR" altLang="en-US" sz="1050" dirty="0"/>
              <a:t> 후원한 마일리지를 누적한 합을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7775426" y="142295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출력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/>
              <a:t>,</a:t>
            </a:r>
            <a:r>
              <a:rPr lang="ko-KR" altLang="en-US" sz="1050" dirty="0"/>
              <a:t>삭제</a:t>
            </a:r>
            <a:r>
              <a:rPr lang="en-US" altLang="ko-KR" sz="1050" dirty="0"/>
              <a:t>,</a:t>
            </a:r>
            <a:r>
              <a:rPr lang="ko-KR" altLang="en-US" sz="1050" dirty="0"/>
              <a:t>입력 보완 및 완성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7856937" y="546571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[ADMIN_TODO] </a:t>
            </a:r>
            <a:r>
              <a:rPr lang="ko-KR" altLang="en-US" sz="1050" dirty="0"/>
              <a:t>기능 구현 및 부착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8988380" y="545692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레벨별 이용가능한 기능 구현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7774106" y="413445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상품상세보기페이지 댓글 구현</a:t>
            </a:r>
            <a:r>
              <a:rPr lang="en-US" altLang="ko-KR" sz="1050" dirty="0"/>
              <a:t>,</a:t>
            </a:r>
            <a:endParaRPr lang="ko-KR" altLang="en-US" sz="1050" dirty="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8890467" y="412426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9969234" y="2718713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회원의 정보를 불러와 마일리지 사용 후 차감한 금액을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8871879" y="286364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수정</a:t>
            </a:r>
            <a:r>
              <a:rPr lang="en-US" altLang="ko-KR" sz="1050" dirty="0"/>
              <a:t>, </a:t>
            </a:r>
            <a:r>
              <a:rPr lang="ko-KR" altLang="en-US" sz="1050" dirty="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8943017" y="144771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마일리지 기부 </a:t>
            </a:r>
            <a:r>
              <a:rPr lang="en-US" altLang="ko-KR" sz="1050" dirty="0"/>
              <a:t>/ </a:t>
            </a:r>
            <a:r>
              <a:rPr lang="ko-KR" altLang="en-US" sz="1050" dirty="0"/>
              <a:t>차감 완료하기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38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96343" y="284899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14725" y="139789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41303" y="4144776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추천 상품 출력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81129" y="4165293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55312" y="545444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66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2021-07-23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1588237" y="138416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862596" y="4155794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장바구니</a:t>
            </a:r>
            <a:r>
              <a:rPr lang="en-US" altLang="ko-KR" sz="1050"/>
              <a:t>, </a:t>
            </a:r>
            <a:r>
              <a:rPr lang="ko-KR" altLang="en-US" sz="1050"/>
              <a:t>판매 서비스 매듭 짓기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689614" y="413110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페이징</a:t>
            </a:r>
            <a:r>
              <a:rPr lang="en-US" altLang="ko-KR" sz="1050"/>
              <a:t> </a:t>
            </a:r>
            <a:r>
              <a:rPr lang="ko-KR" altLang="en-US" sz="1050"/>
              <a:t>처리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371AE38D-BCE9-4300-89CC-B515DC929C2F}"/>
              </a:ext>
            </a:extLst>
          </p:cNvPr>
          <p:cNvSpPr/>
          <p:nvPr/>
        </p:nvSpPr>
        <p:spPr>
          <a:xfrm>
            <a:off x="8972535" y="55008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46652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후원 단체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5178499" y="5402194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개발자 계정 관리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7810566" y="1423087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캠페인 서비스 매듭 짓기</a:t>
            </a:r>
            <a:endParaRPr lang="ko-KR" altLang="en-US" sz="1050" dirty="0"/>
          </a:p>
        </p:txBody>
      </p:sp>
      <p:sp>
        <p:nvSpPr>
          <p:cNvPr id="29" name="사각형: 모서리가 접힌 도형 35">
            <a:extLst>
              <a:ext uri="{FF2B5EF4-FFF2-40B4-BE49-F238E27FC236}">
                <a16:creationId xmlns:a16="http://schemas.microsoft.com/office/drawing/2014/main" id="{C70FC5FD-9E77-4D11-B4AE-C44F40090A1F}"/>
              </a:ext>
            </a:extLst>
          </p:cNvPr>
          <p:cNvSpPr/>
          <p:nvPr/>
        </p:nvSpPr>
        <p:spPr>
          <a:xfrm>
            <a:off x="5246135" y="1467148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 페이지 서비스 도입ㄴ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7803255" y="283466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중고 게시판 서비스 도입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9079310" y="2725503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895464" y="4138101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찜 기능 처리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45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409</Words>
  <Application>Microsoft Office PowerPoint</Application>
  <PresentationFormat>와이드스크린</PresentationFormat>
  <Paragraphs>113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52</cp:revision>
  <dcterms:created xsi:type="dcterms:W3CDTF">2021-07-20T01:07:57Z</dcterms:created>
  <dcterms:modified xsi:type="dcterms:W3CDTF">2021-07-23T13:32:06Z</dcterms:modified>
</cp:coreProperties>
</file>