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250652" y="1260894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232281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20xx-xx-xx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2021-07-30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5372419" y="155998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err="1" smtClean="0"/>
              <a:t>마이페이지</a:t>
            </a:r>
            <a:r>
              <a:rPr lang="en-US" altLang="ko-KR" sz="1050" dirty="0" smtClean="0"/>
              <a:t>]</a:t>
            </a:r>
          </a:p>
          <a:p>
            <a:pPr algn="ctr"/>
            <a:r>
              <a:rPr lang="en-US" altLang="ko-KR" sz="1050" dirty="0" smtClean="0"/>
              <a:t>1</a:t>
            </a:r>
            <a:r>
              <a:rPr lang="ko-KR" altLang="en-US" sz="1050" dirty="0" smtClean="0"/>
              <a:t>차 테스트 결과 개선 사항 </a:t>
            </a:r>
            <a:r>
              <a:rPr lang="en-US" altLang="ko-KR" sz="1050" dirty="0" smtClean="0"/>
              <a:t>8</a:t>
            </a:r>
            <a:r>
              <a:rPr lang="ko-KR" altLang="en-US" sz="1050" dirty="0" smtClean="0"/>
              <a:t>가지 수정하기</a:t>
            </a:r>
            <a:endParaRPr lang="en-US" altLang="ko-KR" sz="1050" dirty="0" smtClean="0"/>
          </a:p>
        </p:txBody>
      </p:sp>
      <p:sp>
        <p:nvSpPr>
          <p:cNvPr id="18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2753679" y="15142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캠페인</a:t>
            </a:r>
            <a:r>
              <a:rPr lang="en-US" altLang="ko-KR" sz="1050" dirty="0" smtClean="0"/>
              <a:t>]</a:t>
            </a:r>
          </a:p>
          <a:p>
            <a:pPr algn="ctr"/>
            <a:r>
              <a:rPr lang="en-US" altLang="ko-KR" sz="1050" dirty="0" smtClean="0"/>
              <a:t>1</a:t>
            </a:r>
            <a:r>
              <a:rPr lang="ko-KR" altLang="en-US" sz="1050" dirty="0" smtClean="0"/>
              <a:t>차 테스트 결과 개선 사항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가지 수정하기</a:t>
            </a:r>
            <a:endParaRPr lang="en-US" altLang="ko-KR" sz="1050" dirty="0" smtClean="0"/>
          </a:p>
        </p:txBody>
      </p:sp>
      <p:sp>
        <p:nvSpPr>
          <p:cNvPr id="19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5250499" y="276394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후원 단체</a:t>
            </a:r>
            <a:r>
              <a:rPr lang="en-US" altLang="ko-KR" sz="1050" dirty="0" smtClean="0"/>
              <a:t>]</a:t>
            </a:r>
          </a:p>
          <a:p>
            <a:pPr algn="ctr"/>
            <a:r>
              <a:rPr lang="en-US" altLang="ko-KR" sz="1050" dirty="0" smtClean="0"/>
              <a:t>1</a:t>
            </a:r>
            <a:r>
              <a:rPr lang="ko-KR" altLang="en-US" sz="1050" dirty="0" smtClean="0"/>
              <a:t>차 테스트 결과 개선 사항 </a:t>
            </a:r>
            <a:r>
              <a:rPr lang="en-US" altLang="ko-KR" sz="1050" dirty="0" smtClean="0"/>
              <a:t>7</a:t>
            </a:r>
            <a:r>
              <a:rPr lang="ko-KR" altLang="en-US" sz="1050" dirty="0" smtClean="0"/>
              <a:t>가지 수정하기</a:t>
            </a:r>
            <a:endParaRPr lang="en-US" altLang="ko-KR" sz="1050" dirty="0" smtClean="0"/>
          </a:p>
        </p:txBody>
      </p:sp>
      <p:sp>
        <p:nvSpPr>
          <p:cNvPr id="24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2639379" y="271314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중고 장터</a:t>
            </a:r>
            <a:r>
              <a:rPr lang="en-US" altLang="ko-KR" sz="1050" dirty="0" smtClean="0"/>
              <a:t>]</a:t>
            </a:r>
          </a:p>
          <a:p>
            <a:pPr algn="ctr"/>
            <a:r>
              <a:rPr lang="en-US" altLang="ko-KR" sz="1050" dirty="0" smtClean="0"/>
              <a:t>1</a:t>
            </a:r>
            <a:r>
              <a:rPr lang="ko-KR" altLang="en-US" sz="1050" dirty="0" smtClean="0"/>
              <a:t>차 테스트 결과 개선 사항 </a:t>
            </a:r>
            <a:r>
              <a:rPr lang="en-US" altLang="ko-KR" sz="1050" dirty="0" smtClean="0"/>
              <a:t>5</a:t>
            </a:r>
            <a:r>
              <a:rPr lang="ko-KR" altLang="en-US" sz="1050" dirty="0" smtClean="0"/>
              <a:t>가지 수정하기</a:t>
            </a:r>
            <a:endParaRPr lang="en-US" altLang="ko-KR" sz="1050" dirty="0" smtClean="0"/>
          </a:p>
        </p:txBody>
      </p:sp>
      <p:sp>
        <p:nvSpPr>
          <p:cNvPr id="26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5347019" y="41558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상품</a:t>
            </a:r>
            <a:r>
              <a:rPr lang="en-US" altLang="ko-KR" sz="1050" dirty="0" smtClean="0"/>
              <a:t>]</a:t>
            </a:r>
          </a:p>
          <a:p>
            <a:pPr algn="ctr"/>
            <a:r>
              <a:rPr lang="en-US" altLang="ko-KR" sz="1050" dirty="0" smtClean="0"/>
              <a:t>1</a:t>
            </a:r>
            <a:r>
              <a:rPr lang="ko-KR" altLang="en-US" sz="1050" dirty="0" smtClean="0"/>
              <a:t>차 테스트 결과 개선 사항 </a:t>
            </a:r>
            <a:r>
              <a:rPr lang="en-US" altLang="ko-KR" sz="1050" dirty="0"/>
              <a:t>4</a:t>
            </a:r>
            <a:r>
              <a:rPr lang="ko-KR" altLang="en-US" sz="1050" dirty="0" smtClean="0"/>
              <a:t>가지 수정하기</a:t>
            </a:r>
            <a:endParaRPr lang="en-US" altLang="ko-KR" sz="1050" dirty="0" smtClean="0"/>
          </a:p>
        </p:txBody>
      </p:sp>
      <p:sp>
        <p:nvSpPr>
          <p:cNvPr id="27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7744779" y="554270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]</a:t>
            </a:r>
          </a:p>
          <a:p>
            <a:pPr algn="ctr"/>
            <a:r>
              <a:rPr lang="en-US" altLang="ko-KR" sz="1050" dirty="0"/>
              <a:t>1</a:t>
            </a:r>
            <a:r>
              <a:rPr lang="ko-KR" altLang="en-US" sz="1050" dirty="0"/>
              <a:t>차 테스트 결과 개선 사항 </a:t>
            </a:r>
            <a:r>
              <a:rPr lang="en-US" altLang="ko-KR" sz="1050" dirty="0"/>
              <a:t>4</a:t>
            </a:r>
            <a:r>
              <a:rPr lang="ko-KR" altLang="en-US" sz="1050" dirty="0"/>
              <a:t>가지 수정하기</a:t>
            </a:r>
            <a:endParaRPr lang="en-US" altLang="ko-KR" sz="1050" dirty="0"/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8890319" y="55274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[</a:t>
            </a:r>
            <a:r>
              <a:rPr lang="ko-KR" altLang="en-US" sz="1050" dirty="0" smtClean="0"/>
              <a:t>개발자 모드</a:t>
            </a:r>
            <a:r>
              <a:rPr lang="en-US" altLang="ko-KR" sz="1050" dirty="0" smtClean="0"/>
              <a:t>]</a:t>
            </a:r>
          </a:p>
          <a:p>
            <a:pPr algn="ctr"/>
            <a:r>
              <a:rPr lang="en-US" altLang="ko-KR" sz="1050" dirty="0"/>
              <a:t>1</a:t>
            </a:r>
            <a:r>
              <a:rPr lang="ko-KR" altLang="en-US" sz="1050" dirty="0"/>
              <a:t>차 테스트 결과 개선 사항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가지 </a:t>
            </a:r>
            <a:r>
              <a:rPr lang="ko-KR" altLang="en-US" sz="1050" dirty="0"/>
              <a:t>수정하기</a:t>
            </a:r>
            <a:endParaRPr lang="en-US" altLang="ko-KR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015299" y="5374640"/>
            <a:ext cx="1067965" cy="99855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서비스 기능 구현 문서 및 설명 자료 만들어 </a:t>
            </a:r>
            <a:r>
              <a:rPr lang="ko-KR" altLang="en-US" sz="1050" dirty="0" err="1" smtClean="0"/>
              <a:t>발표팀에</a:t>
            </a:r>
            <a:r>
              <a:rPr lang="ko-KR" altLang="en-US" sz="1050" dirty="0" smtClean="0"/>
              <a:t> 전달</a:t>
            </a:r>
            <a:endParaRPr lang="en-US" altLang="ko-KR" sz="1050" dirty="0" smtClean="0"/>
          </a:p>
        </p:txBody>
      </p:sp>
      <p:sp>
        <p:nvSpPr>
          <p:cNvPr id="32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909379" y="2702560"/>
            <a:ext cx="1067965" cy="99855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서비스 기능 구현 문서 및 설명 자료 만들어 </a:t>
            </a:r>
            <a:r>
              <a:rPr lang="ko-KR" altLang="en-US" sz="1050" dirty="0" err="1" smtClean="0"/>
              <a:t>발표팀에</a:t>
            </a:r>
            <a:r>
              <a:rPr lang="ko-KR" altLang="en-US" sz="1050" dirty="0" smtClean="0"/>
              <a:t> 전달</a:t>
            </a:r>
            <a:endParaRPr lang="en-US" altLang="ko-KR" sz="1050" dirty="0" smtClean="0"/>
          </a:p>
        </p:txBody>
      </p:sp>
      <p:sp>
        <p:nvSpPr>
          <p:cNvPr id="34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1511619" y="2804161"/>
            <a:ext cx="1067965" cy="84328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프로젝트 개발 중 </a:t>
            </a:r>
            <a:r>
              <a:rPr lang="ko-KR" altLang="en-US" sz="1050" dirty="0" err="1" smtClean="0"/>
              <a:t>관리되야할</a:t>
            </a:r>
            <a:r>
              <a:rPr lang="ko-KR" altLang="en-US" sz="1050" dirty="0" smtClean="0"/>
              <a:t> 문서 정리</a:t>
            </a:r>
            <a:endParaRPr lang="en-US" altLang="ko-KR" sz="1050" dirty="0" smtClean="0"/>
          </a:p>
        </p:txBody>
      </p:sp>
      <p:sp>
        <p:nvSpPr>
          <p:cNvPr id="35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1577659" y="418634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-</a:t>
            </a:r>
            <a:r>
              <a:rPr lang="ko-KR" altLang="en-US" sz="1050" dirty="0" err="1" smtClean="0"/>
              <a:t>발표팀</a:t>
            </a:r>
            <a:r>
              <a:rPr lang="en-US" altLang="ko-KR" sz="1050" dirty="0" smtClean="0"/>
              <a:t>-</a:t>
            </a:r>
          </a:p>
          <a:p>
            <a:pPr algn="ctr"/>
            <a:r>
              <a:rPr lang="ko-KR" altLang="en-US" sz="1050" dirty="0" smtClean="0"/>
              <a:t>발표용 </a:t>
            </a:r>
            <a:r>
              <a:rPr lang="en-US" altLang="ko-KR" sz="1050" dirty="0" err="1" smtClean="0"/>
              <a:t>ppt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템플릿 준비 및 자료 수집</a:t>
            </a:r>
            <a:endParaRPr lang="en-US" altLang="ko-KR" sz="1050" dirty="0" smtClean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1537019" y="149394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-</a:t>
            </a:r>
            <a:r>
              <a:rPr lang="ko-KR" altLang="en-US" sz="1050" dirty="0" err="1" smtClean="0"/>
              <a:t>발표팀</a:t>
            </a:r>
            <a:r>
              <a:rPr lang="en-US" altLang="ko-KR" sz="1050" dirty="0" smtClean="0"/>
              <a:t>-</a:t>
            </a:r>
          </a:p>
          <a:p>
            <a:pPr algn="ctr"/>
            <a:r>
              <a:rPr lang="ko-KR" altLang="en-US" sz="1050" dirty="0" smtClean="0"/>
              <a:t>발표용 </a:t>
            </a:r>
            <a:r>
              <a:rPr lang="en-US" altLang="ko-KR" sz="1050" dirty="0" err="1" smtClean="0"/>
              <a:t>ppt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템플릿 준비 및 자료 수집</a:t>
            </a:r>
            <a:endParaRPr lang="en-US" altLang="ko-KR" sz="1050" dirty="0" smtClean="0"/>
          </a:p>
        </p:txBody>
      </p:sp>
      <p:sp>
        <p:nvSpPr>
          <p:cNvPr id="38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1664019" y="5455921"/>
            <a:ext cx="1067965" cy="84328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프로젝트 소프트 자원관리 테스트 및 코드 정리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47625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440"/>
            <a:ext cx="643156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ko-KR" altLang="en-US" dirty="0" err="1"/>
              <a:t>수정사함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되돌아가기 구현하기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장바구니 전체 </a:t>
            </a:r>
            <a:r>
              <a:rPr lang="ko-KR" altLang="en-US" dirty="0" err="1"/>
              <a:t>결제액</a:t>
            </a:r>
            <a:r>
              <a:rPr lang="ko-KR" altLang="en-US" dirty="0"/>
              <a:t> 합산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유효성 검사</a:t>
            </a:r>
          </a:p>
          <a:p>
            <a:r>
              <a:rPr lang="en-US" altLang="ko-KR" dirty="0"/>
              <a:t>5. </a:t>
            </a:r>
            <a:r>
              <a:rPr lang="ko-KR" altLang="en-US" dirty="0" err="1"/>
              <a:t>페이징</a:t>
            </a:r>
            <a:r>
              <a:rPr lang="ko-KR" altLang="en-US" dirty="0"/>
              <a:t> 처리 제대로 하기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정보 수정 후에 바로 </a:t>
            </a:r>
            <a:r>
              <a:rPr lang="ko-KR" altLang="en-US" dirty="0" err="1"/>
              <a:t>바뀐거</a:t>
            </a:r>
            <a:r>
              <a:rPr lang="ko-KR" altLang="en-US" dirty="0"/>
              <a:t> 볼 수 있도록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전부 수정하고 </a:t>
            </a:r>
            <a:r>
              <a:rPr lang="en-US" altLang="ko-KR" dirty="0"/>
              <a:t>alert </a:t>
            </a:r>
            <a:r>
              <a:rPr lang="ko-KR" altLang="en-US" dirty="0"/>
              <a:t>지우기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장바구니 </a:t>
            </a:r>
            <a:r>
              <a:rPr lang="en-US" altLang="ko-KR" dirty="0"/>
              <a:t>order by </a:t>
            </a:r>
            <a:r>
              <a:rPr lang="en-US" altLang="ko-KR" dirty="0" err="1"/>
              <a:t>desc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상품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기본적인 기능 검색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페이징</a:t>
            </a:r>
            <a:r>
              <a:rPr lang="ko-KR" altLang="en-US" dirty="0"/>
              <a:t> </a:t>
            </a:r>
            <a:r>
              <a:rPr lang="ko-KR" altLang="en-US" dirty="0" err="1"/>
              <a:t>다시보기</a:t>
            </a:r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상품 </a:t>
            </a:r>
            <a:r>
              <a:rPr lang="ko-KR" altLang="en-US" dirty="0" err="1"/>
              <a:t>구매시</a:t>
            </a:r>
            <a:r>
              <a:rPr lang="ko-KR" altLang="en-US" dirty="0"/>
              <a:t> 곱하기 </a:t>
            </a:r>
            <a:r>
              <a:rPr lang="ko-KR" altLang="en-US" dirty="0" err="1"/>
              <a:t>두번되는거</a:t>
            </a:r>
            <a:r>
              <a:rPr lang="ko-KR" altLang="en-US" dirty="0"/>
              <a:t> 고치기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페이스북 등 </a:t>
            </a:r>
            <a:r>
              <a:rPr lang="en-US" altLang="ko-KR" dirty="0" err="1"/>
              <a:t>sns</a:t>
            </a:r>
            <a:r>
              <a:rPr lang="en-US" altLang="ko-KR" dirty="0"/>
              <a:t> </a:t>
            </a:r>
            <a:r>
              <a:rPr lang="ko-KR" altLang="en-US" dirty="0"/>
              <a:t>링크 달기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/>
              <a:t>캠페인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이런 후원 단체는 어떠세요</a:t>
            </a:r>
            <a:r>
              <a:rPr lang="en-US" altLang="ko-KR" dirty="0"/>
              <a:t>? </a:t>
            </a:r>
            <a:r>
              <a:rPr lang="ko-KR" altLang="en-US" dirty="0"/>
              <a:t>항목 </a:t>
            </a:r>
            <a:r>
              <a:rPr lang="ko-KR" altLang="en-US" dirty="0" err="1"/>
              <a:t>스폰</a:t>
            </a:r>
            <a:r>
              <a:rPr lang="ko-KR" altLang="en-US" dirty="0"/>
              <a:t> 불러와서 출력하기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사기치다</a:t>
            </a:r>
            <a:r>
              <a:rPr lang="ko-KR" altLang="en-US" dirty="0"/>
              <a:t> 걸림</a:t>
            </a:r>
            <a:r>
              <a:rPr lang="en-US" altLang="ko-KR" dirty="0"/>
              <a:t>! - </a:t>
            </a:r>
            <a:r>
              <a:rPr lang="ko-KR" altLang="en-US" dirty="0"/>
              <a:t>캠페인 </a:t>
            </a:r>
            <a:r>
              <a:rPr lang="ko-KR" altLang="en-US" dirty="0" err="1"/>
              <a:t>댓글수</a:t>
            </a:r>
            <a:r>
              <a:rPr lang="ko-KR" altLang="en-US" dirty="0"/>
              <a:t> 사기 검거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세션 정보 </a:t>
            </a:r>
            <a:r>
              <a:rPr lang="ko-KR" altLang="en-US" dirty="0" err="1"/>
              <a:t>가져온거</a:t>
            </a:r>
            <a:r>
              <a:rPr lang="ko-KR" altLang="en-US" dirty="0"/>
              <a:t> 바꾸기</a:t>
            </a:r>
            <a:r>
              <a:rPr lang="en-US" altLang="ko-KR" dirty="0"/>
              <a:t>, </a:t>
            </a:r>
            <a:r>
              <a:rPr lang="ko-KR" altLang="en-US" dirty="0"/>
              <a:t>전부 </a:t>
            </a:r>
            <a:r>
              <a:rPr lang="en-US" altLang="ko-KR" dirty="0" err="1"/>
              <a:t>db</a:t>
            </a:r>
            <a:r>
              <a:rPr lang="ko-KR" altLang="en-US" dirty="0"/>
              <a:t>에서 </a:t>
            </a:r>
            <a:r>
              <a:rPr lang="ko-KR" altLang="en-US" dirty="0" err="1" smtClean="0"/>
              <a:t>가져와야함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2880" y="752971"/>
            <a:ext cx="583518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스폰서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리스트화면에 </a:t>
            </a:r>
            <a:r>
              <a:rPr lang="ko-KR" altLang="en-US" dirty="0" err="1"/>
              <a:t>댓글수</a:t>
            </a:r>
            <a:r>
              <a:rPr lang="ko-KR" altLang="en-US" dirty="0"/>
              <a:t> 안보임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댓글 삭제하기 고치기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응원댓글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고치기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수정할때</a:t>
            </a:r>
            <a:r>
              <a:rPr lang="ko-KR" altLang="en-US" dirty="0"/>
              <a:t> </a:t>
            </a:r>
            <a:r>
              <a:rPr lang="ko-KR" altLang="en-US" dirty="0" err="1"/>
              <a:t>리로드</a:t>
            </a:r>
            <a:r>
              <a:rPr lang="ko-KR" altLang="en-US" dirty="0"/>
              <a:t> </a:t>
            </a:r>
            <a:r>
              <a:rPr lang="ko-KR" altLang="en-US" dirty="0" err="1"/>
              <a:t>되는거</a:t>
            </a:r>
            <a:r>
              <a:rPr lang="ko-KR" altLang="en-US" dirty="0"/>
              <a:t> 바꾸기 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지금 이순간</a:t>
            </a:r>
            <a:r>
              <a:rPr lang="en-US" altLang="ko-KR" dirty="0"/>
              <a:t>, </a:t>
            </a:r>
            <a:r>
              <a:rPr lang="ko-KR" altLang="en-US" dirty="0"/>
              <a:t>캠페인 차트 불러오기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디자인 상관은 없는데 조금 불편함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리스트에서 댓글 수 안보임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/>
              <a:t>중고장터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신청하기 버튼에 잔상 없애기</a:t>
            </a:r>
          </a:p>
          <a:p>
            <a:r>
              <a:rPr lang="en-US" altLang="ko-KR" dirty="0"/>
              <a:t>2. Tags </a:t>
            </a:r>
            <a:r>
              <a:rPr lang="ko-KR" altLang="en-US" dirty="0"/>
              <a:t>지우기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sns</a:t>
            </a:r>
            <a:r>
              <a:rPr lang="en-US" altLang="ko-KR" dirty="0"/>
              <a:t> </a:t>
            </a:r>
            <a:r>
              <a:rPr lang="ko-KR" altLang="en-US" dirty="0"/>
              <a:t>링크 걸기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뷰에서 이미지 </a:t>
            </a:r>
            <a:r>
              <a:rPr lang="ko-KR" altLang="en-US" dirty="0" err="1"/>
              <a:t>클릭할때</a:t>
            </a:r>
            <a:r>
              <a:rPr lang="ko-KR" altLang="en-US" dirty="0"/>
              <a:t> </a:t>
            </a:r>
            <a:r>
              <a:rPr lang="ko-KR" altLang="en-US" dirty="0" err="1"/>
              <a:t>리로드되는거</a:t>
            </a:r>
            <a:r>
              <a:rPr lang="ko-KR" altLang="en-US" dirty="0"/>
              <a:t> 없애기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뷰 수정하기 구현하기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개발자모드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상품 추가에서 </a:t>
            </a:r>
            <a:r>
              <a:rPr lang="en-US" altLang="ko-KR" dirty="0"/>
              <a:t>shoes </a:t>
            </a:r>
            <a:r>
              <a:rPr lang="ko-KR" altLang="en-US" dirty="0"/>
              <a:t>빼고 </a:t>
            </a:r>
            <a:r>
              <a:rPr lang="en-US" altLang="ko-KR" dirty="0"/>
              <a:t>campaign</a:t>
            </a:r>
            <a:r>
              <a:rPr lang="ko-KR" altLang="en-US" dirty="0"/>
              <a:t>으로 </a:t>
            </a:r>
            <a:r>
              <a:rPr lang="en-US" altLang="ko-KR" dirty="0"/>
              <a:t>(</a:t>
            </a:r>
            <a:r>
              <a:rPr lang="ko-KR" altLang="en-US" dirty="0" err="1"/>
              <a:t>밸류까지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개발자 계정 관리 검색기능 망가짐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세션 만료 후 액션 기능 제지하기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0" y="0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</a:t>
            </a:r>
            <a:r>
              <a:rPr lang="ko-KR" altLang="en-US" sz="4000" dirty="0" smtClean="0"/>
              <a:t>차 테스트 결과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518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9263556" y="2804625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50413" y="275046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2642115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8087655" y="13933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1564862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8115845" y="410135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7779097" y="546218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88237" y="2763098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1617922" y="147684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이미지를 리스트로 출력하고 배치하기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5339956" y="145812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출력</a:t>
            </a:r>
            <a:r>
              <a:rPr lang="en-US" altLang="ko-KR" sz="1050"/>
              <a:t>,</a:t>
            </a:r>
            <a:r>
              <a:rPr lang="ko-KR" altLang="en-US" sz="1050"/>
              <a:t>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  <a:r>
              <a:rPr lang="en-US" altLang="ko-KR" sz="1050"/>
              <a:t>,</a:t>
            </a:r>
            <a:r>
              <a:rPr lang="ko-KR" altLang="en-US" sz="1050"/>
              <a:t>입력 보완 및 완성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7725539" y="410108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8955875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전체 기능 주석 달기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10083664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구글폼 조사 결과 차트로 추가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1610699" y="410807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댓글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38373" y="40803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 구매 및 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2750749" y="2771467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회원의 정보를 불러와 마일리지 사용 후 차감한 금액을 디비에 저장할 수 있는 기능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5188FB3C-08F4-481D-9FD9-28ADA9F4DE8A}"/>
              </a:ext>
            </a:extLst>
          </p:cNvPr>
          <p:cNvSpPr/>
          <p:nvPr/>
        </p:nvSpPr>
        <p:spPr>
          <a:xfrm>
            <a:off x="7725537" y="288428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불러오기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372541" y="28460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2805986" y="146530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마일리지 기부 </a:t>
            </a:r>
            <a:r>
              <a:rPr lang="en-US" altLang="ko-KR" sz="1050"/>
              <a:t>/ </a:t>
            </a:r>
            <a:r>
              <a:rPr lang="ko-KR" altLang="en-US" sz="1050"/>
              <a:t>차감 완료하기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186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0121486" y="543877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후원</a:t>
            </a:r>
            <a:r>
              <a:rPr lang="en-US" altLang="ko-KR" sz="1050" dirty="0"/>
              <a:t>/</a:t>
            </a:r>
            <a:r>
              <a:rPr lang="ko-KR" altLang="en-US" sz="1050" dirty="0"/>
              <a:t>캠페인 추가 기능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7769229" y="2745514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후원단체 총 </a:t>
            </a:r>
            <a:r>
              <a:rPr lang="ko-KR" altLang="en-US" sz="1050" dirty="0" err="1"/>
              <a:t>기부액에</a:t>
            </a:r>
            <a:r>
              <a:rPr lang="ko-KR" altLang="en-US" sz="1050" dirty="0"/>
              <a:t> 후원한 마일리지를 누적한 합을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7775426" y="142295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출력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/>
              <a:t>,</a:t>
            </a:r>
            <a:r>
              <a:rPr lang="ko-KR" altLang="en-US" sz="1050" dirty="0"/>
              <a:t>삭제</a:t>
            </a:r>
            <a:r>
              <a:rPr lang="en-US" altLang="ko-KR" sz="1050" dirty="0"/>
              <a:t>,</a:t>
            </a:r>
            <a:r>
              <a:rPr lang="ko-KR" altLang="en-US" sz="1050" dirty="0"/>
              <a:t>입력 보완 및 완성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7856937" y="546571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/>
              <a:t>[ADMIN_TODO] </a:t>
            </a:r>
            <a:r>
              <a:rPr lang="ko-KR" altLang="en-US" sz="1050" dirty="0"/>
              <a:t>기능 구현 및 부착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8988380" y="545692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레벨별 이용가능한 기능 구현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7774106" y="413445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상품상세보기페이지 댓글 구현</a:t>
            </a:r>
            <a:r>
              <a:rPr lang="en-US" altLang="ko-KR" sz="1050" dirty="0"/>
              <a:t>,</a:t>
            </a:r>
            <a:endParaRPr lang="ko-KR" altLang="en-US" sz="1050" dirty="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8890467" y="412426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9969234" y="2718713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회원의 정보를 불러와 마일리지 사용 후 차감한 금액을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8871879" y="286364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수정</a:t>
            </a:r>
            <a:r>
              <a:rPr lang="en-US" altLang="ko-KR" sz="1050" dirty="0"/>
              <a:t>, </a:t>
            </a:r>
            <a:r>
              <a:rPr lang="ko-KR" altLang="en-US" sz="1050" dirty="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8943017" y="144771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마일리지 기부 </a:t>
            </a:r>
            <a:r>
              <a:rPr lang="en-US" altLang="ko-KR" sz="1050" dirty="0"/>
              <a:t>/ </a:t>
            </a:r>
            <a:r>
              <a:rPr lang="ko-KR" altLang="en-US" sz="1050" dirty="0"/>
              <a:t>차감 완료하기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38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96343" y="284899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14725" y="139789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41303" y="4144776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추천 상품 출력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581129" y="4165293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55312" y="545444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66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2021-07-23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1588237" y="138416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7862596" y="4155794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장바구니</a:t>
            </a:r>
            <a:r>
              <a:rPr lang="en-US" altLang="ko-KR" sz="1050"/>
              <a:t>, </a:t>
            </a:r>
            <a:r>
              <a:rPr lang="ko-KR" altLang="en-US" sz="1050"/>
              <a:t>판매 서비스 매듭 짓기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689614" y="413110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페이징</a:t>
            </a:r>
            <a:r>
              <a:rPr lang="en-US" altLang="ko-KR" sz="1050"/>
              <a:t> </a:t>
            </a:r>
            <a:r>
              <a:rPr lang="ko-KR" altLang="en-US" sz="1050"/>
              <a:t>처리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371AE38D-BCE9-4300-89CC-B515DC929C2F}"/>
              </a:ext>
            </a:extLst>
          </p:cNvPr>
          <p:cNvSpPr/>
          <p:nvPr/>
        </p:nvSpPr>
        <p:spPr>
          <a:xfrm>
            <a:off x="8972535" y="55008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7846652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후원 단체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5178499" y="5402194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개발자 계정 관리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7810566" y="1423087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캠페인 서비스 매듭 짓기</a:t>
            </a:r>
            <a:endParaRPr lang="ko-KR" altLang="en-US" sz="1050" dirty="0"/>
          </a:p>
        </p:txBody>
      </p:sp>
      <p:sp>
        <p:nvSpPr>
          <p:cNvPr id="29" name="사각형: 모서리가 접힌 도형 35">
            <a:extLst>
              <a:ext uri="{FF2B5EF4-FFF2-40B4-BE49-F238E27FC236}">
                <a16:creationId xmlns:a16="http://schemas.microsoft.com/office/drawing/2014/main" id="{C70FC5FD-9E77-4D11-B4AE-C44F40090A1F}"/>
              </a:ext>
            </a:extLst>
          </p:cNvPr>
          <p:cNvSpPr/>
          <p:nvPr/>
        </p:nvSpPr>
        <p:spPr>
          <a:xfrm>
            <a:off x="5246135" y="1467148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 페이지 서비스 도입ㄴ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7803255" y="283466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중고 게시판 서비스 도입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9079310" y="2725503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찜 기능 처리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45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26178" y="28485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주요기능 마무리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65887" y="40941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메인페이지 정리</a:t>
            </a:r>
            <a:endParaRPr lang="ko-KR" altLang="en-US" sz="1050" dirty="0"/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5436224" y="541046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크롤링 학습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7883581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중고 상품 관리 메뉴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5400017" y="158978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기능 마무리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3149917" y="2888383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부가 기능 수정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1878475" y="28327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검색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구현 기능 주석 정리 및 코드 정리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227899" y="1629664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코드 정리 및 주석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8782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2021-07-27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26178" y="28485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주요기능 마무리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65887" y="40941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메인페이지 정리</a:t>
            </a:r>
            <a:endParaRPr lang="ko-KR" altLang="en-US" sz="1050" dirty="0"/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5436224" y="541046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크롤링 학습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7883581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중고 상품 관리 메뉴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5400017" y="158978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기능 마무리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3149917" y="2888383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부가 기능 수정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1878475" y="28327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검색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구현 기능 주석 정리 및 코드 정리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227899" y="1629664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코드 정리 및 주석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2504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2021-07-28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707370" y="27998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ko-KR" altLang="en-US" sz="1050" dirty="0"/>
              <a:t> 및 </a:t>
            </a:r>
            <a:r>
              <a:rPr lang="ko-KR" altLang="en-US" sz="1050" dirty="0" err="1"/>
              <a:t>주석달기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7935439" y="4134437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 데이터베이스 추가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7863225" y="547854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/>
              <a:t>DB</a:t>
            </a:r>
            <a:r>
              <a:rPr lang="ko-KR" altLang="en-US" sz="1050" dirty="0"/>
              <a:t>를 이용한 채팅 시스템 구현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9165132" y="549214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채팅 시스템 응용 </a:t>
            </a:r>
            <a:r>
              <a:rPr lang="en-US" altLang="ko-KR" sz="1050" dirty="0"/>
              <a:t>UI </a:t>
            </a:r>
            <a:r>
              <a:rPr lang="ko-KR" altLang="en-US" sz="1050" dirty="0"/>
              <a:t>구현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7949786" y="151944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마이페이지</a:t>
            </a:r>
            <a:r>
              <a:rPr lang="en-US" altLang="ko-KR" sz="1050" dirty="0"/>
              <a:t>,</a:t>
            </a:r>
            <a:r>
              <a:rPr lang="ko-KR" altLang="en-US" sz="1050" dirty="0" err="1"/>
              <a:t>캠페인댓글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페이징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9358007" y="293133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중고장터 카테고리</a:t>
            </a:r>
            <a:r>
              <a:rPr lang="en-US" altLang="ko-KR" sz="1050" dirty="0"/>
              <a:t>(?)</a:t>
            </a:r>
            <a:r>
              <a:rPr lang="ko-KR" altLang="en-US" sz="1050" dirty="0"/>
              <a:t>별 정렬</a:t>
            </a:r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7998521" y="284635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중고장터 게시판 검색기능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5392479" y="42084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주석달기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5593762" y="1513898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en-US" altLang="ko-KR" sz="1050" dirty="0"/>
              <a:t>(</a:t>
            </a:r>
            <a:r>
              <a:rPr lang="ko-KR" altLang="en-US" sz="1050" dirty="0" err="1"/>
              <a:t>오류검사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유효성검사</a:t>
            </a:r>
            <a:r>
              <a:rPr lang="en-US" altLang="ko-KR" sz="1050" dirty="0"/>
              <a:t>) </a:t>
            </a:r>
            <a:r>
              <a:rPr lang="ko-KR" altLang="en-US" sz="1050" dirty="0"/>
              <a:t>및 </a:t>
            </a:r>
            <a:r>
              <a:rPr lang="ko-KR" altLang="en-US" sz="1050" dirty="0" err="1"/>
              <a:t>주석달기</a:t>
            </a:r>
            <a:endParaRPr lang="ko-KR" altLang="en-US" sz="1050" dirty="0"/>
          </a:p>
        </p:txBody>
      </p:sp>
      <p:sp>
        <p:nvSpPr>
          <p:cNvPr id="29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5444317" y="542835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코드 정리 </a:t>
            </a:r>
            <a:r>
              <a:rPr lang="ko-KR" altLang="en-US" sz="1050" dirty="0" err="1"/>
              <a:t>주석달기</a:t>
            </a:r>
            <a:endParaRPr lang="ko-KR" altLang="en-US" sz="1050" dirty="0"/>
          </a:p>
        </p:txBody>
      </p:sp>
      <p:sp>
        <p:nvSpPr>
          <p:cNvPr id="35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9208966" y="418456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페이지에 마일리지 적립 또는 바로 후원 선택옵션추가 구현</a:t>
            </a:r>
          </a:p>
        </p:txBody>
      </p:sp>
    </p:spTree>
    <p:extLst>
      <p:ext uri="{BB962C8B-B14F-4D97-AF65-F5344CB8AC3E}">
        <p14:creationId xmlns:p14="http://schemas.microsoft.com/office/powerpoint/2010/main" val="200216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2021-07-29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085029" y="2072437"/>
            <a:ext cx="6887350" cy="359707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1. </a:t>
            </a:r>
            <a:r>
              <a:rPr lang="ko-KR" altLang="en-US" sz="1400"/>
              <a:t>각자 만든 서비스 간단하게 설명 및 보완이 필요한점 발표하기</a:t>
            </a:r>
          </a:p>
          <a:p>
            <a:pPr algn="ctr"/>
            <a:endParaRPr lang="ko-KR" altLang="en-US" sz="1400"/>
          </a:p>
          <a:p>
            <a:pPr algn="ctr"/>
            <a:r>
              <a:rPr lang="en-US" altLang="ko-KR" sz="1400"/>
              <a:t>2. </a:t>
            </a:r>
            <a:r>
              <a:rPr lang="ko-KR" altLang="en-US" sz="1400"/>
              <a:t>마무리</a:t>
            </a:r>
            <a:r>
              <a:rPr lang="en-US" altLang="ko-KR" sz="1400"/>
              <a:t> </a:t>
            </a:r>
            <a:r>
              <a:rPr lang="ko-KR" altLang="en-US" sz="1400"/>
              <a:t>역할 제비 뽑기</a:t>
            </a:r>
            <a:endParaRPr lang="en-US" altLang="ko-KR" sz="1400"/>
          </a:p>
          <a:p>
            <a:pPr algn="ctr"/>
            <a:r>
              <a:rPr lang="en-US" altLang="ko-KR" sz="1400"/>
              <a:t>( </a:t>
            </a:r>
            <a:r>
              <a:rPr lang="ko-KR" altLang="en-US" sz="1400"/>
              <a:t>발표 담당 </a:t>
            </a:r>
            <a:r>
              <a:rPr lang="en-US" altLang="ko-KR" sz="1400"/>
              <a:t>2</a:t>
            </a:r>
            <a:r>
              <a:rPr lang="ko-KR" altLang="en-US" sz="1400"/>
              <a:t>명</a:t>
            </a:r>
            <a:r>
              <a:rPr lang="en-US" altLang="ko-KR" sz="1400"/>
              <a:t>, </a:t>
            </a:r>
            <a:r>
              <a:rPr lang="ko-KR" altLang="en-US" sz="1400"/>
              <a:t>문서 정리 </a:t>
            </a:r>
            <a:r>
              <a:rPr lang="en-US" altLang="ko-KR" sz="1400"/>
              <a:t>1</a:t>
            </a:r>
            <a:r>
              <a:rPr lang="ko-KR" altLang="en-US" sz="1400"/>
              <a:t>명</a:t>
            </a:r>
            <a:r>
              <a:rPr lang="en-US" altLang="ko-KR" sz="1400"/>
              <a:t>, </a:t>
            </a:r>
            <a:r>
              <a:rPr lang="ko-KR" altLang="en-US" sz="1400"/>
              <a:t>공용 코드 정리 및 주석</a:t>
            </a:r>
            <a:r>
              <a:rPr lang="en-US" altLang="ko-KR" sz="1400"/>
              <a:t>+ </a:t>
            </a:r>
            <a:r>
              <a:rPr lang="ko-KR" altLang="en-US" sz="1400"/>
              <a:t>프로젝트 파일 관리 </a:t>
            </a:r>
            <a:r>
              <a:rPr lang="en-US" altLang="ko-KR" sz="1400"/>
              <a:t>1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  <a:p>
            <a:pPr algn="ctr"/>
            <a:endParaRPr lang="ko-KR" altLang="en-US" sz="1400"/>
          </a:p>
          <a:p>
            <a:pPr algn="ctr"/>
            <a:r>
              <a:rPr lang="en-US" altLang="ko-KR" sz="1400"/>
              <a:t>3. </a:t>
            </a:r>
            <a:r>
              <a:rPr lang="ko-KR" altLang="en-US" sz="1400"/>
              <a:t>유효성</a:t>
            </a:r>
            <a:r>
              <a:rPr lang="en-US" altLang="ko-KR" sz="1400"/>
              <a:t>, </a:t>
            </a:r>
            <a:r>
              <a:rPr lang="ko-KR" altLang="en-US" sz="1400"/>
              <a:t>정규식 테스트</a:t>
            </a:r>
          </a:p>
          <a:p>
            <a:pPr algn="ctr"/>
            <a:endParaRPr lang="ko-KR" altLang="en-US" sz="1400"/>
          </a:p>
          <a:p>
            <a:pPr algn="ctr"/>
            <a:r>
              <a:rPr lang="en-US" altLang="ko-KR" sz="1400"/>
              <a:t>4. </a:t>
            </a:r>
            <a:r>
              <a:rPr lang="ko-KR" altLang="en-US" sz="1400"/>
              <a:t>각자 담당한 서비스에서 필요없는 코드 정리 및 주석 달기 등 청소</a:t>
            </a:r>
          </a:p>
          <a:p>
            <a:pPr algn="ctr"/>
            <a:endParaRPr lang="ko-KR" altLang="en-US" sz="1400"/>
          </a:p>
          <a:p>
            <a:pPr algn="ctr"/>
            <a:r>
              <a:rPr lang="en-US" altLang="ko-KR" sz="1400"/>
              <a:t>5. </a:t>
            </a:r>
            <a:r>
              <a:rPr lang="ko-KR" altLang="en-US" sz="1400"/>
              <a:t>깃허브 프로젝트 최종 백업 일정 회의 및 배포 여부 회의</a:t>
            </a:r>
            <a:endParaRPr lang="en-US" altLang="ko-KR" sz="1400"/>
          </a:p>
          <a:p>
            <a:pPr algn="ctr"/>
            <a:r>
              <a:rPr lang="en-US" altLang="ko-KR" sz="1400"/>
              <a:t>(</a:t>
            </a:r>
            <a:r>
              <a:rPr lang="ko-KR" altLang="en-US" sz="1400"/>
              <a:t>카페</a:t>
            </a:r>
            <a:r>
              <a:rPr lang="en-US" altLang="ko-KR" sz="1400"/>
              <a:t>24 </a:t>
            </a:r>
            <a:r>
              <a:rPr lang="ko-KR" altLang="en-US" sz="1400"/>
              <a:t>호스팅</a:t>
            </a:r>
            <a:r>
              <a:rPr lang="en-US" altLang="ko-KR" sz="1400"/>
              <a:t> – DB </a:t>
            </a:r>
            <a:r>
              <a:rPr lang="ko-KR" altLang="en-US" sz="1400"/>
              <a:t>옮겨야함</a:t>
            </a:r>
            <a:r>
              <a:rPr lang="en-US" altLang="ko-KR" sz="1400"/>
              <a:t>)</a:t>
            </a:r>
          </a:p>
          <a:p>
            <a:pPr algn="ctr"/>
            <a:r>
              <a:rPr lang="ko-KR" altLang="en-US" sz="1400"/>
              <a:t>들어가있는 데이터는 엑셀로 다운</a:t>
            </a:r>
            <a:r>
              <a:rPr lang="en-US" altLang="ko-KR" sz="1400"/>
              <a:t>-</a:t>
            </a:r>
            <a:r>
              <a:rPr lang="ko-KR" altLang="en-US" sz="1400"/>
              <a:t>업로드 가능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383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1043</Words>
  <Application>Microsoft Office PowerPoint</Application>
  <PresentationFormat>와이드스크린</PresentationFormat>
  <Paragraphs>272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71</cp:revision>
  <dcterms:created xsi:type="dcterms:W3CDTF">2021-07-20T01:07:57Z</dcterms:created>
  <dcterms:modified xsi:type="dcterms:W3CDTF">2021-07-30T03:42:14Z</dcterms:modified>
</cp:coreProperties>
</file>