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913B-9787-46D4-B13D-19565867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6F48B-BC90-4CBE-B0B4-6E3FF21F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7AC2-56D3-4545-A260-179103B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587F-3931-4618-A6DD-8B0F92B4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01D1B-AF5C-4531-A61D-9EE52A0B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7C9D9-E159-4DAD-A797-3965BE89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6EDE7-9F77-4B20-9C63-4848721A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E50C1-DF98-40AA-AD55-38C7873D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93264-3221-4593-A959-A588E6A4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BE282-BACD-4ADB-8554-9273AC6F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69F27F-663F-4C08-820E-CB23CAF9E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939CF-BB25-4672-86E7-B79352E6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30753-E6CB-4244-BC94-06DC0C95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E2A46-31B7-4A9E-88A0-3E257F46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8CAD-B007-4C66-9097-CD84B67C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F7E89-9527-4C96-9BBF-5ABFBBD9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BDA07-43A1-4029-ABFA-D2CF92A7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3B71E-CB14-462F-802D-7AF27B06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61B81-4FBE-4E45-94C4-D7D249E9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2EFDA-EAEE-44EF-9012-4D673927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AEFE-863E-4425-B965-34A97A7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1CF02-24FA-4EF6-91E7-1DA2B230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92F91-9B3E-4648-9BD3-A599783F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CB3F2-F100-47DE-974C-36B060D3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D3951-6652-403F-AD0D-E32F7592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95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52AE-E79C-4B86-85EF-17319D8D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2532B-53B6-41C6-83CF-9D6871338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84DA2-CF10-4FCA-9F46-5A1F2447D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D7902C-9916-4C1E-B66A-25D4805E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B3CD4-8C0B-49FD-9A38-432F8D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63C49-67C9-463A-970C-ED920EE4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95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E27DE-B4EE-4FF1-8468-56B84416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18D1C-F056-4931-B023-6AE413BFA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EF658-00E2-4A50-8B3D-173CDFC62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CF868-FDA0-4DF6-9C72-06C3D34A5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313FF-8077-4407-98BF-ABD098398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60712-99F7-42DC-99CF-3B3F8E8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0D7891-D9CC-48AC-9A49-1004ABA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54140-EB07-4DD7-BA92-B10AB09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8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C9EE0-ED5D-46B9-89CC-0F59E2B4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9EAE3-7176-4EF4-B825-7CF0FF1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38B844-2C18-4E39-9730-F5B75743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89A66-56AF-4AB9-A0F0-1D131A7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0824F0-1A63-431C-A822-3C923F8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15988-59E4-4364-BC8A-97E6C1F0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CBEE-3CC7-4B75-BF69-A11218FE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22072-B604-43C5-A748-1169630F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72064-5D58-4839-B996-2EFA9E11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F3F116-6E2A-4705-B438-678ACA0E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5A642-66C9-46A1-AFC9-96B5ADD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56485-DE8F-4417-84BF-D0804CFD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D1B91-0168-408B-9DA6-51FD1550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9E504-1DF1-45BA-B617-3ECC5F5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ABFAE0-D3D9-47C7-86EB-730445E9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1E271-FB2E-42A9-BBFE-68A2D61E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304B96-E36B-4CE6-B7EE-5966258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A14D2-4066-46FA-845E-A258363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21D50-582F-43E0-94CB-15CCF963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1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CB1BF-D140-4669-91AC-6080C30B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A969-9913-4CDD-AD65-3E946E9C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A9838-1ED1-4C3A-B26E-F52CB236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6057-ABBF-44EC-96AE-4EFDAE11D92C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7874-E54B-4A31-BCCD-6D0CA825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77D23-4A5D-4502-B123-2BCD54F2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855A-C3AC-44C9-B6DE-1CB48802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8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250652" y="1260894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232281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1570460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포스트잇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10DA9B-AC0A-407B-8FBB-D0CA8ADF6CF1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20xx-xx-xx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4646645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FF23CF-2462-4599-8E97-230563954E92}"/>
              </a:ext>
            </a:extLst>
          </p:cNvPr>
          <p:cNvCxnSpPr>
            <a:cxnSpLocks/>
          </p:cNvCxnSpPr>
          <p:nvPr/>
        </p:nvCxnSpPr>
        <p:spPr>
          <a:xfrm>
            <a:off x="7962123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053586F1-1123-4CBF-A891-7E5A2B8CDFF7}"/>
              </a:ext>
            </a:extLst>
          </p:cNvPr>
          <p:cNvSpPr/>
          <p:nvPr/>
        </p:nvSpPr>
        <p:spPr>
          <a:xfrm>
            <a:off x="8079841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Ajax</a:t>
            </a:r>
            <a:r>
              <a:rPr lang="ko-KR" altLang="en-US" sz="1050"/>
              <a:t>를 이용한 통계 자료 데이터 가져오기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2021-07-20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30DDC76B-80BB-4C6E-88E1-50A9850C3276}"/>
              </a:ext>
            </a:extLst>
          </p:cNvPr>
          <p:cNvSpPr/>
          <p:nvPr/>
        </p:nvSpPr>
        <p:spPr>
          <a:xfrm>
            <a:off x="9263557" y="536049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en-US" altLang="ko-KR" sz="1050"/>
              <a:t>DEV. LOG </a:t>
            </a:r>
            <a:br>
              <a:rPr lang="en-US" altLang="ko-KR" sz="1050"/>
            </a:br>
            <a:r>
              <a:rPr lang="ko-KR" altLang="en-US" sz="1050"/>
              <a:t>폼 구현하기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6D799B8-8FDE-4A4A-939C-60630A44D8D3}"/>
              </a:ext>
            </a:extLst>
          </p:cNvPr>
          <p:cNvSpPr/>
          <p:nvPr/>
        </p:nvSpPr>
        <p:spPr>
          <a:xfrm>
            <a:off x="8115846" y="282939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입력 기능 오류 찾기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D3C31E0B-565E-4318-AA75-5B0FE954C0A2}"/>
              </a:ext>
            </a:extLst>
          </p:cNvPr>
          <p:cNvSpPr/>
          <p:nvPr/>
        </p:nvSpPr>
        <p:spPr>
          <a:xfrm>
            <a:off x="9263556" y="2804625"/>
            <a:ext cx="1067965" cy="935385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가져오기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50413" y="2750460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2642115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댓글추가 </a:t>
            </a:r>
            <a:r>
              <a:rPr lang="en-US" altLang="ko-KR" sz="1050"/>
              <a:t>/ </a:t>
            </a:r>
            <a:r>
              <a:rPr lang="ko-KR" altLang="en-US" sz="1050"/>
              <a:t>댓글삭제를 위한 </a:t>
            </a:r>
            <a:r>
              <a:rPr lang="en-US" altLang="ko-KR" sz="1050"/>
              <a:t>JSP,</a:t>
            </a:r>
            <a:r>
              <a:rPr lang="ko-KR" altLang="en-US" sz="1050"/>
              <a:t>스프링 수정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1500867" y="141153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split / arraylist</a:t>
            </a:r>
            <a:r>
              <a:rPr lang="ko-KR" altLang="en-US" sz="1050"/>
              <a:t>를 이용한 이미지올리기 시도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94CDFC10-9D5D-4B66-A384-582E26F4FB9B}"/>
              </a:ext>
            </a:extLst>
          </p:cNvPr>
          <p:cNvSpPr/>
          <p:nvPr/>
        </p:nvSpPr>
        <p:spPr>
          <a:xfrm>
            <a:off x="8087655" y="139337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세션을 이용하여 댓글추가</a:t>
            </a:r>
            <a:r>
              <a:rPr lang="en-US" altLang="ko-KR" sz="1050"/>
              <a:t>/ </a:t>
            </a:r>
            <a:r>
              <a:rPr lang="ko-KR" altLang="en-US" sz="1050"/>
              <a:t>댓글삭제 완성하기</a:t>
            </a:r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1564862" y="40657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좋아요 기능 구현 좋아요 </a:t>
            </a:r>
            <a:r>
              <a:rPr lang="en-US" altLang="ko-KR" sz="1050"/>
              <a:t>DB table </a:t>
            </a:r>
            <a:r>
              <a:rPr lang="ko-KR" altLang="en-US" sz="1050"/>
              <a:t>설계 및 생성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86A2101C-DEB0-4826-AF89-6605B3AEEDC3}"/>
              </a:ext>
            </a:extLst>
          </p:cNvPr>
          <p:cNvSpPr/>
          <p:nvPr/>
        </p:nvSpPr>
        <p:spPr>
          <a:xfrm>
            <a:off x="8115845" y="4101359"/>
            <a:ext cx="1067965" cy="1035420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상품리스트 정렬방식 선택시 </a:t>
            </a:r>
            <a:r>
              <a:rPr lang="en-US" altLang="ko-KR" sz="900"/>
              <a:t>order by #{</a:t>
            </a:r>
            <a:r>
              <a:rPr lang="ko-KR" altLang="en-US" sz="900"/>
              <a:t>기준컬럼</a:t>
            </a:r>
            <a:r>
              <a:rPr lang="en-US" altLang="ko-KR" sz="900"/>
              <a:t>} </a:t>
            </a:r>
            <a:r>
              <a:rPr lang="ko-KR" altLang="en-US" sz="900"/>
              <a:t>변경할 수 있도록 수정 및 확인 작업</a:t>
            </a:r>
          </a:p>
        </p:txBody>
      </p:sp>
    </p:spTree>
    <p:extLst>
      <p:ext uri="{BB962C8B-B14F-4D97-AF65-F5344CB8AC3E}">
        <p14:creationId xmlns:p14="http://schemas.microsoft.com/office/powerpoint/2010/main" val="654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2021-07-21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7779097" y="546218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추가 항목 만들기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1588237" y="2763098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후원단체 총 기부액에 후원한 마일리지를 누적한 합을 디비에 저장할 수 있는 기능</a:t>
            </a:r>
          </a:p>
        </p:txBody>
      </p:sp>
      <p:sp>
        <p:nvSpPr>
          <p:cNvPr id="28" name="사각형: 모서리가 접힌 도형 27">
            <a:extLst>
              <a:ext uri="{FF2B5EF4-FFF2-40B4-BE49-F238E27FC236}">
                <a16:creationId xmlns:a16="http://schemas.microsoft.com/office/drawing/2014/main" id="{821BF8BB-A1A6-4376-9E95-AE7784A9E8D5}"/>
              </a:ext>
            </a:extLst>
          </p:cNvPr>
          <p:cNvSpPr/>
          <p:nvPr/>
        </p:nvSpPr>
        <p:spPr>
          <a:xfrm>
            <a:off x="1617922" y="1476842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이미지를 리스트로 출력하고 배치하기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5339956" y="145812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출력</a:t>
            </a:r>
            <a:r>
              <a:rPr lang="en-US" altLang="ko-KR" sz="1050"/>
              <a:t>,</a:t>
            </a:r>
            <a:r>
              <a:rPr lang="ko-KR" altLang="en-US" sz="1050"/>
              <a:t>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  <a:r>
              <a:rPr lang="en-US" altLang="ko-KR" sz="1050"/>
              <a:t>,</a:t>
            </a:r>
            <a:r>
              <a:rPr lang="ko-KR" altLang="en-US" sz="1050"/>
              <a:t>입력 보완 및 완성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7839D600-5322-4F3E-86EF-108E2EB8B2F2}"/>
              </a:ext>
            </a:extLst>
          </p:cNvPr>
          <p:cNvSpPr/>
          <p:nvPr/>
        </p:nvSpPr>
        <p:spPr>
          <a:xfrm>
            <a:off x="7725539" y="410108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8955875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전체 기능 주석 달기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10083664" y="544468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구글폼 조사 결과 차트로 추가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1610699" y="410807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상품상세보기페이지 댓글 구현</a:t>
            </a:r>
            <a:r>
              <a:rPr lang="en-US" altLang="ko-KR" sz="1050"/>
              <a:t>,</a:t>
            </a:r>
            <a:endParaRPr lang="ko-KR" altLang="en-US" sz="105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38373" y="4080300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상품 구매 및 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2750749" y="2771467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회원의 정보를 불러와 마일리지 사용 후 차감한 금액을 디비에 저장할 수 있는 기능</a:t>
            </a:r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5188FB3C-08F4-481D-9FD9-28ADA9F4DE8A}"/>
              </a:ext>
            </a:extLst>
          </p:cNvPr>
          <p:cNvSpPr/>
          <p:nvPr/>
        </p:nvSpPr>
        <p:spPr>
          <a:xfrm>
            <a:off x="7725537" y="288428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목록 불러오기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372541" y="2846061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댓글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2805986" y="1465301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마일리지 기부 </a:t>
            </a:r>
            <a:r>
              <a:rPr lang="en-US" altLang="ko-KR" sz="1050"/>
              <a:t>/ </a:t>
            </a:r>
            <a:r>
              <a:rPr lang="ko-KR" altLang="en-US" sz="1050"/>
              <a:t>차감 완료하기</a:t>
            </a:r>
          </a:p>
          <a:p>
            <a:pPr algn="ctr"/>
            <a:r>
              <a:rPr lang="en-US" altLang="ko-KR" sz="1050"/>
              <a:t>(ajax)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1867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2021-07-22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BCCC5DA2-1883-4D6C-B964-B6FDC441D582}"/>
              </a:ext>
            </a:extLst>
          </p:cNvPr>
          <p:cNvSpPr/>
          <p:nvPr/>
        </p:nvSpPr>
        <p:spPr>
          <a:xfrm>
            <a:off x="10121486" y="543877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ko-KR" altLang="en-US" sz="1050" dirty="0"/>
              <a:t>후원</a:t>
            </a:r>
            <a:r>
              <a:rPr lang="en-US" altLang="ko-KR" sz="1050" dirty="0"/>
              <a:t>/</a:t>
            </a:r>
            <a:r>
              <a:rPr lang="ko-KR" altLang="en-US" sz="1050" dirty="0"/>
              <a:t>캠페인 추가 기능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70109CDC-E30F-4FC2-8A56-BE4871E8F294}"/>
              </a:ext>
            </a:extLst>
          </p:cNvPr>
          <p:cNvSpPr/>
          <p:nvPr/>
        </p:nvSpPr>
        <p:spPr>
          <a:xfrm>
            <a:off x="7769229" y="2745514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후원단체 총 </a:t>
            </a:r>
            <a:r>
              <a:rPr lang="ko-KR" altLang="en-US" sz="1050" dirty="0" err="1"/>
              <a:t>기부액에</a:t>
            </a:r>
            <a:r>
              <a:rPr lang="ko-KR" altLang="en-US" sz="1050" dirty="0"/>
              <a:t> 후원한 마일리지를 누적한 합을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29" name="사각형: 모서리가 접힌 도형 28">
            <a:extLst>
              <a:ext uri="{FF2B5EF4-FFF2-40B4-BE49-F238E27FC236}">
                <a16:creationId xmlns:a16="http://schemas.microsoft.com/office/drawing/2014/main" id="{F337523C-91AC-48E9-B1A2-41A4A21C826C}"/>
              </a:ext>
            </a:extLst>
          </p:cNvPr>
          <p:cNvSpPr/>
          <p:nvPr/>
        </p:nvSpPr>
        <p:spPr>
          <a:xfrm>
            <a:off x="7775426" y="142295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출력</a:t>
            </a:r>
            <a:r>
              <a:rPr lang="en-US" altLang="ko-KR" sz="1050" dirty="0"/>
              <a:t>,</a:t>
            </a:r>
            <a:r>
              <a:rPr lang="ko-KR" altLang="en-US" sz="1050" dirty="0"/>
              <a:t>수정</a:t>
            </a:r>
            <a:r>
              <a:rPr lang="en-US" altLang="ko-KR" sz="1050" dirty="0"/>
              <a:t>,</a:t>
            </a:r>
            <a:r>
              <a:rPr lang="ko-KR" altLang="en-US" sz="1050" dirty="0"/>
              <a:t>삭제</a:t>
            </a:r>
            <a:r>
              <a:rPr lang="en-US" altLang="ko-KR" sz="1050" dirty="0"/>
              <a:t>,</a:t>
            </a:r>
            <a:r>
              <a:rPr lang="ko-KR" altLang="en-US" sz="1050" dirty="0"/>
              <a:t>입력 보완 및 완성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2596DEAC-DE34-43CE-828C-53B4CE2489AA}"/>
              </a:ext>
            </a:extLst>
          </p:cNvPr>
          <p:cNvSpPr/>
          <p:nvPr/>
        </p:nvSpPr>
        <p:spPr>
          <a:xfrm>
            <a:off x="7856937" y="546571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관리자 메뉴</a:t>
            </a:r>
            <a:r>
              <a:rPr lang="en-US" altLang="ko-KR" sz="1050" dirty="0"/>
              <a:t>]</a:t>
            </a:r>
          </a:p>
          <a:p>
            <a:pPr algn="ctr"/>
            <a:r>
              <a:rPr lang="en-US" altLang="ko-KR" sz="1050" dirty="0"/>
              <a:t>[ADMIN_TODO] </a:t>
            </a:r>
            <a:r>
              <a:rPr lang="ko-KR" altLang="en-US" sz="1050" dirty="0"/>
              <a:t>기능 구현 및 부착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A2E6A472-459D-41D9-B8CB-36DC4AB66388}"/>
              </a:ext>
            </a:extLst>
          </p:cNvPr>
          <p:cNvSpPr/>
          <p:nvPr/>
        </p:nvSpPr>
        <p:spPr>
          <a:xfrm>
            <a:off x="8988380" y="545692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레벨별 이용가능한 기능 구현</a:t>
            </a:r>
          </a:p>
        </p:txBody>
      </p: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7EADB437-E680-4CFF-97F8-9E4D97B93ECD}"/>
              </a:ext>
            </a:extLst>
          </p:cNvPr>
          <p:cNvSpPr/>
          <p:nvPr/>
        </p:nvSpPr>
        <p:spPr>
          <a:xfrm>
            <a:off x="7774106" y="4134456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상품상세보기페이지 댓글 구현</a:t>
            </a:r>
            <a:r>
              <a:rPr lang="en-US" altLang="ko-KR" sz="1050" dirty="0"/>
              <a:t>,</a:t>
            </a:r>
            <a:endParaRPr lang="ko-KR" altLang="en-US" sz="1050" dirty="0"/>
          </a:p>
        </p:txBody>
      </p:sp>
      <p:sp>
        <p:nvSpPr>
          <p:cNvPr id="32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8890467" y="4124262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장바구니 추가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AFEB7701-7A70-4B57-820C-0A8C1BBA62A8}"/>
              </a:ext>
            </a:extLst>
          </p:cNvPr>
          <p:cNvSpPr/>
          <p:nvPr/>
        </p:nvSpPr>
        <p:spPr>
          <a:xfrm>
            <a:off x="9969234" y="2718713"/>
            <a:ext cx="1067965" cy="1173049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회원의 정보를 불러와 마일리지 사용 후 차감한 금액을 </a:t>
            </a:r>
            <a:r>
              <a:rPr lang="ko-KR" altLang="en-US" sz="1050" dirty="0" err="1"/>
              <a:t>디비에</a:t>
            </a:r>
            <a:r>
              <a:rPr lang="ko-KR" altLang="en-US" sz="1050" dirty="0"/>
              <a:t> 저장할 수 있는 기능</a:t>
            </a:r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8871879" y="286364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댓글 수정</a:t>
            </a:r>
            <a:r>
              <a:rPr lang="en-US" altLang="ko-KR" sz="1050" dirty="0"/>
              <a:t>, </a:t>
            </a:r>
            <a:r>
              <a:rPr lang="ko-KR" altLang="en-US" sz="1050" dirty="0"/>
              <a:t>삭제</a:t>
            </a:r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8943017" y="144771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마일리지 기부 </a:t>
            </a:r>
            <a:r>
              <a:rPr lang="en-US" altLang="ko-KR" sz="1050" dirty="0"/>
              <a:t>/ </a:t>
            </a:r>
            <a:r>
              <a:rPr lang="ko-KR" altLang="en-US" sz="1050" dirty="0"/>
              <a:t>차감 완료하기</a:t>
            </a:r>
          </a:p>
          <a:p>
            <a:pPr algn="ctr"/>
            <a:r>
              <a:rPr lang="en-US" altLang="ko-KR" sz="1050" dirty="0"/>
              <a:t>(ajax)</a:t>
            </a:r>
            <a:endParaRPr lang="ko-KR" altLang="en-US" sz="1050" dirty="0"/>
          </a:p>
        </p:txBody>
      </p:sp>
      <p:sp>
        <p:nvSpPr>
          <p:cNvPr id="38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96343" y="2848992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5314725" y="139789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40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5341303" y="4144776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추천 상품 출력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581129" y="4165293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31" name="사각형: 모서리가 접힌 도형 35">
            <a:extLst>
              <a:ext uri="{FF2B5EF4-FFF2-40B4-BE49-F238E27FC236}">
                <a16:creationId xmlns:a16="http://schemas.microsoft.com/office/drawing/2014/main" id="{5ADE4B74-0044-4527-B233-7830D1E1B801}"/>
              </a:ext>
            </a:extLst>
          </p:cNvPr>
          <p:cNvSpPr/>
          <p:nvPr/>
        </p:nvSpPr>
        <p:spPr>
          <a:xfrm>
            <a:off x="5255312" y="545444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및 주석</a:t>
            </a:r>
            <a:endParaRPr lang="en-US" altLang="ko-KR" sz="1050" dirty="0"/>
          </a:p>
          <a:p>
            <a:pPr algn="ctr"/>
            <a:r>
              <a:rPr lang="en-US" altLang="ko-KR" sz="1050" dirty="0"/>
              <a:t>(~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666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4EBAF-0A2B-4903-A932-FF51E306C701}"/>
              </a:ext>
            </a:extLst>
          </p:cNvPr>
          <p:cNvSpPr/>
          <p:nvPr/>
        </p:nvSpPr>
        <p:spPr>
          <a:xfrm>
            <a:off x="1427584" y="1254967"/>
            <a:ext cx="9773038" cy="11989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F346F-56F2-4352-AFCF-CD191492F809}"/>
              </a:ext>
            </a:extLst>
          </p:cNvPr>
          <p:cNvSpPr txBox="1"/>
          <p:nvPr/>
        </p:nvSpPr>
        <p:spPr>
          <a:xfrm>
            <a:off x="2319099" y="523680"/>
            <a:ext cx="1394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Do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E8BFE-B574-4FCC-B8A2-B1E58767D671}"/>
              </a:ext>
            </a:extLst>
          </p:cNvPr>
          <p:cNvSpPr/>
          <p:nvPr/>
        </p:nvSpPr>
        <p:spPr>
          <a:xfrm>
            <a:off x="1427582" y="2614903"/>
            <a:ext cx="9773038" cy="11989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74D7F-CCE5-4593-B1F0-D65AAC486F7D}"/>
              </a:ext>
            </a:extLst>
          </p:cNvPr>
          <p:cNvSpPr/>
          <p:nvPr/>
        </p:nvSpPr>
        <p:spPr>
          <a:xfrm>
            <a:off x="1427582" y="3944516"/>
            <a:ext cx="9773038" cy="119898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A744CC-536E-4000-A0E0-93568EA97CB6}"/>
              </a:ext>
            </a:extLst>
          </p:cNvPr>
          <p:cNvSpPr/>
          <p:nvPr/>
        </p:nvSpPr>
        <p:spPr>
          <a:xfrm>
            <a:off x="1427581" y="5288123"/>
            <a:ext cx="9773038" cy="1198983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C85EB95-36F1-44ED-9CD7-FF29E510531E}"/>
              </a:ext>
            </a:extLst>
          </p:cNvPr>
          <p:cNvCxnSpPr>
            <a:cxnSpLocks/>
          </p:cNvCxnSpPr>
          <p:nvPr/>
        </p:nvCxnSpPr>
        <p:spPr>
          <a:xfrm>
            <a:off x="5179072" y="1254967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E737BC-FD52-4F4B-B3E5-B8CF7A961814}"/>
              </a:ext>
            </a:extLst>
          </p:cNvPr>
          <p:cNvSpPr txBox="1"/>
          <p:nvPr/>
        </p:nvSpPr>
        <p:spPr>
          <a:xfrm>
            <a:off x="5590985" y="523679"/>
            <a:ext cx="144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Doing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5FD08-F728-4D59-8F50-59F1A661BAEC}"/>
              </a:ext>
            </a:extLst>
          </p:cNvPr>
          <p:cNvSpPr txBox="1"/>
          <p:nvPr/>
        </p:nvSpPr>
        <p:spPr>
          <a:xfrm>
            <a:off x="8914617" y="523678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Done</a:t>
            </a:r>
            <a:endParaRPr lang="ko-KR" altLang="en-US" sz="3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CE23-9CFD-46E8-8BFA-7AC6FF2DB2A9}"/>
              </a:ext>
            </a:extLst>
          </p:cNvPr>
          <p:cNvSpPr txBox="1"/>
          <p:nvPr/>
        </p:nvSpPr>
        <p:spPr>
          <a:xfrm rot="16200000">
            <a:off x="587214" y="1623625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김승철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3ECB3-977A-4271-929F-0386AF467B83}"/>
              </a:ext>
            </a:extLst>
          </p:cNvPr>
          <p:cNvSpPr txBox="1"/>
          <p:nvPr/>
        </p:nvSpPr>
        <p:spPr>
          <a:xfrm rot="16200000">
            <a:off x="567876" y="564278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김인철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BDFE2-F631-49F2-91DA-1D2AF5E108C8}"/>
              </a:ext>
            </a:extLst>
          </p:cNvPr>
          <p:cNvSpPr txBox="1"/>
          <p:nvPr/>
        </p:nvSpPr>
        <p:spPr>
          <a:xfrm rot="16200000">
            <a:off x="567876" y="431317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5E7D36-64E5-484E-87DD-402055396757}"/>
              </a:ext>
            </a:extLst>
          </p:cNvPr>
          <p:cNvSpPr txBox="1"/>
          <p:nvPr/>
        </p:nvSpPr>
        <p:spPr>
          <a:xfrm rot="16200000">
            <a:off x="567877" y="298356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편이슬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C5ED9F5-91E5-414A-A134-480CB1CCA16A}"/>
              </a:ext>
            </a:extLst>
          </p:cNvPr>
          <p:cNvSpPr/>
          <p:nvPr/>
        </p:nvSpPr>
        <p:spPr>
          <a:xfrm>
            <a:off x="0" y="18258"/>
            <a:ext cx="1447920" cy="50542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2021-07-23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Givengel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20AF5B9-F4A0-41E0-B508-86FA9E0B5B33}"/>
              </a:ext>
            </a:extLst>
          </p:cNvPr>
          <p:cNvCxnSpPr>
            <a:cxnSpLocks/>
          </p:cNvCxnSpPr>
          <p:nvPr/>
        </p:nvCxnSpPr>
        <p:spPr>
          <a:xfrm>
            <a:off x="7609786" y="1254966"/>
            <a:ext cx="0" cy="5232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모서리가 접힌 도형 36">
            <a:extLst>
              <a:ext uri="{FF2B5EF4-FFF2-40B4-BE49-F238E27FC236}">
                <a16:creationId xmlns:a16="http://schemas.microsoft.com/office/drawing/2014/main" id="{7D4EE499-6890-42C2-8BD4-B55FA396DD81}"/>
              </a:ext>
            </a:extLst>
          </p:cNvPr>
          <p:cNvSpPr/>
          <p:nvPr/>
        </p:nvSpPr>
        <p:spPr>
          <a:xfrm>
            <a:off x="1588237" y="1384167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</a:t>
            </a:r>
            <a:r>
              <a:rPr lang="ko-KR" altLang="en-US" sz="1050"/>
              <a:t>및 주석</a:t>
            </a:r>
            <a:endParaRPr lang="en-US" altLang="ko-KR" sz="1050" dirty="0"/>
          </a:p>
        </p:txBody>
      </p:sp>
      <p:sp>
        <p:nvSpPr>
          <p:cNvPr id="40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7862596" y="4155794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장바구니</a:t>
            </a:r>
            <a:r>
              <a:rPr lang="en-US" altLang="ko-KR" sz="1050"/>
              <a:t>, </a:t>
            </a:r>
            <a:r>
              <a:rPr lang="ko-KR" altLang="en-US" sz="1050"/>
              <a:t>판매 서비스 매듭 짓기</a:t>
            </a:r>
            <a:endParaRPr lang="en-US" altLang="ko-KR" sz="1050" dirty="0"/>
          </a:p>
        </p:txBody>
      </p:sp>
      <p:sp>
        <p:nvSpPr>
          <p:cNvPr id="41" name="사각형: 모서리가 접힌 도형 31">
            <a:extLst>
              <a:ext uri="{FF2B5EF4-FFF2-40B4-BE49-F238E27FC236}">
                <a16:creationId xmlns:a16="http://schemas.microsoft.com/office/drawing/2014/main" id="{9E1977DF-8F33-4C45-A37F-A385715CA840}"/>
              </a:ext>
            </a:extLst>
          </p:cNvPr>
          <p:cNvSpPr/>
          <p:nvPr/>
        </p:nvSpPr>
        <p:spPr>
          <a:xfrm>
            <a:off x="1553989" y="4131102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페이징</a:t>
            </a:r>
            <a:r>
              <a:rPr lang="en-US" altLang="ko-KR" sz="1050"/>
              <a:t> </a:t>
            </a:r>
            <a:r>
              <a:rPr lang="ko-KR" altLang="en-US" sz="1050"/>
              <a:t>처리</a:t>
            </a:r>
            <a:endParaRPr lang="ko-KR" altLang="en-US" sz="1050" dirty="0"/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371AE38D-BCE9-4300-89CC-B515DC929C2F}"/>
              </a:ext>
            </a:extLst>
          </p:cNvPr>
          <p:cNvSpPr/>
          <p:nvPr/>
        </p:nvSpPr>
        <p:spPr>
          <a:xfrm>
            <a:off x="5421882" y="5448469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상품 수정</a:t>
            </a:r>
            <a:r>
              <a:rPr lang="en-US" altLang="ko-KR" sz="1050"/>
              <a:t>,</a:t>
            </a:r>
            <a:r>
              <a:rPr lang="ko-KR" altLang="en-US" sz="1050"/>
              <a:t>삭제</a:t>
            </a: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5D761F29-31F2-40F8-8E28-F472282564CD}"/>
              </a:ext>
            </a:extLst>
          </p:cNvPr>
          <p:cNvSpPr/>
          <p:nvPr/>
        </p:nvSpPr>
        <p:spPr>
          <a:xfrm>
            <a:off x="7846652" y="5491528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후원 단체 수정</a:t>
            </a:r>
            <a:r>
              <a:rPr lang="en-US" altLang="ko-KR" sz="1050"/>
              <a:t>, </a:t>
            </a:r>
            <a:r>
              <a:rPr lang="ko-KR" altLang="en-US" sz="1050"/>
              <a:t>삭제</a:t>
            </a:r>
          </a:p>
        </p:txBody>
      </p:sp>
      <p:sp>
        <p:nvSpPr>
          <p:cNvPr id="27" name="사각형: 모서리가 접힌 도형 26">
            <a:extLst>
              <a:ext uri="{FF2B5EF4-FFF2-40B4-BE49-F238E27FC236}">
                <a16:creationId xmlns:a16="http://schemas.microsoft.com/office/drawing/2014/main" id="{98B0ECE4-EBA6-48C7-8248-5167877488C8}"/>
              </a:ext>
            </a:extLst>
          </p:cNvPr>
          <p:cNvSpPr/>
          <p:nvPr/>
        </p:nvSpPr>
        <p:spPr>
          <a:xfrm>
            <a:off x="1595262" y="5462185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[</a:t>
            </a:r>
            <a:r>
              <a:rPr lang="ko-KR" altLang="en-US" sz="1050"/>
              <a:t>관리자 메뉴</a:t>
            </a:r>
            <a:r>
              <a:rPr lang="en-US" altLang="ko-KR" sz="1050"/>
              <a:t>]</a:t>
            </a:r>
          </a:p>
          <a:p>
            <a:pPr algn="ctr"/>
            <a:r>
              <a:rPr lang="ko-KR" altLang="en-US" sz="1050"/>
              <a:t>개발자 계정 관리 만들기</a:t>
            </a:r>
          </a:p>
        </p:txBody>
      </p:sp>
      <p:sp>
        <p:nvSpPr>
          <p:cNvPr id="28" name="사각형: 모서리가 접힌 도형 35">
            <a:extLst>
              <a:ext uri="{FF2B5EF4-FFF2-40B4-BE49-F238E27FC236}">
                <a16:creationId xmlns:a16="http://schemas.microsoft.com/office/drawing/2014/main" id="{A22791AA-87D8-4326-BDE4-FFBAD895847A}"/>
              </a:ext>
            </a:extLst>
          </p:cNvPr>
          <p:cNvSpPr/>
          <p:nvPr/>
        </p:nvSpPr>
        <p:spPr>
          <a:xfrm>
            <a:off x="5343670" y="1455806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캠페인 서비스 매듭 짓기</a:t>
            </a:r>
            <a:endParaRPr lang="ko-KR" altLang="en-US" sz="1050" dirty="0"/>
          </a:p>
        </p:txBody>
      </p:sp>
      <p:sp>
        <p:nvSpPr>
          <p:cNvPr id="29" name="사각형: 모서리가 접힌 도형 35">
            <a:extLst>
              <a:ext uri="{FF2B5EF4-FFF2-40B4-BE49-F238E27FC236}">
                <a16:creationId xmlns:a16="http://schemas.microsoft.com/office/drawing/2014/main" id="{C70FC5FD-9E77-4D11-B4AE-C44F40090A1F}"/>
              </a:ext>
            </a:extLst>
          </p:cNvPr>
          <p:cNvSpPr/>
          <p:nvPr/>
        </p:nvSpPr>
        <p:spPr>
          <a:xfrm>
            <a:off x="2856981" y="1439784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마이 페이지 서비스 도입</a:t>
            </a:r>
            <a:endParaRPr lang="ko-KR" altLang="en-US" sz="1050" dirty="0"/>
          </a:p>
        </p:txBody>
      </p:sp>
      <p:sp>
        <p:nvSpPr>
          <p:cNvPr id="30" name="사각형: 모서리가 접힌 도형 35">
            <a:extLst>
              <a:ext uri="{FF2B5EF4-FFF2-40B4-BE49-F238E27FC236}">
                <a16:creationId xmlns:a16="http://schemas.microsoft.com/office/drawing/2014/main" id="{82C41E79-363D-4B49-98F6-D375079342A4}"/>
              </a:ext>
            </a:extLst>
          </p:cNvPr>
          <p:cNvSpPr/>
          <p:nvPr/>
        </p:nvSpPr>
        <p:spPr>
          <a:xfrm>
            <a:off x="7803255" y="2834665"/>
            <a:ext cx="1067965" cy="77461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중고 게시판 서비스 도입</a:t>
            </a:r>
            <a:endParaRPr lang="ko-KR" altLang="en-US" sz="1050" dirty="0"/>
          </a:p>
        </p:txBody>
      </p:sp>
      <p:sp>
        <p:nvSpPr>
          <p:cNvPr id="32" name="사각형: 모서리가 접힌 도형 36">
            <a:extLst>
              <a:ext uri="{FF2B5EF4-FFF2-40B4-BE49-F238E27FC236}">
                <a16:creationId xmlns:a16="http://schemas.microsoft.com/office/drawing/2014/main" id="{B62FA5A7-808D-4B4F-BA4D-4424B81095F9}"/>
              </a:ext>
            </a:extLst>
          </p:cNvPr>
          <p:cNvSpPr/>
          <p:nvPr/>
        </p:nvSpPr>
        <p:spPr>
          <a:xfrm>
            <a:off x="9079310" y="2725503"/>
            <a:ext cx="1067965" cy="885852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서비스 기능 정리 </a:t>
            </a:r>
            <a:r>
              <a:rPr lang="ko-KR" altLang="en-US" sz="1050"/>
              <a:t>및 주석</a:t>
            </a:r>
            <a:endParaRPr lang="en-US" altLang="ko-KR" sz="1050" dirty="0"/>
          </a:p>
        </p:txBody>
      </p:sp>
      <p:sp>
        <p:nvSpPr>
          <p:cNvPr id="34" name="사각형: 모서리가 접힌 도형 31">
            <a:extLst>
              <a:ext uri="{FF2B5EF4-FFF2-40B4-BE49-F238E27FC236}">
                <a16:creationId xmlns:a16="http://schemas.microsoft.com/office/drawing/2014/main" id="{26BE5895-1BDA-4BC6-A99C-AA458EE8CFC5}"/>
              </a:ext>
            </a:extLst>
          </p:cNvPr>
          <p:cNvSpPr/>
          <p:nvPr/>
        </p:nvSpPr>
        <p:spPr>
          <a:xfrm>
            <a:off x="2790333" y="4155794"/>
            <a:ext cx="1067965" cy="825808"/>
          </a:xfrm>
          <a:prstGeom prst="foldedCorne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/>
              <a:t>찜 기능 처리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345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409</Words>
  <Application>Microsoft Office PowerPoint</Application>
  <PresentationFormat>와이드스크린</PresentationFormat>
  <Paragraphs>113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인철</dc:creator>
  <cp:lastModifiedBy>김 인철</cp:lastModifiedBy>
  <cp:revision>50</cp:revision>
  <dcterms:created xsi:type="dcterms:W3CDTF">2021-07-20T01:07:57Z</dcterms:created>
  <dcterms:modified xsi:type="dcterms:W3CDTF">2021-07-23T12:13:37Z</dcterms:modified>
</cp:coreProperties>
</file>