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250652" y="1260894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232281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7779097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88237" y="2763098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39956" y="145812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7725539" y="410108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8955875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0083664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1610699" y="410807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38373" y="40803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7725537" y="288428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372541" y="28460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0121486" y="543877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후원</a:t>
            </a:r>
            <a:r>
              <a:rPr lang="en-US" altLang="ko-KR" sz="1050" dirty="0"/>
              <a:t>/</a:t>
            </a:r>
            <a:r>
              <a:rPr lang="ko-KR" altLang="en-US" sz="1050" dirty="0"/>
              <a:t>캠페인 추가 기능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7769229" y="2745514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후원단체 총 </a:t>
            </a:r>
            <a:r>
              <a:rPr lang="ko-KR" altLang="en-US" sz="1050" dirty="0" err="1"/>
              <a:t>기부액에</a:t>
            </a:r>
            <a:r>
              <a:rPr lang="ko-KR" altLang="en-US" sz="1050" dirty="0"/>
              <a:t> 후원한 마일리지를 누적한 합을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7775426" y="142295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출력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/>
              <a:t>,</a:t>
            </a:r>
            <a:r>
              <a:rPr lang="ko-KR" altLang="en-US" sz="1050" dirty="0"/>
              <a:t>삭제</a:t>
            </a:r>
            <a:r>
              <a:rPr lang="en-US" altLang="ko-KR" sz="1050" dirty="0"/>
              <a:t>,</a:t>
            </a:r>
            <a:r>
              <a:rPr lang="ko-KR" altLang="en-US" sz="1050" dirty="0"/>
              <a:t>입력 보완 및 완성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7856937" y="546571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[ADMIN_TODO] </a:t>
            </a:r>
            <a:r>
              <a:rPr lang="ko-KR" altLang="en-US" sz="1050" dirty="0"/>
              <a:t>기능 구현 및 부착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8988380" y="545692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레벨별 이용가능한 기능 구현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7774106" y="413445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상품상세보기페이지 댓글 구현</a:t>
            </a:r>
            <a:r>
              <a:rPr lang="en-US" altLang="ko-KR" sz="1050" dirty="0"/>
              <a:t>,</a:t>
            </a:r>
            <a:endParaRPr lang="ko-KR" altLang="en-US" sz="1050" dirty="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8890467" y="412426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9969234" y="2718713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회원의 정보를 불러와 마일리지 사용 후 차감한 금액을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8871879" y="286364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수정</a:t>
            </a:r>
            <a:r>
              <a:rPr lang="en-US" altLang="ko-KR" sz="1050" dirty="0"/>
              <a:t>, </a:t>
            </a:r>
            <a:r>
              <a:rPr lang="ko-KR" altLang="en-US" sz="1050" dirty="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8943017" y="144771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마일리지 기부 </a:t>
            </a:r>
            <a:r>
              <a:rPr lang="en-US" altLang="ko-KR" sz="1050" dirty="0"/>
              <a:t>/ </a:t>
            </a:r>
            <a:r>
              <a:rPr lang="ko-KR" altLang="en-US" sz="1050" dirty="0"/>
              <a:t>차감 완료하기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38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96343" y="284899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14725" y="139789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41303" y="4144776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추천 상품 출력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81129" y="4165293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55312" y="545444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66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2021-07-23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1588237" y="138416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862596" y="4155794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장바구니</a:t>
            </a:r>
            <a:r>
              <a:rPr lang="en-US" altLang="ko-KR" sz="1050"/>
              <a:t>, </a:t>
            </a:r>
            <a:r>
              <a:rPr lang="ko-KR" altLang="en-US" sz="1050"/>
              <a:t>판매 서비스 매듭 짓기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689614" y="413110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페이징</a:t>
            </a:r>
            <a:r>
              <a:rPr lang="en-US" altLang="ko-KR" sz="1050"/>
              <a:t> </a:t>
            </a:r>
            <a:r>
              <a:rPr lang="ko-KR" altLang="en-US" sz="1050"/>
              <a:t>처리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371AE38D-BCE9-4300-89CC-B515DC929C2F}"/>
              </a:ext>
            </a:extLst>
          </p:cNvPr>
          <p:cNvSpPr/>
          <p:nvPr/>
        </p:nvSpPr>
        <p:spPr>
          <a:xfrm>
            <a:off x="8972535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46652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후원 단체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5178499" y="5402194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개발자 계정 관리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7810566" y="1423087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캠페인 서비스 매듭 짓기</a:t>
            </a:r>
            <a:endParaRPr lang="ko-KR" altLang="en-US" sz="1050" dirty="0"/>
          </a:p>
        </p:txBody>
      </p:sp>
      <p:sp>
        <p:nvSpPr>
          <p:cNvPr id="29" name="사각형: 모서리가 접힌 도형 35">
            <a:extLst>
              <a:ext uri="{FF2B5EF4-FFF2-40B4-BE49-F238E27FC236}">
                <a16:creationId xmlns:a16="http://schemas.microsoft.com/office/drawing/2014/main" id="{C70FC5FD-9E77-4D11-B4AE-C44F40090A1F}"/>
              </a:ext>
            </a:extLst>
          </p:cNvPr>
          <p:cNvSpPr/>
          <p:nvPr/>
        </p:nvSpPr>
        <p:spPr>
          <a:xfrm>
            <a:off x="5246135" y="1467148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 페이지 서비스 도입ㄴ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7803255" y="283466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중고 게시판 서비스 도입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9079310" y="2725503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찜 기능 처리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45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2021-07-26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26178" y="28485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주요기능 마무리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65887" y="40941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메인페이지 정리</a:t>
            </a:r>
            <a:endParaRPr lang="ko-KR" altLang="en-US" sz="1050" dirty="0"/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5436224" y="541046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크롤링 학습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7883581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중고 상품 관리 메뉴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5400017" y="158978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기능 마무리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3149917" y="2888383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부가 기능 수정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1878475" y="28327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검색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구현 기능 주석 정리 및 코드 정리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227899" y="1629664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코드 정리 및 주석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8782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2021-07-27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26178" y="28485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주요기능 마무리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65887" y="40941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메인페이지 정리</a:t>
            </a:r>
            <a:endParaRPr lang="ko-KR" altLang="en-US" sz="1050" dirty="0"/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5436224" y="541046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크롤링 학습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7883581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중고 상품 관리 메뉴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5400017" y="158978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기능 마무리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3149917" y="2888383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게시판 부가 기능 수정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1878475" y="28327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검색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구현 기능 주석 정리 및 코드 정리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3227899" y="1629664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마이페이지 코드 정리 및 주석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2504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2021-07-28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Givengel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707370" y="279986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ko-KR" altLang="en-US" sz="1050" dirty="0"/>
              <a:t> 및 </a:t>
            </a:r>
            <a:r>
              <a:rPr lang="ko-KR" altLang="en-US" sz="1050" dirty="0" err="1"/>
              <a:t>주석달기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935439" y="4134437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 데이터베이스 추가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63225" y="547854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 smtClean="0"/>
              <a:t>DB</a:t>
            </a:r>
            <a:r>
              <a:rPr lang="ko-KR" altLang="en-US" sz="1050" dirty="0" smtClean="0"/>
              <a:t>를 이용한 채팅 시스템 구현</a:t>
            </a:r>
            <a:endParaRPr lang="ko-KR" altLang="en-US" sz="1050" dirty="0"/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9165132" y="549214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 smtClean="0"/>
              <a:t>채팅 시스템 응용 </a:t>
            </a:r>
            <a:r>
              <a:rPr lang="en-US" altLang="ko-KR" sz="1050" dirty="0" smtClean="0"/>
              <a:t>UI </a:t>
            </a:r>
            <a:r>
              <a:rPr lang="ko-KR" altLang="en-US" sz="1050" dirty="0" smtClean="0"/>
              <a:t>구현</a:t>
            </a:r>
            <a:endParaRPr lang="ko-KR" altLang="en-US" sz="1050" dirty="0"/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7949786" y="151944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마이페이지</a:t>
            </a:r>
            <a:r>
              <a:rPr lang="en-US" altLang="ko-KR" sz="1050" dirty="0"/>
              <a:t>,</a:t>
            </a:r>
            <a:r>
              <a:rPr lang="ko-KR" altLang="en-US" sz="1050" dirty="0" err="1"/>
              <a:t>캠페인댓글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페이징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9358007" y="293133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중고장터 카테고리</a:t>
            </a:r>
            <a:r>
              <a:rPr lang="en-US" altLang="ko-KR" sz="1050" dirty="0"/>
              <a:t>(?)</a:t>
            </a:r>
            <a:r>
              <a:rPr lang="ko-KR" altLang="en-US" sz="1050" dirty="0"/>
              <a:t>별 정렬</a:t>
            </a:r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7998521" y="284635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중고장터 게시판 검색기능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5392479" y="4208439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ko-KR" altLang="en-US" sz="1050" dirty="0"/>
              <a:t> 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189D319E-FA39-4BE8-8908-4977D6024B4C}"/>
              </a:ext>
            </a:extLst>
          </p:cNvPr>
          <p:cNvSpPr/>
          <p:nvPr/>
        </p:nvSpPr>
        <p:spPr>
          <a:xfrm>
            <a:off x="5593762" y="1513898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코드정리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오류검사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유효성검사</a:t>
            </a:r>
            <a:r>
              <a:rPr lang="en-US" altLang="ko-KR" sz="1050" dirty="0"/>
              <a:t>) </a:t>
            </a:r>
            <a:r>
              <a:rPr lang="ko-KR" altLang="en-US" sz="1050" dirty="0"/>
              <a:t>및 </a:t>
            </a:r>
            <a:r>
              <a:rPr lang="ko-KR" altLang="en-US" sz="1050" dirty="0" err="1"/>
              <a:t>주석달기</a:t>
            </a:r>
            <a:endParaRPr lang="ko-KR" altLang="en-US" sz="1050" dirty="0"/>
          </a:p>
        </p:txBody>
      </p:sp>
      <p:sp>
        <p:nvSpPr>
          <p:cNvPr id="29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5444317" y="542835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 smtClean="0"/>
              <a:t>코드 정리 </a:t>
            </a:r>
            <a:r>
              <a:rPr lang="ko-KR" altLang="en-US" sz="1050" dirty="0" err="1" smtClean="0"/>
              <a:t>주석달기</a:t>
            </a:r>
            <a:endParaRPr lang="ko-KR" altLang="en-US" sz="1050" dirty="0"/>
          </a:p>
        </p:txBody>
      </p:sp>
      <p:sp>
        <p:nvSpPr>
          <p:cNvPr id="35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9208966" y="418456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구매 페이지에 마일리지 적립 또는 바로 후원 선택옵션추가 구현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216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578</Words>
  <Application>Microsoft Office PowerPoint</Application>
  <PresentationFormat>와이드스크린</PresentationFormat>
  <Paragraphs>176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64</cp:revision>
  <dcterms:created xsi:type="dcterms:W3CDTF">2021-07-20T01:07:57Z</dcterms:created>
  <dcterms:modified xsi:type="dcterms:W3CDTF">2021-07-28T10:54:10Z</dcterms:modified>
</cp:coreProperties>
</file>