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250652" y="1260894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232281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20xx-xx-xx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500866" y="55008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9263556" y="2804625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50413" y="275046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2642115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8087655" y="13933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1564862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8115845" y="410135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7779097" y="546218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88237" y="2763098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1617922" y="147684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이미지를 리스트로 출력하고 배치하기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5339956" y="145812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출력</a:t>
            </a:r>
            <a:r>
              <a:rPr lang="en-US" altLang="ko-KR" sz="1050"/>
              <a:t>,</a:t>
            </a:r>
            <a:r>
              <a:rPr lang="ko-KR" altLang="en-US" sz="1050"/>
              <a:t>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  <a:r>
              <a:rPr lang="en-US" altLang="ko-KR" sz="1050"/>
              <a:t>,</a:t>
            </a:r>
            <a:r>
              <a:rPr lang="ko-KR" altLang="en-US" sz="1050"/>
              <a:t>입력 보완 및 완성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7725539" y="410108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8955875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전체 기능 주석 달기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10083664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구글폼 조사 결과 차트로 추가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1610699" y="410807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댓글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38373" y="40803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 구매 및 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2750749" y="2771467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회원의 정보를 불러와 마일리지 사용 후 차감한 금액을 디비에 저장할 수 있는 기능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5188FB3C-08F4-481D-9FD9-28ADA9F4DE8A}"/>
              </a:ext>
            </a:extLst>
          </p:cNvPr>
          <p:cNvSpPr/>
          <p:nvPr/>
        </p:nvSpPr>
        <p:spPr>
          <a:xfrm>
            <a:off x="7725537" y="288428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불러오기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372541" y="28460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2805986" y="146530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마일리지 기부 </a:t>
            </a:r>
            <a:r>
              <a:rPr lang="en-US" altLang="ko-KR" sz="1050"/>
              <a:t>/ </a:t>
            </a:r>
            <a:r>
              <a:rPr lang="ko-KR" altLang="en-US" sz="1050"/>
              <a:t>차감 완료하기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186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0121486" y="543877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후원</a:t>
            </a:r>
            <a:r>
              <a:rPr lang="en-US" altLang="ko-KR" sz="1050" dirty="0"/>
              <a:t>/</a:t>
            </a:r>
            <a:r>
              <a:rPr lang="ko-KR" altLang="en-US" sz="1050" dirty="0"/>
              <a:t>캠페인 추가 기능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7769229" y="2745514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후원단체 총 </a:t>
            </a:r>
            <a:r>
              <a:rPr lang="ko-KR" altLang="en-US" sz="1050" dirty="0" err="1"/>
              <a:t>기부액에</a:t>
            </a:r>
            <a:r>
              <a:rPr lang="ko-KR" altLang="en-US" sz="1050" dirty="0"/>
              <a:t> 후원한 마일리지를 누적한 합을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7775426" y="142295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출력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/>
              <a:t>,</a:t>
            </a:r>
            <a:r>
              <a:rPr lang="ko-KR" altLang="en-US" sz="1050" dirty="0"/>
              <a:t>삭제</a:t>
            </a:r>
            <a:r>
              <a:rPr lang="en-US" altLang="ko-KR" sz="1050" dirty="0"/>
              <a:t>,</a:t>
            </a:r>
            <a:r>
              <a:rPr lang="ko-KR" altLang="en-US" sz="1050" dirty="0"/>
              <a:t>입력 보완 및 완성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7856937" y="546571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/>
              <a:t>[ADMIN_TODO] </a:t>
            </a:r>
            <a:r>
              <a:rPr lang="ko-KR" altLang="en-US" sz="1050" dirty="0"/>
              <a:t>기능 구현 및 부착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8988380" y="545692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레벨별 이용가능한 기능 구현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7774106" y="413445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상품상세보기페이지 댓글 구현</a:t>
            </a:r>
            <a:r>
              <a:rPr lang="en-US" altLang="ko-KR" sz="1050" dirty="0"/>
              <a:t>,</a:t>
            </a:r>
            <a:endParaRPr lang="ko-KR" altLang="en-US" sz="1050" dirty="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8890467" y="412426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장바구니 </a:t>
            </a:r>
            <a:r>
              <a:rPr lang="ko-KR" altLang="en-US" sz="1050" dirty="0"/>
              <a:t>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9969234" y="2718713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회원의 정보를 불러와 마일리지 사용 후 차감한 금액을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8871879" y="286364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수정</a:t>
            </a:r>
            <a:r>
              <a:rPr lang="en-US" altLang="ko-KR" sz="1050" dirty="0"/>
              <a:t>, </a:t>
            </a:r>
            <a:r>
              <a:rPr lang="ko-KR" altLang="en-US" sz="1050" dirty="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8943017" y="144771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마일리지 기부 </a:t>
            </a:r>
            <a:r>
              <a:rPr lang="en-US" altLang="ko-KR" sz="1050" dirty="0"/>
              <a:t>/ </a:t>
            </a:r>
            <a:r>
              <a:rPr lang="ko-KR" altLang="en-US" sz="1050" dirty="0"/>
              <a:t>차감 완료하기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38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96343" y="284899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서비스 기능 정리 및 주석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(~</a:t>
            </a:r>
            <a:r>
              <a:rPr lang="ko-KR" altLang="en-US" sz="1050" dirty="0" smtClean="0"/>
              <a:t>목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14725" y="139789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서비스 기능 정리 및 주석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(~</a:t>
            </a:r>
            <a:r>
              <a:rPr lang="ko-KR" altLang="en-US" sz="1050" dirty="0" smtClean="0"/>
              <a:t>목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41303" y="4144776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추천 상품 출력</a:t>
            </a:r>
            <a:endParaRPr lang="en-US" altLang="ko-KR" sz="1050" dirty="0" smtClean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581129" y="4165293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55312" y="545444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서비스 기능 정리 및 주석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(~</a:t>
            </a:r>
            <a:r>
              <a:rPr lang="ko-KR" altLang="en-US" sz="1050" dirty="0" smtClean="0"/>
              <a:t>목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666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344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44</cp:revision>
  <dcterms:created xsi:type="dcterms:W3CDTF">2021-07-20T01:07:57Z</dcterms:created>
  <dcterms:modified xsi:type="dcterms:W3CDTF">2021-07-22T10:25:54Z</dcterms:modified>
</cp:coreProperties>
</file>