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4870873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4841345" y="2779859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3493831" y="280179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4870873" y="142250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2601668" y="140434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4870874" y="41136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2601668" y="410807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116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9</cp:revision>
  <dcterms:created xsi:type="dcterms:W3CDTF">2021-07-20T01:07:57Z</dcterms:created>
  <dcterms:modified xsi:type="dcterms:W3CDTF">2021-07-20T06:59:11Z</dcterms:modified>
</cp:coreProperties>
</file>