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500866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217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28</cp:revision>
  <dcterms:created xsi:type="dcterms:W3CDTF">2021-07-20T01:07:57Z</dcterms:created>
  <dcterms:modified xsi:type="dcterms:W3CDTF">2021-07-21T10:23:45Z</dcterms:modified>
</cp:coreProperties>
</file>