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913B-9787-46D4-B13D-19565867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6F48B-BC90-4CBE-B0B4-6E3FF21FE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7AC2-56D3-4545-A260-179103B1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587F-3931-4618-A6DD-8B0F92B4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01D1B-AF5C-4531-A61D-9EE52A0B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2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7C9D9-E159-4DAD-A797-3965BE89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6EDE7-9F77-4B20-9C63-4848721A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E50C1-DF98-40AA-AD55-38C7873D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93264-3221-4593-A959-A588E6A4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BE282-BACD-4ADB-8554-9273AC6F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69F27F-663F-4C08-820E-CB23CAF9E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939CF-BB25-4672-86E7-B79352E6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0753-E6CB-4244-BC94-06DC0C95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E2A46-31B7-4A9E-88A0-3E257F46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8CAD-B007-4C66-9097-CD84B67C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9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F7E89-9527-4C96-9BBF-5ABFBBD9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BDA07-43A1-4029-ABFA-D2CF92A7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3B71E-CB14-462F-802D-7AF27B06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61B81-4FBE-4E45-94C4-D7D249E9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2EFDA-EAEE-44EF-9012-4D673927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AEFE-863E-4425-B965-34A97A7D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1CF02-24FA-4EF6-91E7-1DA2B230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92F91-9B3E-4648-9BD3-A599783F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CB3F2-F100-47DE-974C-36B060D3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D3951-6652-403F-AD0D-E32F759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5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52AE-E79C-4B86-85EF-17319D8D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2532B-53B6-41C6-83CF-9D687133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84DA2-CF10-4FCA-9F46-5A1F2447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7902C-9916-4C1E-B66A-25D4805E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B3CD4-8C0B-49FD-9A38-432F8D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63C49-67C9-463A-970C-ED920EE4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E27DE-B4EE-4FF1-8468-56B84416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18D1C-F056-4931-B023-6AE413BF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F658-00E2-4A50-8B3D-173CDFC6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CF868-FDA0-4DF6-9C72-06C3D34A5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313FF-8077-4407-98BF-ABD098398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B60712-99F7-42DC-99CF-3B3F8E8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0D7891-D9CC-48AC-9A49-1004ABA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54140-EB07-4DD7-BA92-B10AB09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9EE0-ED5D-46B9-89CC-0F59E2B4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9EAE3-7176-4EF4-B825-7CF0FF1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8B844-2C18-4E39-9730-F5B75743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89A66-56AF-4AB9-A0F0-1D131A70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0824F0-1A63-431C-A822-3C923F8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15988-59E4-4364-BC8A-97E6C1F0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CBEE-3CC7-4B75-BF69-A11218FE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2072-B604-43C5-A748-1169630F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72064-5D58-4839-B996-2EFA9E11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3F116-6E2A-4705-B438-678ACA0E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5A642-66C9-46A1-AFC9-96B5ADD4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56485-DE8F-4417-84BF-D0804CFD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D1B91-0168-408B-9DA6-51FD1550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9E504-1DF1-45BA-B617-3ECC5F5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BFAE0-D3D9-47C7-86EB-730445E95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1E271-FB2E-42A9-BBFE-68A2D61E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04B96-E36B-4CE6-B7EE-5966258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A14D2-4066-46FA-845E-A258363A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21D50-582F-43E0-94CB-15CCF963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1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CB1BF-D140-4669-91AC-6080C30B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A969-9913-4CDD-AD65-3E946E9C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A9838-1ED1-4C3A-B26E-F52CB236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6057-ABBF-44EC-96AE-4EFDAE11D9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7874-E54B-4A31-BCCD-6D0CA825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7D23-4A5D-4502-B123-2BCD54F2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8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250652" y="1260894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232281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1570460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포스트잇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10DA9B-AC0A-407B-8FBB-D0CA8ADF6CF1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20xx-xx-xx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4646645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962123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8079841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Ajax</a:t>
            </a:r>
            <a:r>
              <a:rPr lang="ko-KR" altLang="en-US" sz="1050"/>
              <a:t>를 이용한 통계 자료 데이터 가져오기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30DDC76B-80BB-4C6E-88E1-50A9850C3276}"/>
              </a:ext>
            </a:extLst>
          </p:cNvPr>
          <p:cNvSpPr/>
          <p:nvPr/>
        </p:nvSpPr>
        <p:spPr>
          <a:xfrm>
            <a:off x="9263557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DEV. LOG </a:t>
            </a:r>
            <a:br>
              <a:rPr lang="en-US" altLang="ko-KR" sz="1050"/>
            </a:br>
            <a:r>
              <a:rPr lang="ko-KR" altLang="en-US" sz="1050"/>
              <a:t>폼 구현하기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6D799B8-8FDE-4A4A-939C-60630A44D8D3}"/>
              </a:ext>
            </a:extLst>
          </p:cNvPr>
          <p:cNvSpPr/>
          <p:nvPr/>
        </p:nvSpPr>
        <p:spPr>
          <a:xfrm>
            <a:off x="8115846" y="282939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입력 기능 오류 찾기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D3C31E0B-565E-4318-AA75-5B0FE954C0A2}"/>
              </a:ext>
            </a:extLst>
          </p:cNvPr>
          <p:cNvSpPr/>
          <p:nvPr/>
        </p:nvSpPr>
        <p:spPr>
          <a:xfrm>
            <a:off x="9263556" y="2804625"/>
            <a:ext cx="1067965" cy="935385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가져오기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50413" y="2750460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2642115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댓글추가 </a:t>
            </a:r>
            <a:r>
              <a:rPr lang="en-US" altLang="ko-KR" sz="1050"/>
              <a:t>/ </a:t>
            </a:r>
            <a:r>
              <a:rPr lang="ko-KR" altLang="en-US" sz="1050"/>
              <a:t>댓글삭제를 위한 </a:t>
            </a:r>
            <a:r>
              <a:rPr lang="en-US" altLang="ko-KR" sz="1050"/>
              <a:t>JSP,</a:t>
            </a:r>
            <a:r>
              <a:rPr lang="ko-KR" altLang="en-US" sz="1050"/>
              <a:t>스프링 수정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1500867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split / arraylist</a:t>
            </a:r>
            <a:r>
              <a:rPr lang="ko-KR" altLang="en-US" sz="1050"/>
              <a:t>를 이용한 이미지올리기 시도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94CDFC10-9D5D-4B66-A384-582E26F4FB9B}"/>
              </a:ext>
            </a:extLst>
          </p:cNvPr>
          <p:cNvSpPr/>
          <p:nvPr/>
        </p:nvSpPr>
        <p:spPr>
          <a:xfrm>
            <a:off x="8087655" y="139337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세션을 이용하여 댓글추가</a:t>
            </a:r>
            <a:r>
              <a:rPr lang="en-US" altLang="ko-KR" sz="1050"/>
              <a:t>/ </a:t>
            </a:r>
            <a:r>
              <a:rPr lang="ko-KR" altLang="en-US" sz="1050"/>
              <a:t>댓글삭제 완성하기</a:t>
            </a:r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1564862" y="40657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좋아요 기능 구현 좋아요 </a:t>
            </a:r>
            <a:r>
              <a:rPr lang="en-US" altLang="ko-KR" sz="1050"/>
              <a:t>DB table </a:t>
            </a:r>
            <a:r>
              <a:rPr lang="ko-KR" altLang="en-US" sz="1050"/>
              <a:t>설계 및 생성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86A2101C-DEB0-4826-AF89-6605B3AEEDC3}"/>
              </a:ext>
            </a:extLst>
          </p:cNvPr>
          <p:cNvSpPr/>
          <p:nvPr/>
        </p:nvSpPr>
        <p:spPr>
          <a:xfrm>
            <a:off x="8115845" y="4101359"/>
            <a:ext cx="1067965" cy="1035420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상품리스트 정렬방식 선택시 </a:t>
            </a:r>
            <a:r>
              <a:rPr lang="en-US" altLang="ko-KR" sz="900"/>
              <a:t>order by #{</a:t>
            </a:r>
            <a:r>
              <a:rPr lang="ko-KR" altLang="en-US" sz="900"/>
              <a:t>기준컬럼</a:t>
            </a:r>
            <a:r>
              <a:rPr lang="en-US" altLang="ko-KR" sz="900"/>
              <a:t>} </a:t>
            </a:r>
            <a:r>
              <a:rPr lang="ko-KR" altLang="en-US" sz="900"/>
              <a:t>변경할 수 있도록 수정 및 확인 작업</a:t>
            </a:r>
          </a:p>
        </p:txBody>
      </p:sp>
    </p:spTree>
    <p:extLst>
      <p:ext uri="{BB962C8B-B14F-4D97-AF65-F5344CB8AC3E}">
        <p14:creationId xmlns:p14="http://schemas.microsoft.com/office/powerpoint/2010/main" val="6542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7779097" y="546218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추가 항목 만들기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88237" y="2763098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1617922" y="147684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이미지를 리스트로 출력하고 배치하기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5339956" y="145812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출력</a:t>
            </a:r>
            <a:r>
              <a:rPr lang="en-US" altLang="ko-KR" sz="1050"/>
              <a:t>,</a:t>
            </a:r>
            <a:r>
              <a:rPr lang="ko-KR" altLang="en-US" sz="1050"/>
              <a:t>수정</a:t>
            </a:r>
            <a:r>
              <a:rPr lang="en-US" altLang="ko-KR" sz="1050"/>
              <a:t>,</a:t>
            </a:r>
            <a:r>
              <a:rPr lang="ko-KR" altLang="en-US" sz="1050"/>
              <a:t>삭제</a:t>
            </a:r>
            <a:r>
              <a:rPr lang="en-US" altLang="ko-KR" sz="1050"/>
              <a:t>,</a:t>
            </a:r>
            <a:r>
              <a:rPr lang="ko-KR" altLang="en-US" sz="1050"/>
              <a:t>입력 보완 및 완성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7725539" y="410108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8955875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전체 기능 주석 달기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10083664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구글폼 조사 결과 차트로 추가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1610699" y="410807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댓글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38373" y="408030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 구매 및 장바구니 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2750749" y="2771467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회원의 정보를 불러와 마일리지 사용 후 차감한 금액을 디비에 저장할 수 있는 기능</a:t>
            </a:r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5188FB3C-08F4-481D-9FD9-28ADA9F4DE8A}"/>
              </a:ext>
            </a:extLst>
          </p:cNvPr>
          <p:cNvSpPr/>
          <p:nvPr/>
        </p:nvSpPr>
        <p:spPr>
          <a:xfrm>
            <a:off x="7725537" y="288428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불러오기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372541" y="284606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수정</a:t>
            </a:r>
            <a:r>
              <a:rPr lang="en-US" altLang="ko-KR" sz="1050"/>
              <a:t>, </a:t>
            </a:r>
            <a:r>
              <a:rPr lang="ko-KR" altLang="en-US" sz="105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2805986" y="146530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마일리지 기부 </a:t>
            </a:r>
            <a:r>
              <a:rPr lang="en-US" altLang="ko-KR" sz="1050"/>
              <a:t>/ </a:t>
            </a:r>
            <a:r>
              <a:rPr lang="ko-KR" altLang="en-US" sz="1050"/>
              <a:t>차감 완료하기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1867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10121486" y="543877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ko-KR" altLang="en-US" sz="1050" dirty="0"/>
              <a:t>후원</a:t>
            </a:r>
            <a:r>
              <a:rPr lang="en-US" altLang="ko-KR" sz="1050" dirty="0"/>
              <a:t>/</a:t>
            </a:r>
            <a:r>
              <a:rPr lang="ko-KR" altLang="en-US" sz="1050" dirty="0"/>
              <a:t>캠페인 추가 기능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7769229" y="2745514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후원단체 총 </a:t>
            </a:r>
            <a:r>
              <a:rPr lang="ko-KR" altLang="en-US" sz="1050" dirty="0" err="1"/>
              <a:t>기부액에</a:t>
            </a:r>
            <a:r>
              <a:rPr lang="ko-KR" altLang="en-US" sz="1050" dirty="0"/>
              <a:t> 후원한 마일리지를 누적한 합을 </a:t>
            </a:r>
            <a:r>
              <a:rPr lang="ko-KR" altLang="en-US" sz="1050" dirty="0" err="1"/>
              <a:t>디비에</a:t>
            </a:r>
            <a:r>
              <a:rPr lang="ko-KR" altLang="en-US" sz="1050" dirty="0"/>
              <a:t> 저장할 수 있는 기능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7775426" y="142295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댓글 출력</a:t>
            </a:r>
            <a:r>
              <a:rPr lang="en-US" altLang="ko-KR" sz="1050" dirty="0"/>
              <a:t>,</a:t>
            </a:r>
            <a:r>
              <a:rPr lang="ko-KR" altLang="en-US" sz="1050" dirty="0"/>
              <a:t>수정</a:t>
            </a:r>
            <a:r>
              <a:rPr lang="en-US" altLang="ko-KR" sz="1050" dirty="0"/>
              <a:t>,</a:t>
            </a:r>
            <a:r>
              <a:rPr lang="ko-KR" altLang="en-US" sz="1050" dirty="0"/>
              <a:t>삭제</a:t>
            </a:r>
            <a:r>
              <a:rPr lang="en-US" altLang="ko-KR" sz="1050" dirty="0"/>
              <a:t>,</a:t>
            </a:r>
            <a:r>
              <a:rPr lang="ko-KR" altLang="en-US" sz="1050" dirty="0"/>
              <a:t>입력 보완 및 완성</a:t>
            </a:r>
          </a:p>
          <a:p>
            <a:pPr algn="ctr"/>
            <a:r>
              <a:rPr lang="en-US" altLang="ko-KR" sz="1050" dirty="0"/>
              <a:t>(ajax)</a:t>
            </a:r>
            <a:endParaRPr lang="ko-KR" altLang="en-US" sz="1050" dirty="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7856937" y="546571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en-US" altLang="ko-KR" sz="1050" dirty="0"/>
              <a:t>[ADMIN_TODO] </a:t>
            </a:r>
            <a:r>
              <a:rPr lang="ko-KR" altLang="en-US" sz="1050" dirty="0"/>
              <a:t>기능 구현 및 부착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8988380" y="545692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레벨별 이용가능한 기능 구현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7774106" y="413445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상품상세보기페이지 댓글 구현</a:t>
            </a:r>
            <a:r>
              <a:rPr lang="en-US" altLang="ko-KR" sz="1050" dirty="0"/>
              <a:t>,</a:t>
            </a:r>
            <a:endParaRPr lang="ko-KR" altLang="en-US" sz="1050" dirty="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8890467" y="4124262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장바구니 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9969234" y="2718713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회원의 정보를 불러와 마일리지 사용 후 차감한 금액을 </a:t>
            </a:r>
            <a:r>
              <a:rPr lang="ko-KR" altLang="en-US" sz="1050" dirty="0" err="1"/>
              <a:t>디비에</a:t>
            </a:r>
            <a:r>
              <a:rPr lang="ko-KR" altLang="en-US" sz="1050" dirty="0"/>
              <a:t> 저장할 수 있는 기능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8871879" y="286364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댓글 수정</a:t>
            </a:r>
            <a:r>
              <a:rPr lang="en-US" altLang="ko-KR" sz="1050" dirty="0"/>
              <a:t>, </a:t>
            </a:r>
            <a:r>
              <a:rPr lang="ko-KR" altLang="en-US" sz="1050" dirty="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8943017" y="144771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마일리지 기부 </a:t>
            </a:r>
            <a:r>
              <a:rPr lang="en-US" altLang="ko-KR" sz="1050" dirty="0"/>
              <a:t>/ </a:t>
            </a:r>
            <a:r>
              <a:rPr lang="ko-KR" altLang="en-US" sz="1050" dirty="0"/>
              <a:t>차감 완료하기</a:t>
            </a:r>
          </a:p>
          <a:p>
            <a:pPr algn="ctr"/>
            <a:r>
              <a:rPr lang="en-US" altLang="ko-KR" sz="1050" dirty="0"/>
              <a:t>(ajax)</a:t>
            </a:r>
            <a:endParaRPr lang="ko-KR" altLang="en-US" sz="1050" dirty="0"/>
          </a:p>
        </p:txBody>
      </p:sp>
      <p:sp>
        <p:nvSpPr>
          <p:cNvPr id="38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296343" y="2848992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314725" y="139789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0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41303" y="4144776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추천 상품 출력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1581129" y="4165293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255312" y="545444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7666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2021-07-23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1588237" y="138416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</a:t>
            </a:r>
            <a:r>
              <a:rPr lang="ko-KR" altLang="en-US" sz="1050"/>
              <a:t>및 주석</a:t>
            </a:r>
            <a:endParaRPr lang="en-US" altLang="ko-KR" sz="1050" dirty="0"/>
          </a:p>
        </p:txBody>
      </p:sp>
      <p:sp>
        <p:nvSpPr>
          <p:cNvPr id="40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7862596" y="4155794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장바구니</a:t>
            </a:r>
            <a:r>
              <a:rPr lang="en-US" altLang="ko-KR" sz="1050"/>
              <a:t>, </a:t>
            </a:r>
            <a:r>
              <a:rPr lang="ko-KR" altLang="en-US" sz="1050"/>
              <a:t>판매 서비스 매듭 짓기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1689614" y="4131102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페이징</a:t>
            </a:r>
            <a:r>
              <a:rPr lang="en-US" altLang="ko-KR" sz="1050"/>
              <a:t> </a:t>
            </a:r>
            <a:r>
              <a:rPr lang="ko-KR" altLang="en-US" sz="1050"/>
              <a:t>처리</a:t>
            </a:r>
            <a:endParaRPr lang="ko-KR" altLang="en-US" sz="1050" dirty="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371AE38D-BCE9-4300-89CC-B515DC929C2F}"/>
              </a:ext>
            </a:extLst>
          </p:cNvPr>
          <p:cNvSpPr/>
          <p:nvPr/>
        </p:nvSpPr>
        <p:spPr>
          <a:xfrm>
            <a:off x="8972535" y="55008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수정</a:t>
            </a:r>
            <a:r>
              <a:rPr lang="en-US" altLang="ko-KR" sz="1050"/>
              <a:t>,</a:t>
            </a:r>
            <a:r>
              <a:rPr lang="ko-KR" altLang="en-US" sz="1050"/>
              <a:t>삭제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7846652" y="54915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후원 단체 수정</a:t>
            </a:r>
            <a:r>
              <a:rPr lang="en-US" altLang="ko-KR" sz="1050"/>
              <a:t>, </a:t>
            </a:r>
            <a:r>
              <a:rPr lang="ko-KR" altLang="en-US" sz="1050"/>
              <a:t>삭제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5178499" y="5402194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개발자 계정 관리 만들기</a:t>
            </a:r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7810566" y="1423087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캠페인 서비스 매듭 짓기</a:t>
            </a:r>
            <a:endParaRPr lang="ko-KR" altLang="en-US" sz="1050" dirty="0"/>
          </a:p>
        </p:txBody>
      </p:sp>
      <p:sp>
        <p:nvSpPr>
          <p:cNvPr id="29" name="사각형: 모서리가 접힌 도형 35">
            <a:extLst>
              <a:ext uri="{FF2B5EF4-FFF2-40B4-BE49-F238E27FC236}">
                <a16:creationId xmlns:a16="http://schemas.microsoft.com/office/drawing/2014/main" id="{C70FC5FD-9E77-4D11-B4AE-C44F40090A1F}"/>
              </a:ext>
            </a:extLst>
          </p:cNvPr>
          <p:cNvSpPr/>
          <p:nvPr/>
        </p:nvSpPr>
        <p:spPr>
          <a:xfrm>
            <a:off x="5246135" y="1467148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 페이지 서비스 도입ㄴ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7803255" y="283466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중고 게시판 서비스 도입</a:t>
            </a:r>
            <a:endParaRPr lang="ko-KR" altLang="en-US" sz="1050" dirty="0"/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9079310" y="2725503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</a:t>
            </a:r>
            <a:r>
              <a:rPr lang="ko-KR" altLang="en-US" sz="1050"/>
              <a:t>및 주석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2895464" y="4138101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찜 기능 처리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0345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2021-07-26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326178" y="284850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게시판 주요기능 마무리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65887" y="4094139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메인페이지 정리</a:t>
            </a:r>
            <a:endParaRPr lang="ko-KR" altLang="en-US" sz="1050" dirty="0"/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5436224" y="541046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크롤링 학습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7883581" y="54915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중고 상품 관리 메뉴 만들기</a:t>
            </a:r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5400017" y="158978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마이페이지 기능 마무리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3149917" y="2888383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게시판 부가 기능 수정</a:t>
            </a:r>
            <a:endParaRPr lang="ko-KR" altLang="en-US" sz="1050" dirty="0"/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1878475" y="283276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검색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2895464" y="4138101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구현 기능 주석 정리 및 코드 정리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3227899" y="1629664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마이페이지 코드 정리 및 주석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8782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2021-07-27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Givengel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326178" y="284850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게시판 주요기능 마무리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65887" y="4094139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메인페이지 정리</a:t>
            </a:r>
            <a:endParaRPr lang="ko-KR" altLang="en-US" sz="1050" dirty="0"/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5436224" y="541046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크롤링 학습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7883581" y="54915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중고 상품 관리 메뉴 만들기</a:t>
            </a:r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5400017" y="158978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마이페이지 기능 마무리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3149917" y="2888383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게시판 부가 기능 수정</a:t>
            </a:r>
            <a:endParaRPr lang="ko-KR" altLang="en-US" sz="1050" dirty="0"/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1878475" y="283276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검색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2895464" y="4138101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구현 기능 주석 정리 및 코드 정리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3227899" y="1629664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마이페이지 코드 정리 및 주석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2504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2021-07-28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Givengel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707370" y="279986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코드정리</a:t>
            </a:r>
            <a:r>
              <a:rPr lang="ko-KR" altLang="en-US" sz="1050" dirty="0"/>
              <a:t> 및 </a:t>
            </a:r>
            <a:r>
              <a:rPr lang="ko-KR" altLang="en-US" sz="1050" dirty="0" err="1"/>
              <a:t>주석달기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7935439" y="4134437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 데이터베이스 추가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7863225" y="547854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en-US" altLang="ko-KR" sz="1050" dirty="0"/>
              <a:t>DB</a:t>
            </a:r>
            <a:r>
              <a:rPr lang="ko-KR" altLang="en-US" sz="1050" dirty="0"/>
              <a:t>를 이용한 채팅 시스템 구현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9165132" y="549214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ko-KR" altLang="en-US" sz="1050" dirty="0"/>
              <a:t>채팅 시스템 응용 </a:t>
            </a:r>
            <a:r>
              <a:rPr lang="en-US" altLang="ko-KR" sz="1050" dirty="0"/>
              <a:t>UI </a:t>
            </a:r>
            <a:r>
              <a:rPr lang="ko-KR" altLang="en-US" sz="1050" dirty="0"/>
              <a:t>구현</a:t>
            </a:r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7949786" y="1519442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마이페이지</a:t>
            </a:r>
            <a:r>
              <a:rPr lang="en-US" altLang="ko-KR" sz="1050" dirty="0"/>
              <a:t>,</a:t>
            </a:r>
            <a:r>
              <a:rPr lang="ko-KR" altLang="en-US" sz="1050" dirty="0" err="1"/>
              <a:t>캠페인댓글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페이징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9358007" y="293133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중고장터 카테고리</a:t>
            </a:r>
            <a:r>
              <a:rPr lang="en-US" altLang="ko-KR" sz="1050" dirty="0"/>
              <a:t>(?)</a:t>
            </a:r>
            <a:r>
              <a:rPr lang="ko-KR" altLang="en-US" sz="1050" dirty="0"/>
              <a:t>별 정렬</a:t>
            </a:r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7998521" y="284635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중고장터 게시판 검색기능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5392479" y="4208439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코드정리</a:t>
            </a:r>
            <a:r>
              <a:rPr lang="ko-KR" altLang="en-US" sz="1050" dirty="0"/>
              <a:t>  </a:t>
            </a:r>
            <a:r>
              <a:rPr lang="ko-KR" altLang="en-US" sz="1050" dirty="0" err="1"/>
              <a:t>주석달기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5593762" y="1513898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코드정리</a:t>
            </a:r>
            <a:r>
              <a:rPr lang="en-US" altLang="ko-KR" sz="1050" dirty="0"/>
              <a:t>(</a:t>
            </a:r>
            <a:r>
              <a:rPr lang="ko-KR" altLang="en-US" sz="1050" dirty="0" err="1"/>
              <a:t>오류검사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유효성검사</a:t>
            </a:r>
            <a:r>
              <a:rPr lang="en-US" altLang="ko-KR" sz="1050" dirty="0"/>
              <a:t>) </a:t>
            </a:r>
            <a:r>
              <a:rPr lang="ko-KR" altLang="en-US" sz="1050" dirty="0"/>
              <a:t>및 </a:t>
            </a:r>
            <a:r>
              <a:rPr lang="ko-KR" altLang="en-US" sz="1050" dirty="0" err="1"/>
              <a:t>주석달기</a:t>
            </a:r>
            <a:endParaRPr lang="ko-KR" altLang="en-US" sz="1050" dirty="0"/>
          </a:p>
        </p:txBody>
      </p:sp>
      <p:sp>
        <p:nvSpPr>
          <p:cNvPr id="29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5444317" y="542835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ko-KR" altLang="en-US" sz="1050" dirty="0"/>
              <a:t>코드 정리 </a:t>
            </a:r>
            <a:r>
              <a:rPr lang="ko-KR" altLang="en-US" sz="1050" dirty="0" err="1"/>
              <a:t>주석달기</a:t>
            </a:r>
            <a:endParaRPr lang="ko-KR" altLang="en-US" sz="1050" dirty="0"/>
          </a:p>
        </p:txBody>
      </p:sp>
      <p:sp>
        <p:nvSpPr>
          <p:cNvPr id="35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9208966" y="4184561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구매 페이지에 마일리지 적립 또는 바로 후원 선택옵션추가 구현</a:t>
            </a:r>
          </a:p>
        </p:txBody>
      </p:sp>
    </p:spTree>
    <p:extLst>
      <p:ext uri="{BB962C8B-B14F-4D97-AF65-F5344CB8AC3E}">
        <p14:creationId xmlns:p14="http://schemas.microsoft.com/office/powerpoint/2010/main" val="200216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2021-07-29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Givengel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3085029" y="2072437"/>
            <a:ext cx="6887350" cy="359707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1. </a:t>
            </a:r>
            <a:r>
              <a:rPr lang="ko-KR" altLang="en-US" sz="1400"/>
              <a:t>각자 만든 서비스 간단하게 설명 및 보완이 필요한점 발표하기</a:t>
            </a:r>
          </a:p>
          <a:p>
            <a:pPr algn="ctr"/>
            <a:endParaRPr lang="ko-KR" altLang="en-US" sz="1400"/>
          </a:p>
          <a:p>
            <a:pPr algn="ctr"/>
            <a:r>
              <a:rPr lang="en-US" altLang="ko-KR" sz="1400"/>
              <a:t>2. </a:t>
            </a:r>
            <a:r>
              <a:rPr lang="ko-KR" altLang="en-US" sz="1400"/>
              <a:t>마무리</a:t>
            </a:r>
            <a:r>
              <a:rPr lang="en-US" altLang="ko-KR" sz="1400"/>
              <a:t> </a:t>
            </a:r>
            <a:r>
              <a:rPr lang="ko-KR" altLang="en-US" sz="1400"/>
              <a:t>역할 제비 뽑기</a:t>
            </a:r>
            <a:endParaRPr lang="en-US" altLang="ko-KR" sz="1400"/>
          </a:p>
          <a:p>
            <a:pPr algn="ctr"/>
            <a:r>
              <a:rPr lang="en-US" altLang="ko-KR" sz="1400"/>
              <a:t>( </a:t>
            </a:r>
            <a:r>
              <a:rPr lang="ko-KR" altLang="en-US" sz="1400"/>
              <a:t>발표 담당 </a:t>
            </a:r>
            <a:r>
              <a:rPr lang="en-US" altLang="ko-KR" sz="1400"/>
              <a:t>2</a:t>
            </a:r>
            <a:r>
              <a:rPr lang="ko-KR" altLang="en-US" sz="1400"/>
              <a:t>명</a:t>
            </a:r>
            <a:r>
              <a:rPr lang="en-US" altLang="ko-KR" sz="1400"/>
              <a:t>, </a:t>
            </a:r>
            <a:r>
              <a:rPr lang="ko-KR" altLang="en-US" sz="1400"/>
              <a:t>문서 정리 </a:t>
            </a:r>
            <a:r>
              <a:rPr lang="en-US" altLang="ko-KR" sz="1400"/>
              <a:t>1</a:t>
            </a:r>
            <a:r>
              <a:rPr lang="ko-KR" altLang="en-US" sz="1400"/>
              <a:t>명</a:t>
            </a:r>
            <a:r>
              <a:rPr lang="en-US" altLang="ko-KR" sz="1400"/>
              <a:t>, </a:t>
            </a:r>
            <a:r>
              <a:rPr lang="ko-KR" altLang="en-US" sz="1400"/>
              <a:t>공용 코드 정리 및 주석</a:t>
            </a:r>
            <a:r>
              <a:rPr lang="en-US" altLang="ko-KR" sz="1400"/>
              <a:t>+ </a:t>
            </a:r>
            <a:r>
              <a:rPr lang="ko-KR" altLang="en-US" sz="1400"/>
              <a:t>프로젝트 파일 관리 </a:t>
            </a:r>
            <a:r>
              <a:rPr lang="en-US" altLang="ko-KR" sz="1400"/>
              <a:t>1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  <a:p>
            <a:pPr algn="ctr"/>
            <a:endParaRPr lang="ko-KR" altLang="en-US" sz="1400"/>
          </a:p>
          <a:p>
            <a:pPr algn="ctr"/>
            <a:r>
              <a:rPr lang="en-US" altLang="ko-KR" sz="1400"/>
              <a:t>3. </a:t>
            </a:r>
            <a:r>
              <a:rPr lang="ko-KR" altLang="en-US" sz="1400"/>
              <a:t>유효성</a:t>
            </a:r>
            <a:r>
              <a:rPr lang="en-US" altLang="ko-KR" sz="1400"/>
              <a:t>, </a:t>
            </a:r>
            <a:r>
              <a:rPr lang="ko-KR" altLang="en-US" sz="1400"/>
              <a:t>정규식 테스트</a:t>
            </a:r>
          </a:p>
          <a:p>
            <a:pPr algn="ctr"/>
            <a:endParaRPr lang="ko-KR" altLang="en-US" sz="1400"/>
          </a:p>
          <a:p>
            <a:pPr algn="ctr"/>
            <a:r>
              <a:rPr lang="en-US" altLang="ko-KR" sz="1400"/>
              <a:t>4. </a:t>
            </a:r>
            <a:r>
              <a:rPr lang="ko-KR" altLang="en-US" sz="1400"/>
              <a:t>각자 담당한 서비스에서 필요없는 코드 정리 및 주석 달기 등 청소</a:t>
            </a:r>
          </a:p>
          <a:p>
            <a:pPr algn="ctr"/>
            <a:endParaRPr lang="ko-KR" altLang="en-US" sz="1400"/>
          </a:p>
          <a:p>
            <a:pPr algn="ctr"/>
            <a:r>
              <a:rPr lang="en-US" altLang="ko-KR" sz="1400"/>
              <a:t>5. </a:t>
            </a:r>
            <a:r>
              <a:rPr lang="ko-KR" altLang="en-US" sz="1400"/>
              <a:t>깃허브 프로젝트 최종 백업 일정 회의 및 배포 여부 회의</a:t>
            </a:r>
            <a:endParaRPr lang="en-US" altLang="ko-KR" sz="1400"/>
          </a:p>
          <a:p>
            <a:pPr algn="ctr"/>
            <a:r>
              <a:rPr lang="en-US" altLang="ko-KR" sz="1400"/>
              <a:t>(</a:t>
            </a:r>
            <a:r>
              <a:rPr lang="ko-KR" altLang="en-US" sz="1400"/>
              <a:t>카페</a:t>
            </a:r>
            <a:r>
              <a:rPr lang="en-US" altLang="ko-KR" sz="1400"/>
              <a:t>24 </a:t>
            </a:r>
            <a:r>
              <a:rPr lang="ko-KR" altLang="en-US" sz="1400"/>
              <a:t>호스팅</a:t>
            </a:r>
            <a:r>
              <a:rPr lang="en-US" altLang="ko-KR" sz="1400"/>
              <a:t> – DB </a:t>
            </a:r>
            <a:r>
              <a:rPr lang="ko-KR" altLang="en-US" sz="1400"/>
              <a:t>옮겨야함</a:t>
            </a:r>
            <a:r>
              <a:rPr lang="en-US" altLang="ko-KR" sz="1400"/>
              <a:t>)</a:t>
            </a:r>
          </a:p>
          <a:p>
            <a:pPr algn="ctr"/>
            <a:r>
              <a:rPr lang="ko-KR" altLang="en-US" sz="1400"/>
              <a:t>들어가있는 데이터는 엑셀로 다운</a:t>
            </a:r>
            <a:r>
              <a:rPr lang="en-US" altLang="ko-KR" sz="1400"/>
              <a:t>-</a:t>
            </a:r>
            <a:r>
              <a:rPr lang="ko-KR" altLang="en-US" sz="1400"/>
              <a:t>업로드 가능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93838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679</Words>
  <Application>Microsoft Office PowerPoint</Application>
  <PresentationFormat>와이드스크린</PresentationFormat>
  <Paragraphs>197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인철</dc:creator>
  <cp:lastModifiedBy>김 인철</cp:lastModifiedBy>
  <cp:revision>65</cp:revision>
  <dcterms:created xsi:type="dcterms:W3CDTF">2021-07-20T01:07:57Z</dcterms:created>
  <dcterms:modified xsi:type="dcterms:W3CDTF">2021-07-29T04:03:17Z</dcterms:modified>
</cp:coreProperties>
</file>