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GIZMON"/>
  <p:cmAuthor clrIdx="1" id="1" initials="" lastIdx="5" name="Hiroki TAGO"/>
  <p:cmAuthor clrIdx="2" id="2" initials="" lastIdx="1" name="DAO物流"/>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4.xml"/><Relationship Id="rId22" Type="http://schemas.openxmlformats.org/officeDocument/2006/relationships/font" Target="fonts/HelveticaNeue-boldItalic.fntdata"/><Relationship Id="rId10" Type="http://schemas.openxmlformats.org/officeDocument/2006/relationships/slide" Target="slides/slide3.xml"/><Relationship Id="rId21" Type="http://schemas.openxmlformats.org/officeDocument/2006/relationships/font" Target="fonts/HelveticaNeue-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HelveticaNeue-regular.fntdata"/><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20T03:42:47.869">
    <p:pos x="6000" y="0"/>
    <p:text>promote usage of BUTS (consultant GPT) have unique learning model will be able to answer cross-sectionally proposal, utilising not only active but also retired specialist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09-22T08:36:59.769">
    <p:pos x="6000" y="0"/>
    <p:text>なお、ビザスクの依頼はコンサルタントや新規サービスを作る会社からのヒヤリング目的が半分以上。生成AIを活用したコンサルサービスではなく、物流・貿易の専門家を紹介するプラットフォームとしての機能にも需要がある。</p:text>
  </p:cm>
  <p:cm authorId="1" idx="2" dt="2024-09-25T16:17:39.718">
    <p:pos x="6000" y="100"/>
    <p:text>脱線しますが、ランサーズでは物流システムの開発や物流DXを導入するためのITエンジニアの募集も多いです。物流の知識や関心があるエンジニアも専門家として一緒に活動したいですね。</p:text>
  </p:cm>
  <p:cm authorId="2" idx="1" dt="2024-09-25T16:17:39.718">
    <p:pos x="6000" y="200"/>
    <p:text>いいアイデアですね</p:text>
  </p:cm>
  <p:cm authorId="1" idx="3" dt="2024-09-22T08:32:36.738">
    <p:pos x="6000" y="300"/>
    <p:text>・依頼者は小規模企業、個人事業主、コンサルタント（下請けとして協力依頼）が多い。
・スキルシェアサービスに登録して、しっかりした相談をしている件数。分からないことを気軽に聞きたいという需要はさらに大きく、上記数値（年間113件）の10倍と推定。
・2024年のスキルシェアサービスの市場規模は推定4500億円、2028年は6800億円の予想（約1.5倍）
・潜在的需要（予測値）：2024年1110件、2028年1665件</p:text>
  </p:cm>
  <p:cm authorId="0" idx="2" dt="2024-09-20T03:42:48.698">
    <p:pos x="6000" y="400"/>
    <p:text>What should be verified in business?
What have been the results so far?</p:text>
  </p:cm>
  <p:cm authorId="1" idx="4" dt="2024-09-22T08:36:59.769">
    <p:pos x="6000" y="500"/>
    <p:text>DMで相談が届いた件数：2022年の1年間で22件（ココナラ）
公開募集の件数（過去1年）91件
ココナラ：33件（キーワード「通関」：10件、「貿易」：7件、「物流」:16件）
ランサーズ：19件（貿易7件、通関2件、物流：10件）
ビザスク：39件（物流30件、貿易：7件、通関：2件）</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9-20T03:42:51.659">
    <p:pos x="6000" y="0"/>
    <p:text>Exciting demos that make it easy to understand what kind of product you are looking for.</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5" dt="2024-09-22T08:42:53.267">
    <p:pos x="6000" y="0"/>
    <p:text>スライド11より、初年度で相談受付件数1000件程度は見込めると思います。ユーザー数は500は多い気がしますが100は到達するのではないでしょうか。ある程度実績ができたらSNSの拡散等で伸びると思います。専門家も積極的に集めないといけないですね。</p:text>
  </p:cm>
  <p:cm authorId="0" idx="4" dt="2024-09-20T03:42:49.654">
    <p:pos x="6000" y="100"/>
    <p:text>What steps are involved, what activities, and what methods/systems will be used to proceed?</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9-20T03:42:52.548">
    <p:pos x="6000" y="0"/>
    <p:text>Judge doesn’t emphasize the source code, but we need submitting some codes.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obilityforesights.com/product/logistics-consulting-services-market/" TargetMode="External"/><Relationship Id="rId3" Type="http://schemas.openxmlformats.org/officeDocument/2006/relationships/hyperlink" Target="https://www.marketresearch.com/Kentley-Insights-v4035/Operations-Logistics-Consulting-Global-Size-32828055/"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STEP1 初年度10万人のユーザー</a:t>
            </a:r>
            <a:endParaRPr/>
          </a:p>
          <a:p>
            <a:pPr indent="0" lvl="0" marL="0" rtl="0" algn="l">
              <a:lnSpc>
                <a:spcPct val="115000"/>
              </a:lnSpc>
              <a:spcBef>
                <a:spcPts val="1200"/>
              </a:spcBef>
              <a:spcAft>
                <a:spcPts val="0"/>
              </a:spcAft>
              <a:buClr>
                <a:schemeClr val="dk1"/>
              </a:buClr>
              <a:buSzPts val="1100"/>
              <a:buFont typeface="Arial"/>
              <a:buNone/>
            </a:pPr>
            <a:r>
              <a:rPr lang="en"/>
              <a:t>STEP2 3年以内に500万人のユーザーと10億データポイントのTX</a:t>
            </a:r>
            <a:endParaRPr/>
          </a:p>
          <a:p>
            <a:pPr indent="0" lvl="0" marL="0" rtl="0" algn="l">
              <a:lnSpc>
                <a:spcPct val="115000"/>
              </a:lnSpc>
              <a:spcBef>
                <a:spcPts val="1200"/>
              </a:spcBef>
              <a:spcAft>
                <a:spcPts val="1200"/>
              </a:spcAft>
              <a:buSzPts val="1100"/>
              <a:buNone/>
            </a:pPr>
            <a:r>
              <a:rPr lang="en"/>
              <a:t>STEP3 IoTを使用して1対1のパーソナル向けに機能を拡張</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lang="en"/>
              <a:t>GitHubでソースコードを公開。2週間で300以上のスターを獲得し、貢献者も10名を超えコミュニティが急成長中。</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8be754e8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8be754e8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10年以上の温湿度関連の事業開発経験のあるビジネスリーダーと、</a:t>
            </a:r>
            <a:r>
              <a:rPr lang="en"/>
              <a:t>2年以上のSolanaとIoTの開発経験を持つエンジニアで構成。</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solidFill>
                  <a:schemeClr val="dk1"/>
                </a:solidFill>
              </a:rPr>
              <a:t>Currently, logistics expertise is closed to certain companies. The shortage of human resources makes it difficult to pass on these skills, and important information assets are not being</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The logistics industry has a multiple subcontracting structure, and there is a serious problem of labor shortage due to low income.</a:t>
            </a:r>
            <a:endParaRPr>
              <a:solidFill>
                <a:schemeClr val="dk1"/>
              </a:solidFill>
            </a:endParaRPr>
          </a:p>
          <a:p>
            <a:pPr indent="0" lvl="0" marL="0" rtl="0" algn="l">
              <a:lnSpc>
                <a:spcPct val="115000"/>
              </a:lnSpc>
              <a:spcBef>
                <a:spcPts val="1200"/>
              </a:spcBef>
              <a:spcAft>
                <a:spcPts val="1200"/>
              </a:spcAft>
              <a:buSzPts val="1100"/>
              <a:buNone/>
            </a:pPr>
            <a:r>
              <a:rPr lang="en">
                <a:solidFill>
                  <a:schemeClr val="dk1"/>
                </a:solidFill>
              </a:rPr>
              <a:t>物流業界は多重下請け構造があり、低収入による人材不足問題が深刻になっている。</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t>The GPT network is designed to incentivize users to improve and record data accuracy through proprietary machine learning models and validation.</a:t>
            </a:r>
            <a:endParaRPr/>
          </a:p>
          <a:p>
            <a:pPr indent="0" lvl="0" marL="0" rtl="0" algn="l">
              <a:lnSpc>
                <a:spcPct val="115000"/>
              </a:lnSpc>
              <a:spcBef>
                <a:spcPts val="1200"/>
              </a:spcBef>
              <a:spcAft>
                <a:spcPts val="0"/>
              </a:spcAft>
              <a:buSzPts val="1100"/>
              <a:buNone/>
            </a:pPr>
            <a:r>
              <a:rPr lang="en"/>
              <a:t>The system is designed to store the accuracy of information at an accelerated rate by increasing incentives for information providers.</a:t>
            </a:r>
            <a:endParaRPr/>
          </a:p>
          <a:p>
            <a:pPr indent="0" lvl="0" marL="0" rtl="0" algn="l">
              <a:lnSpc>
                <a:spcPct val="115000"/>
              </a:lnSpc>
              <a:spcBef>
                <a:spcPts val="1200"/>
              </a:spcBef>
              <a:spcAft>
                <a:spcPts val="0"/>
              </a:spcAft>
              <a:buSzPts val="1100"/>
              <a:buNone/>
            </a:pPr>
            <a:r>
              <a:rPr lang="en"/>
              <a:t>This is a mechanism that cannot be realized by existing companies.</a:t>
            </a:r>
            <a:endParaRPr/>
          </a:p>
          <a:p>
            <a:pPr indent="0" lvl="0" marL="0" rtl="0" algn="l">
              <a:lnSpc>
                <a:spcPct val="115000"/>
              </a:lnSpc>
              <a:spcBef>
                <a:spcPts val="1200"/>
              </a:spcBef>
              <a:spcAft>
                <a:spcPts val="0"/>
              </a:spcAft>
              <a:buClr>
                <a:schemeClr val="dk1"/>
              </a:buClr>
              <a:buSzPts val="1100"/>
              <a:buFont typeface="Arial"/>
              <a:buNone/>
            </a:pPr>
            <a:r>
              <a:rPr lang="en"/>
              <a:t>BUTSと物流DAOは、物流に関するさまざまな専門家から物流に関する詳細な情報を収集します。</a:t>
            </a:r>
            <a:endParaRPr/>
          </a:p>
          <a:p>
            <a:pPr indent="0" lvl="0" marL="0" rtl="0" algn="l">
              <a:lnSpc>
                <a:spcPct val="115000"/>
              </a:lnSpc>
              <a:spcBef>
                <a:spcPts val="1200"/>
              </a:spcBef>
              <a:spcAft>
                <a:spcPts val="0"/>
              </a:spcAft>
              <a:buClr>
                <a:schemeClr val="dk1"/>
              </a:buClr>
              <a:buSzPts val="1100"/>
              <a:buFont typeface="Arial"/>
              <a:buNone/>
            </a:pPr>
            <a:r>
              <a:rPr lang="en"/>
              <a:t>このシステムは、情報提供者のインセンティブを高めることにより、情報の正確性を加速して保存するように設計されています。</a:t>
            </a:r>
            <a:endParaRPr/>
          </a:p>
          <a:p>
            <a:pPr indent="0" lvl="0" marL="0" rtl="0" algn="l">
              <a:lnSpc>
                <a:spcPct val="115000"/>
              </a:lnSpc>
              <a:spcBef>
                <a:spcPts val="1200"/>
              </a:spcBef>
              <a:spcAft>
                <a:spcPts val="0"/>
              </a:spcAft>
              <a:buSzPts val="1100"/>
              <a:buNone/>
            </a:pPr>
            <a:r>
              <a:rPr lang="en"/>
              <a:t>これは既存の企業では実現できない仕組みです。</a:t>
            </a:r>
            <a:endParaRPr/>
          </a:p>
          <a:p>
            <a:pPr indent="0" lvl="0" marL="0" rtl="0" algn="l">
              <a:lnSpc>
                <a:spcPct val="115000"/>
              </a:lnSpc>
              <a:spcBef>
                <a:spcPts val="1200"/>
              </a:spcBef>
              <a:spcAft>
                <a:spcPts val="0"/>
              </a:spcAft>
              <a:buSzPts val="1100"/>
              <a:buNone/>
            </a:pPr>
            <a:r>
              <a:rPr lang="en"/>
              <a:t>個人の温湿度データを収集し、ブロックチェーン上で取引。3年間で50%のデータ精度向上、10万ユーザーがデータを活用。</a:t>
            </a:r>
            <a:endParaRPr/>
          </a:p>
          <a:p>
            <a:pPr indent="0" lvl="0" marL="0" rtl="0" algn="l">
              <a:lnSpc>
                <a:spcPct val="115000"/>
              </a:lnSpc>
              <a:spcBef>
                <a:spcPts val="1200"/>
              </a:spcBef>
              <a:spcAft>
                <a:spcPts val="0"/>
              </a:spcAft>
              <a:buSzPts val="1100"/>
              <a:buNone/>
            </a:pPr>
            <a:r>
              <a:rPr lang="en"/>
              <a:t>Matching individual businesses to logistics specialists on blockchain with Buts (GPT network), and will be able to absorb enormous operation, transaction data. </a:t>
            </a:r>
            <a:endParaRPr/>
          </a:p>
          <a:p>
            <a:pPr indent="0" lvl="0" marL="0" rtl="0" algn="l">
              <a:lnSpc>
                <a:spcPct val="115000"/>
              </a:lnSpc>
              <a:spcBef>
                <a:spcPts val="1200"/>
              </a:spcBef>
              <a:spcAft>
                <a:spcPts val="0"/>
              </a:spcAft>
              <a:buSzPts val="1100"/>
              <a:buNone/>
            </a:pPr>
            <a:r>
              <a:rPr lang="en"/>
              <a:t>BUTS (Consultant GPT) have a unique learning model and can respond to cross-sectional proposals </a:t>
            </a:r>
            <a:endParaRPr/>
          </a:p>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market:市場調査、利用見込顧客数、料金</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In Japan, the shortage of logistics personnel has begun due to low salaries in the logistics industry and has become a hot topic as the 2024 problem. The situation will become more serious around 2030, when a large number of people are expected to retire. This situation is expected to be similar not only in Japan but also in other developed countries around the world.</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日本では物流業界の給与水準の低さから物流人材不足が始まり、2024年問題として話題になっています。大量の退職者が予想される2030年頃には状況はさらに深刻になる。日本だけでなく世界の先進国でも同様の状況が予想されます。</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t>The logistics consulting and freight market in Japan has shown significant growth, especially due to increasing demand from sectors like e-commerce and international trade. As of 2023, the overall Japanese freight and logistics market size is estimated at around USD 310-311 billion, with projections suggesting it could reach USD 386-460 billion by 2030, growing at a rate of approximately 4-5.74% annually. This includes sectors such as road, rail, air, and sea freight, with sea freight being particularly dominant due to Japan's geography.</a:t>
            </a:r>
            <a:endParaRPr/>
          </a:p>
          <a:p>
            <a:pPr indent="0" lvl="0" marL="0" rtl="0" algn="l">
              <a:lnSpc>
                <a:spcPct val="100000"/>
              </a:lnSpc>
              <a:spcBef>
                <a:spcPts val="0"/>
              </a:spcBef>
              <a:spcAft>
                <a:spcPts val="0"/>
              </a:spcAft>
              <a:buSzPts val="1100"/>
              <a:buNone/>
            </a:pPr>
            <a:r>
              <a:rPr lang="en"/>
              <a:t>The logistics consulting and freight market in Japan has shown significant growth, especially due to increasing demand from sectors like e-commerce and international trade. As of 2023, the overall Japanese freight and logistics market size is estimated at around USD 310-311 billion, with projections suggesting it could reach USD 386-460 billion by 2030, growing at a rate of approximately 4-5.74% annually. This includes sectors such as road, rail, air, and sea freight, with sea freight being particularly dominant due to Japan's geography.</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物流コンサルティングサービスの世界市場は、2022年には約65億ドルと評価され、2030年までに約100億ドルに達すると予測されています。これにより、2022年から2030年までの年平均成長率（CAGR）は6〜8％に達する見込みです。この成長は、サプライチェーンの最適化需要の増加、物流管理における技術革新、そして国際貿易の複雑化が要因となっています​(</a:t>
            </a:r>
            <a:r>
              <a:rPr lang="en" u="sng">
                <a:solidFill>
                  <a:schemeClr val="hlink"/>
                </a:solidFill>
                <a:hlinkClick r:id="rId2"/>
              </a:rPr>
              <a:t>Mobility Foresights</a:t>
            </a:r>
            <a:r>
              <a:rPr lang="en">
                <a:solidFill>
                  <a:schemeClr val="dk1"/>
                </a:solidFill>
              </a:rPr>
              <a:t>)​(</a:t>
            </a:r>
            <a:r>
              <a:rPr lang="en" u="sng">
                <a:solidFill>
                  <a:schemeClr val="hlink"/>
                </a:solidFill>
                <a:hlinkClick r:id="rId3"/>
              </a:rPr>
              <a:t>MarketResearch</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日本の物流コンサルティングおよび物流市場は、特にeコマースや国際貿易の拡大に伴い、大きな成長を示しています。2023年時点で、</a:t>
            </a:r>
            <a:r>
              <a:rPr lang="en" u="sng">
                <a:solidFill>
                  <a:schemeClr val="dk1"/>
                </a:solidFill>
              </a:rPr>
              <a:t>日本の物流市場全体の規模</a:t>
            </a:r>
            <a:r>
              <a:rPr lang="en">
                <a:solidFill>
                  <a:schemeClr val="dk1"/>
                </a:solidFill>
              </a:rPr>
              <a:t>は約3,100億ドル（約43兆円）と推定されており、2030年までには3,860〜4,600億ドル（約54〜65兆円）に達すると予測されています。年間成長率は約4〜5.74％と見込まれています。</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t>従来のシステムは高コスト・低精度。私たちはコストを30%削減し、データ取引回数を50万件に増やす計画。</a:t>
            </a:r>
            <a:endParaRPr/>
          </a:p>
          <a:p>
            <a:pPr indent="0" lvl="0" marL="0" rtl="0" algn="l">
              <a:lnSpc>
                <a:spcPct val="115000"/>
              </a:lnSpc>
              <a:spcBef>
                <a:spcPts val="1200"/>
              </a:spcBef>
              <a:spcAft>
                <a:spcPts val="0"/>
              </a:spcAft>
              <a:buSzPts val="1100"/>
              <a:buNone/>
            </a:pPr>
            <a:r>
              <a:rPr lang="en"/>
              <a:t>Many of our clients want the ability to ask questions and get good advice without having to pay expensive consulting fees.</a:t>
            </a:r>
            <a:endParaRPr/>
          </a:p>
          <a:p>
            <a:pPr indent="0" lvl="0" marL="0" rtl="0" algn="l">
              <a:lnSpc>
                <a:spcPct val="115000"/>
              </a:lnSpc>
              <a:spcBef>
                <a:spcPts val="1200"/>
              </a:spcBef>
              <a:spcAft>
                <a:spcPts val="1200"/>
              </a:spcAft>
              <a:buClr>
                <a:srgbClr val="000000"/>
              </a:buClr>
              <a:buSzPts val="1100"/>
              <a:buFont typeface="Arial"/>
              <a:buNone/>
            </a:pPr>
            <a:r>
              <a:rPr lang="en"/>
              <a:t>Transportation, storage, and trade require low-cost transactions and scalability to process large amounts of information for each product type as quickly as possible. We also had to respond to cross-cutting proposals.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traction:資金回収プラン、契約締結件数</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身近なステークホルダー、荷主顧客にヒアリング、アンケートを実施して需要予測</a:t>
            </a:r>
            <a:endParaRPr/>
          </a:p>
          <a:p>
            <a:pPr indent="0" lvl="0" marL="0" rtl="0" algn="l">
              <a:lnSpc>
                <a:spcPct val="115000"/>
              </a:lnSpc>
              <a:spcBef>
                <a:spcPts val="1200"/>
              </a:spcBef>
              <a:spcAft>
                <a:spcPts val="1200"/>
              </a:spcAft>
              <a:buSzPts val="1100"/>
              <a:buNone/>
            </a:pPr>
            <a:r>
              <a:rPr lang="en"/>
              <a:t>3か月のパイロット運用で5000人のユーザー獲得。温湿度データは既に100万ポイント取引され、75%のユーザーが満足。</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BUTS and Butsuryu-DAO build network state of logistics expert by utilizing not only current but also retired experts.</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・By making Logistics specialized knowledge easily accessible to everyone, more convenient and smoother logistics can be realized.</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　物流の専門知識を誰でも簡単に活用できるようにすることで、より便利でスムーズな物流を実現します。</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a:t>
            </a:r>
            <a:r>
              <a:rPr lang="en" sz="1050">
                <a:solidFill>
                  <a:srgbClr val="444746"/>
                </a:solidFill>
              </a:rPr>
              <a:t>Eliminate opportunity losses in international transactions between individuals with blockchain GPT and execution ability of specialists.</a:t>
            </a:r>
            <a:endParaRPr sz="1050">
              <a:solidFill>
                <a:srgbClr val="444746"/>
              </a:solidFill>
            </a:endParaRPr>
          </a:p>
          <a:p>
            <a:pPr indent="0" lvl="0" marL="0" rtl="0" algn="l">
              <a:lnSpc>
                <a:spcPct val="115000"/>
              </a:lnSpc>
              <a:spcBef>
                <a:spcPts val="1200"/>
              </a:spcBef>
              <a:spcAft>
                <a:spcPts val="0"/>
              </a:spcAft>
              <a:buSzPts val="1100"/>
              <a:buNone/>
            </a:pPr>
            <a:r>
              <a:rPr lang="en">
                <a:solidFill>
                  <a:schemeClr val="dk1"/>
                </a:solidFill>
              </a:rPr>
              <a:t>　物流専門職の経験知識のGPTサービスを SOLANA上で提供し、</a:t>
            </a:r>
            <a:r>
              <a:rPr lang="en"/>
              <a:t>貿易取引上の機会損失をなくす</a:t>
            </a:r>
            <a:endParaRPr/>
          </a:p>
          <a:p>
            <a:pPr indent="0" lvl="0" marL="0" rtl="0" algn="l">
              <a:lnSpc>
                <a:spcPct val="115000"/>
              </a:lnSpc>
              <a:spcBef>
                <a:spcPts val="1200"/>
              </a:spcBef>
              <a:spcAft>
                <a:spcPts val="0"/>
              </a:spcAft>
              <a:buSzPts val="1100"/>
              <a:buNone/>
            </a:pPr>
            <a:r>
              <a:rPr lang="en"/>
              <a:t>・Build IP with personal information, knowledge, and experience, and build a network economic zone (acquired knowledge and network status)</a:t>
            </a:r>
            <a:endParaRPr/>
          </a:p>
          <a:p>
            <a:pPr indent="0" lvl="0" marL="0" rtl="0" algn="l">
              <a:lnSpc>
                <a:spcPct val="115000"/>
              </a:lnSpc>
              <a:spcBef>
                <a:spcPts val="1200"/>
              </a:spcBef>
              <a:spcAft>
                <a:spcPts val="0"/>
              </a:spcAft>
              <a:buSzPts val="1100"/>
              <a:buNone/>
            </a:pPr>
            <a:r>
              <a:rPr lang="en"/>
              <a:t>　個々の情報、知識、経験をIP化し、トークン経済圏(knowledge to earnとnetwork state）を構築する</a:t>
            </a:r>
            <a:endParaRPr/>
          </a:p>
          <a:p>
            <a:pPr indent="0" lvl="0" marL="0" rtl="0" algn="l">
              <a:lnSpc>
                <a:spcPct val="115000"/>
              </a:lnSpc>
              <a:spcBef>
                <a:spcPts val="1200"/>
              </a:spcBef>
              <a:spcAft>
                <a:spcPts val="0"/>
              </a:spcAft>
              <a:buSzPts val="1100"/>
              <a:buNone/>
            </a:pPr>
            <a:r>
              <a:rPr lang="en"/>
              <a:t>機会損失</a:t>
            </a:r>
            <a:endParaRPr/>
          </a:p>
          <a:p>
            <a:pPr indent="0" lvl="0" marL="0" rtl="0" algn="l">
              <a:lnSpc>
                <a:spcPct val="115000"/>
              </a:lnSpc>
              <a:spcBef>
                <a:spcPts val="1200"/>
              </a:spcBef>
              <a:spcAft>
                <a:spcPts val="0"/>
              </a:spcAft>
              <a:buSzPts val="1100"/>
              <a:buNone/>
            </a:pPr>
            <a:r>
              <a:rPr lang="en"/>
              <a:t>・商品特性に合わない輸送保管による商品損害</a:t>
            </a:r>
            <a:endParaRPr/>
          </a:p>
          <a:p>
            <a:pPr indent="0" lvl="0" marL="0" rtl="0" algn="l">
              <a:lnSpc>
                <a:spcPct val="115000"/>
              </a:lnSpc>
              <a:spcBef>
                <a:spcPts val="1200"/>
              </a:spcBef>
              <a:spcAft>
                <a:spcPts val="0"/>
              </a:spcAft>
              <a:buSzPts val="1100"/>
              <a:buNone/>
            </a:pPr>
            <a:r>
              <a:rPr lang="en"/>
              <a:t>　(温度調整品、特殊形状品等によって異なる)</a:t>
            </a:r>
            <a:endParaRPr/>
          </a:p>
          <a:p>
            <a:pPr indent="0" lvl="0" marL="0" rtl="0" algn="l">
              <a:lnSpc>
                <a:spcPct val="115000"/>
              </a:lnSpc>
              <a:spcBef>
                <a:spcPts val="1200"/>
              </a:spcBef>
              <a:spcAft>
                <a:spcPts val="0"/>
              </a:spcAft>
              <a:buSzPts val="1100"/>
              <a:buNone/>
            </a:pPr>
            <a:r>
              <a:rPr lang="en"/>
              <a:t>・国別規制（輸出入禁制品など)による損失</a:t>
            </a:r>
            <a:endParaRPr/>
          </a:p>
          <a:p>
            <a:pPr indent="0" lvl="0" marL="0" rtl="0" algn="l">
              <a:lnSpc>
                <a:spcPct val="115000"/>
              </a:lnSpc>
              <a:spcBef>
                <a:spcPts val="1200"/>
              </a:spcBef>
              <a:spcAft>
                <a:spcPts val="1200"/>
              </a:spcAft>
              <a:buSzPts val="1100"/>
              <a:buNone/>
            </a:pPr>
            <a:r>
              <a:rPr lang="en"/>
              <a:t>・法令違反による罰金、追徴課税、輸出入資格剥奪</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Helvetica Neue"/>
              <a:buNone/>
              <a:defRPr b="1" sz="4200">
                <a:latin typeface="Helvetica Neue"/>
                <a:ea typeface="Helvetica Neue"/>
                <a:cs typeface="Helvetica Neue"/>
                <a:sym typeface="Helvetica Neue"/>
              </a:defRPr>
            </a:lvl1pPr>
            <a:lvl2pPr lvl="1" algn="ctr">
              <a:lnSpc>
                <a:spcPct val="100000"/>
              </a:lnSpc>
              <a:spcBef>
                <a:spcPts val="0"/>
              </a:spcBef>
              <a:spcAft>
                <a:spcPts val="0"/>
              </a:spcAft>
              <a:buSzPts val="5200"/>
              <a:buFont typeface="Helvetica Neue"/>
              <a:buNone/>
              <a:defRPr b="1" sz="5200">
                <a:latin typeface="Helvetica Neue"/>
                <a:ea typeface="Helvetica Neue"/>
                <a:cs typeface="Helvetica Neue"/>
                <a:sym typeface="Helvetica Neue"/>
              </a:defRPr>
            </a:lvl2pPr>
            <a:lvl3pPr lvl="2" algn="ctr">
              <a:lnSpc>
                <a:spcPct val="100000"/>
              </a:lnSpc>
              <a:spcBef>
                <a:spcPts val="0"/>
              </a:spcBef>
              <a:spcAft>
                <a:spcPts val="0"/>
              </a:spcAft>
              <a:buSzPts val="5200"/>
              <a:buFont typeface="Helvetica Neue"/>
              <a:buNone/>
              <a:defRPr b="1" sz="5200">
                <a:latin typeface="Helvetica Neue"/>
                <a:ea typeface="Helvetica Neue"/>
                <a:cs typeface="Helvetica Neue"/>
                <a:sym typeface="Helvetica Neue"/>
              </a:defRPr>
            </a:lvl3pPr>
            <a:lvl4pPr lvl="3" algn="ctr">
              <a:lnSpc>
                <a:spcPct val="100000"/>
              </a:lnSpc>
              <a:spcBef>
                <a:spcPts val="0"/>
              </a:spcBef>
              <a:spcAft>
                <a:spcPts val="0"/>
              </a:spcAft>
              <a:buSzPts val="5200"/>
              <a:buFont typeface="Helvetica Neue"/>
              <a:buNone/>
              <a:defRPr b="1" sz="5200">
                <a:latin typeface="Helvetica Neue"/>
                <a:ea typeface="Helvetica Neue"/>
                <a:cs typeface="Helvetica Neue"/>
                <a:sym typeface="Helvetica Neue"/>
              </a:defRPr>
            </a:lvl4pPr>
            <a:lvl5pPr lvl="4" algn="ctr">
              <a:lnSpc>
                <a:spcPct val="100000"/>
              </a:lnSpc>
              <a:spcBef>
                <a:spcPts val="0"/>
              </a:spcBef>
              <a:spcAft>
                <a:spcPts val="0"/>
              </a:spcAft>
              <a:buSzPts val="5200"/>
              <a:buFont typeface="Helvetica Neue"/>
              <a:buNone/>
              <a:defRPr b="1" sz="5200">
                <a:latin typeface="Helvetica Neue"/>
                <a:ea typeface="Helvetica Neue"/>
                <a:cs typeface="Helvetica Neue"/>
                <a:sym typeface="Helvetica Neue"/>
              </a:defRPr>
            </a:lvl5pPr>
            <a:lvl6pPr lvl="5" algn="ctr">
              <a:lnSpc>
                <a:spcPct val="100000"/>
              </a:lnSpc>
              <a:spcBef>
                <a:spcPts val="0"/>
              </a:spcBef>
              <a:spcAft>
                <a:spcPts val="0"/>
              </a:spcAft>
              <a:buSzPts val="5200"/>
              <a:buFont typeface="Helvetica Neue"/>
              <a:buNone/>
              <a:defRPr b="1" sz="5200">
                <a:latin typeface="Helvetica Neue"/>
                <a:ea typeface="Helvetica Neue"/>
                <a:cs typeface="Helvetica Neue"/>
                <a:sym typeface="Helvetica Neue"/>
              </a:defRPr>
            </a:lvl6pPr>
            <a:lvl7pPr lvl="6" algn="ctr">
              <a:lnSpc>
                <a:spcPct val="100000"/>
              </a:lnSpc>
              <a:spcBef>
                <a:spcPts val="0"/>
              </a:spcBef>
              <a:spcAft>
                <a:spcPts val="0"/>
              </a:spcAft>
              <a:buSzPts val="5200"/>
              <a:buFont typeface="Helvetica Neue"/>
              <a:buNone/>
              <a:defRPr b="1" sz="5200">
                <a:latin typeface="Helvetica Neue"/>
                <a:ea typeface="Helvetica Neue"/>
                <a:cs typeface="Helvetica Neue"/>
                <a:sym typeface="Helvetica Neue"/>
              </a:defRPr>
            </a:lvl7pPr>
            <a:lvl8pPr lvl="7" algn="ctr">
              <a:lnSpc>
                <a:spcPct val="100000"/>
              </a:lnSpc>
              <a:spcBef>
                <a:spcPts val="0"/>
              </a:spcBef>
              <a:spcAft>
                <a:spcPts val="0"/>
              </a:spcAft>
              <a:buSzPts val="5200"/>
              <a:buFont typeface="Helvetica Neue"/>
              <a:buNone/>
              <a:defRPr b="1" sz="5200">
                <a:latin typeface="Helvetica Neue"/>
                <a:ea typeface="Helvetica Neue"/>
                <a:cs typeface="Helvetica Neue"/>
                <a:sym typeface="Helvetica Neue"/>
              </a:defRPr>
            </a:lvl8pPr>
            <a:lvl9pPr lvl="8" algn="ctr">
              <a:lnSpc>
                <a:spcPct val="100000"/>
              </a:lnSpc>
              <a:spcBef>
                <a:spcPts val="0"/>
              </a:spcBef>
              <a:spcAft>
                <a:spcPts val="0"/>
              </a:spcAft>
              <a:buSzPts val="5200"/>
              <a:buFont typeface="Helvetica Neue"/>
              <a:buNone/>
              <a:defRPr b="1" sz="5200">
                <a:latin typeface="Helvetica Neue"/>
                <a:ea typeface="Helvetica Neue"/>
                <a:cs typeface="Helvetica Neue"/>
                <a:sym typeface="Helvetica Neue"/>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Helvetica Neue"/>
              <a:buNone/>
              <a:defRPr b="1">
                <a:latin typeface="Helvetica Neue"/>
                <a:ea typeface="Helvetica Neue"/>
                <a:cs typeface="Helvetica Neue"/>
                <a:sym typeface="Helvetica Neue"/>
              </a:defRPr>
            </a:lvl1pPr>
            <a:lvl2pPr lvl="1"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2pPr>
            <a:lvl3pPr lvl="2"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3pPr>
            <a:lvl4pPr lvl="3"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4pPr>
            <a:lvl5pPr lvl="4"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5pPr>
            <a:lvl6pPr lvl="5"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6pPr>
            <a:lvl7pPr lvl="6"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7pPr>
            <a:lvl8pPr lvl="7"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8pPr>
            <a:lvl9pPr lvl="8"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0"/>
              </a:spcBef>
              <a:spcAft>
                <a:spcPts val="0"/>
              </a:spcAft>
              <a:buSzPts val="2000"/>
              <a:buChar char="○"/>
              <a:defRPr/>
            </a:lvl2pPr>
            <a:lvl3pPr indent="-355600" lvl="2" marL="1371600" algn="ctr">
              <a:lnSpc>
                <a:spcPct val="115000"/>
              </a:lnSpc>
              <a:spcBef>
                <a:spcPts val="0"/>
              </a:spcBef>
              <a:spcAft>
                <a:spcPts val="0"/>
              </a:spcAft>
              <a:buSzPts val="2000"/>
              <a:buChar char="■"/>
              <a:defRPr/>
            </a:lvl3pPr>
            <a:lvl4pPr indent="-355600" lvl="3" marL="1828800" algn="ctr">
              <a:lnSpc>
                <a:spcPct val="115000"/>
              </a:lnSpc>
              <a:spcBef>
                <a:spcPts val="0"/>
              </a:spcBef>
              <a:spcAft>
                <a:spcPts val="0"/>
              </a:spcAft>
              <a:buSzPts val="2000"/>
              <a:buChar char="●"/>
              <a:defRPr/>
            </a:lvl4pPr>
            <a:lvl5pPr indent="-355600" lvl="4" marL="2286000" algn="ctr">
              <a:lnSpc>
                <a:spcPct val="115000"/>
              </a:lnSpc>
              <a:spcBef>
                <a:spcPts val="0"/>
              </a:spcBef>
              <a:spcAft>
                <a:spcPts val="0"/>
              </a:spcAft>
              <a:buSzPts val="2000"/>
              <a:buChar char="○"/>
              <a:defRPr/>
            </a:lvl5pPr>
            <a:lvl6pPr indent="-355600" lvl="5" marL="2743200" algn="ctr">
              <a:lnSpc>
                <a:spcPct val="115000"/>
              </a:lnSpc>
              <a:spcBef>
                <a:spcPts val="0"/>
              </a:spcBef>
              <a:spcAft>
                <a:spcPts val="0"/>
              </a:spcAft>
              <a:buSzPts val="2000"/>
              <a:buChar char="■"/>
              <a:defRPr/>
            </a:lvl6pPr>
            <a:lvl7pPr indent="-355600" lvl="6" marL="3200400" algn="ctr">
              <a:lnSpc>
                <a:spcPct val="115000"/>
              </a:lnSpc>
              <a:spcBef>
                <a:spcPts val="0"/>
              </a:spcBef>
              <a:spcAft>
                <a:spcPts val="0"/>
              </a:spcAft>
              <a:buSzPts val="2000"/>
              <a:buChar char="●"/>
              <a:defRPr/>
            </a:lvl7pPr>
            <a:lvl8pPr indent="-355600" lvl="7" marL="3657600" algn="ctr">
              <a:lnSpc>
                <a:spcPct val="115000"/>
              </a:lnSpc>
              <a:spcBef>
                <a:spcPts val="0"/>
              </a:spcBef>
              <a:spcAft>
                <a:spcPts val="0"/>
              </a:spcAft>
              <a:buSzPts val="2000"/>
              <a:buChar char="○"/>
              <a:defRPr/>
            </a:lvl8pPr>
            <a:lvl9pPr indent="-355600" lvl="8" marL="4114800" algn="ctr">
              <a:lnSpc>
                <a:spcPct val="115000"/>
              </a:lnSpc>
              <a:spcBef>
                <a:spcPts val="0"/>
              </a:spcBef>
              <a:spcAft>
                <a:spcPts val="0"/>
              </a:spcAft>
              <a:buSzPts val="20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Helvetica Neue"/>
              <a:buNone/>
              <a:defRPr b="1" sz="4200">
                <a:latin typeface="Helvetica Neue"/>
                <a:ea typeface="Helvetica Neue"/>
                <a:cs typeface="Helvetica Neue"/>
                <a:sym typeface="Helvetica Neue"/>
              </a:defRPr>
            </a:lvl1pPr>
            <a:lvl2pPr lvl="1" algn="ctr">
              <a:spcBef>
                <a:spcPts val="0"/>
              </a:spcBef>
              <a:spcAft>
                <a:spcPts val="0"/>
              </a:spcAft>
              <a:buSzPts val="5200"/>
              <a:buFont typeface="Helvetica Neue"/>
              <a:buNone/>
              <a:defRPr b="1" sz="5200">
                <a:latin typeface="Helvetica Neue"/>
                <a:ea typeface="Helvetica Neue"/>
                <a:cs typeface="Helvetica Neue"/>
                <a:sym typeface="Helvetica Neue"/>
              </a:defRPr>
            </a:lvl2pPr>
            <a:lvl3pPr lvl="2" algn="ctr">
              <a:spcBef>
                <a:spcPts val="0"/>
              </a:spcBef>
              <a:spcAft>
                <a:spcPts val="0"/>
              </a:spcAft>
              <a:buSzPts val="5200"/>
              <a:buFont typeface="Helvetica Neue"/>
              <a:buNone/>
              <a:defRPr b="1" sz="5200">
                <a:latin typeface="Helvetica Neue"/>
                <a:ea typeface="Helvetica Neue"/>
                <a:cs typeface="Helvetica Neue"/>
                <a:sym typeface="Helvetica Neue"/>
              </a:defRPr>
            </a:lvl3pPr>
            <a:lvl4pPr lvl="3" algn="ctr">
              <a:spcBef>
                <a:spcPts val="0"/>
              </a:spcBef>
              <a:spcAft>
                <a:spcPts val="0"/>
              </a:spcAft>
              <a:buSzPts val="5200"/>
              <a:buFont typeface="Helvetica Neue"/>
              <a:buNone/>
              <a:defRPr b="1" sz="5200">
                <a:latin typeface="Helvetica Neue"/>
                <a:ea typeface="Helvetica Neue"/>
                <a:cs typeface="Helvetica Neue"/>
                <a:sym typeface="Helvetica Neue"/>
              </a:defRPr>
            </a:lvl4pPr>
            <a:lvl5pPr lvl="4" algn="ctr">
              <a:spcBef>
                <a:spcPts val="0"/>
              </a:spcBef>
              <a:spcAft>
                <a:spcPts val="0"/>
              </a:spcAft>
              <a:buSzPts val="5200"/>
              <a:buFont typeface="Helvetica Neue"/>
              <a:buNone/>
              <a:defRPr b="1" sz="5200">
                <a:latin typeface="Helvetica Neue"/>
                <a:ea typeface="Helvetica Neue"/>
                <a:cs typeface="Helvetica Neue"/>
                <a:sym typeface="Helvetica Neue"/>
              </a:defRPr>
            </a:lvl5pPr>
            <a:lvl6pPr lvl="5" algn="ctr">
              <a:spcBef>
                <a:spcPts val="0"/>
              </a:spcBef>
              <a:spcAft>
                <a:spcPts val="0"/>
              </a:spcAft>
              <a:buSzPts val="5200"/>
              <a:buFont typeface="Helvetica Neue"/>
              <a:buNone/>
              <a:defRPr b="1" sz="5200">
                <a:latin typeface="Helvetica Neue"/>
                <a:ea typeface="Helvetica Neue"/>
                <a:cs typeface="Helvetica Neue"/>
                <a:sym typeface="Helvetica Neue"/>
              </a:defRPr>
            </a:lvl6pPr>
            <a:lvl7pPr lvl="6" algn="ctr">
              <a:spcBef>
                <a:spcPts val="0"/>
              </a:spcBef>
              <a:spcAft>
                <a:spcPts val="0"/>
              </a:spcAft>
              <a:buSzPts val="5200"/>
              <a:buFont typeface="Helvetica Neue"/>
              <a:buNone/>
              <a:defRPr b="1" sz="5200">
                <a:latin typeface="Helvetica Neue"/>
                <a:ea typeface="Helvetica Neue"/>
                <a:cs typeface="Helvetica Neue"/>
                <a:sym typeface="Helvetica Neue"/>
              </a:defRPr>
            </a:lvl7pPr>
            <a:lvl8pPr lvl="7" algn="ctr">
              <a:spcBef>
                <a:spcPts val="0"/>
              </a:spcBef>
              <a:spcAft>
                <a:spcPts val="0"/>
              </a:spcAft>
              <a:buSzPts val="5200"/>
              <a:buFont typeface="Helvetica Neue"/>
              <a:buNone/>
              <a:defRPr b="1" sz="5200">
                <a:latin typeface="Helvetica Neue"/>
                <a:ea typeface="Helvetica Neue"/>
                <a:cs typeface="Helvetica Neue"/>
                <a:sym typeface="Helvetica Neue"/>
              </a:defRPr>
            </a:lvl8pPr>
            <a:lvl9pPr lvl="8" algn="ctr">
              <a:spcBef>
                <a:spcPts val="0"/>
              </a:spcBef>
              <a:spcAft>
                <a:spcPts val="0"/>
              </a:spcAft>
              <a:buSzPts val="5200"/>
              <a:buFont typeface="Helvetica Neue"/>
              <a:buNone/>
              <a:defRPr b="1" sz="5200">
                <a:latin typeface="Helvetica Neue"/>
                <a:ea typeface="Helvetica Neue"/>
                <a:cs typeface="Helvetica Neue"/>
                <a:sym typeface="Helvetica Neue"/>
              </a:defRPr>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Helvetica Neue"/>
              <a:buNone/>
              <a:defRPr b="1">
                <a:latin typeface="Helvetica Neue"/>
                <a:ea typeface="Helvetica Neue"/>
                <a:cs typeface="Helvetica Neue"/>
                <a:sym typeface="Helvetica Neue"/>
              </a:defRPr>
            </a:lvl1pPr>
            <a:lvl2pPr lvl="1"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2pPr>
            <a:lvl3pPr lvl="2"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3pPr>
            <a:lvl4pPr lvl="3"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4pPr>
            <a:lvl5pPr lvl="4"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5pPr>
            <a:lvl6pPr lvl="5"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6pPr>
            <a:lvl7pPr lvl="6"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7pPr>
            <a:lvl8pPr lvl="7"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8pPr>
            <a:lvl9pPr lvl="8" algn="ctr">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Helvetica Neue"/>
              <a:buNone/>
              <a:defRPr b="1" sz="3600">
                <a:latin typeface="Helvetica Neue"/>
                <a:ea typeface="Helvetica Neue"/>
                <a:cs typeface="Helvetica Neue"/>
                <a:sym typeface="Helvetica Neu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57200" lvl="0" marL="457200">
              <a:spcBef>
                <a:spcPts val="0"/>
              </a:spcBef>
              <a:spcAft>
                <a:spcPts val="0"/>
              </a:spcAft>
              <a:buSzPts val="3600"/>
              <a:buChar char="●"/>
              <a:defRPr sz="3600"/>
            </a:lvl1pPr>
            <a:lvl2pPr indent="-457200" lvl="1" marL="914400">
              <a:spcBef>
                <a:spcPts val="0"/>
              </a:spcBef>
              <a:spcAft>
                <a:spcPts val="0"/>
              </a:spcAft>
              <a:buSzPts val="3600"/>
              <a:buChar char="○"/>
              <a:defRPr sz="3600"/>
            </a:lvl2pPr>
            <a:lvl3pPr indent="-457200" lvl="2" marL="1371600">
              <a:spcBef>
                <a:spcPts val="0"/>
              </a:spcBef>
              <a:spcAft>
                <a:spcPts val="0"/>
              </a:spcAft>
              <a:buSzPts val="3600"/>
              <a:buChar char="■"/>
              <a:defRPr sz="3600"/>
            </a:lvl3pPr>
            <a:lvl4pPr indent="-457200" lvl="3" marL="1828800">
              <a:spcBef>
                <a:spcPts val="0"/>
              </a:spcBef>
              <a:spcAft>
                <a:spcPts val="0"/>
              </a:spcAft>
              <a:buSzPts val="3600"/>
              <a:buChar char="●"/>
              <a:defRPr sz="3600"/>
            </a:lvl4pPr>
            <a:lvl5pPr indent="-457200" lvl="4" marL="2286000">
              <a:spcBef>
                <a:spcPts val="0"/>
              </a:spcBef>
              <a:spcAft>
                <a:spcPts val="0"/>
              </a:spcAft>
              <a:buSzPts val="3600"/>
              <a:buChar char="○"/>
              <a:defRPr sz="3600"/>
            </a:lvl5pPr>
            <a:lvl6pPr indent="-457200" lvl="5" marL="2743200">
              <a:spcBef>
                <a:spcPts val="0"/>
              </a:spcBef>
              <a:spcAft>
                <a:spcPts val="0"/>
              </a:spcAft>
              <a:buSzPts val="3600"/>
              <a:buChar char="■"/>
              <a:defRPr sz="3600"/>
            </a:lvl6pPr>
            <a:lvl7pPr indent="-457200" lvl="6" marL="3200400">
              <a:spcBef>
                <a:spcPts val="0"/>
              </a:spcBef>
              <a:spcAft>
                <a:spcPts val="0"/>
              </a:spcAft>
              <a:buSzPts val="3600"/>
              <a:buChar char="●"/>
              <a:defRPr sz="3600"/>
            </a:lvl7pPr>
            <a:lvl8pPr indent="-457200" lvl="7" marL="3657600">
              <a:spcBef>
                <a:spcPts val="0"/>
              </a:spcBef>
              <a:spcAft>
                <a:spcPts val="0"/>
              </a:spcAft>
              <a:buSzPts val="3600"/>
              <a:buChar char="○"/>
              <a:defRPr sz="3600"/>
            </a:lvl8pPr>
            <a:lvl9pPr indent="-457200" lvl="8" marL="4114800">
              <a:spcBef>
                <a:spcPts val="0"/>
              </a:spcBef>
              <a:spcAft>
                <a:spcPts val="0"/>
              </a:spcAft>
              <a:buSzPts val="3600"/>
              <a:buChar char="■"/>
              <a:defRPr sz="3600"/>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49250" lvl="0" marL="457200">
              <a:spcBef>
                <a:spcPts val="0"/>
              </a:spcBef>
              <a:spcAft>
                <a:spcPts val="0"/>
              </a:spcAft>
              <a:buSzPts val="1900"/>
              <a:buChar char="●"/>
              <a:defRPr sz="1900"/>
            </a:lvl1pPr>
            <a:lvl2pPr indent="-336550" lvl="1" marL="914400">
              <a:spcBef>
                <a:spcPts val="0"/>
              </a:spcBef>
              <a:spcAft>
                <a:spcPts val="0"/>
              </a:spcAft>
              <a:buSzPts val="1700"/>
              <a:buChar char="○"/>
              <a:defRPr sz="1700"/>
            </a:lvl2pPr>
            <a:lvl3pPr indent="-336550" lvl="2" marL="1371600">
              <a:spcBef>
                <a:spcPts val="0"/>
              </a:spcBef>
              <a:spcAft>
                <a:spcPts val="0"/>
              </a:spcAft>
              <a:buSzPts val="1700"/>
              <a:buChar char="■"/>
              <a:defRPr sz="1700"/>
            </a:lvl3pPr>
            <a:lvl4pPr indent="-336550" lvl="3" marL="1828800">
              <a:spcBef>
                <a:spcPts val="0"/>
              </a:spcBef>
              <a:spcAft>
                <a:spcPts val="0"/>
              </a:spcAft>
              <a:buSzPts val="1700"/>
              <a:buChar char="●"/>
              <a:defRPr sz="1700"/>
            </a:lvl4pPr>
            <a:lvl5pPr indent="-336550" lvl="4" marL="2286000">
              <a:spcBef>
                <a:spcPts val="0"/>
              </a:spcBef>
              <a:spcAft>
                <a:spcPts val="0"/>
              </a:spcAft>
              <a:buSzPts val="1700"/>
              <a:buChar char="○"/>
              <a:defRPr sz="1700"/>
            </a:lvl5pPr>
            <a:lvl6pPr indent="-336550" lvl="5" marL="2743200">
              <a:spcBef>
                <a:spcPts val="0"/>
              </a:spcBef>
              <a:spcAft>
                <a:spcPts val="0"/>
              </a:spcAft>
              <a:buSzPts val="1700"/>
              <a:buChar char="■"/>
              <a:defRPr sz="1700"/>
            </a:lvl6pPr>
            <a:lvl7pPr indent="-336550" lvl="6" marL="3200400">
              <a:spcBef>
                <a:spcPts val="0"/>
              </a:spcBef>
              <a:spcAft>
                <a:spcPts val="0"/>
              </a:spcAft>
              <a:buSzPts val="1700"/>
              <a:buChar char="●"/>
              <a:defRPr sz="1700"/>
            </a:lvl7pPr>
            <a:lvl8pPr indent="-336550" lvl="7" marL="3657600">
              <a:spcBef>
                <a:spcPts val="0"/>
              </a:spcBef>
              <a:spcAft>
                <a:spcPts val="0"/>
              </a:spcAft>
              <a:buSzPts val="1700"/>
              <a:buChar char="○"/>
              <a:defRPr sz="1700"/>
            </a:lvl8pPr>
            <a:lvl9pPr indent="-336550" lvl="8" marL="4114800">
              <a:spcBef>
                <a:spcPts val="0"/>
              </a:spcBef>
              <a:spcAft>
                <a:spcPts val="0"/>
              </a:spcAft>
              <a:buSzPts val="1700"/>
              <a:buChar char="■"/>
              <a:defRPr sz="17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49250" lvl="0" marL="457200">
              <a:spcBef>
                <a:spcPts val="0"/>
              </a:spcBef>
              <a:spcAft>
                <a:spcPts val="0"/>
              </a:spcAft>
              <a:buSzPts val="1900"/>
              <a:buChar char="●"/>
              <a:defRPr sz="1900"/>
            </a:lvl1pPr>
            <a:lvl2pPr indent="-336550" lvl="1" marL="914400">
              <a:spcBef>
                <a:spcPts val="0"/>
              </a:spcBef>
              <a:spcAft>
                <a:spcPts val="0"/>
              </a:spcAft>
              <a:buSzPts val="1700"/>
              <a:buChar char="○"/>
              <a:defRPr sz="1700"/>
            </a:lvl2pPr>
            <a:lvl3pPr indent="-336550" lvl="2" marL="1371600">
              <a:spcBef>
                <a:spcPts val="0"/>
              </a:spcBef>
              <a:spcAft>
                <a:spcPts val="0"/>
              </a:spcAft>
              <a:buSzPts val="1700"/>
              <a:buChar char="■"/>
              <a:defRPr sz="1700"/>
            </a:lvl3pPr>
            <a:lvl4pPr indent="-336550" lvl="3" marL="1828800">
              <a:spcBef>
                <a:spcPts val="0"/>
              </a:spcBef>
              <a:spcAft>
                <a:spcPts val="0"/>
              </a:spcAft>
              <a:buSzPts val="1700"/>
              <a:buChar char="●"/>
              <a:defRPr sz="1700"/>
            </a:lvl4pPr>
            <a:lvl5pPr indent="-336550" lvl="4" marL="2286000">
              <a:spcBef>
                <a:spcPts val="0"/>
              </a:spcBef>
              <a:spcAft>
                <a:spcPts val="0"/>
              </a:spcAft>
              <a:buSzPts val="1700"/>
              <a:buChar char="○"/>
              <a:defRPr sz="1700"/>
            </a:lvl5pPr>
            <a:lvl6pPr indent="-336550" lvl="5" marL="2743200">
              <a:spcBef>
                <a:spcPts val="0"/>
              </a:spcBef>
              <a:spcAft>
                <a:spcPts val="0"/>
              </a:spcAft>
              <a:buSzPts val="1700"/>
              <a:buChar char="■"/>
              <a:defRPr sz="1700"/>
            </a:lvl6pPr>
            <a:lvl7pPr indent="-336550" lvl="6" marL="3200400">
              <a:spcBef>
                <a:spcPts val="0"/>
              </a:spcBef>
              <a:spcAft>
                <a:spcPts val="0"/>
              </a:spcAft>
              <a:buSzPts val="1700"/>
              <a:buChar char="●"/>
              <a:defRPr sz="1700"/>
            </a:lvl7pPr>
            <a:lvl8pPr indent="-336550" lvl="7" marL="3657600">
              <a:spcBef>
                <a:spcPts val="0"/>
              </a:spcBef>
              <a:spcAft>
                <a:spcPts val="0"/>
              </a:spcAft>
              <a:buSzPts val="1700"/>
              <a:buChar char="○"/>
              <a:defRPr sz="1700"/>
            </a:lvl8pPr>
            <a:lvl9pPr indent="-336550" lvl="8" marL="4114800">
              <a:spcBef>
                <a:spcPts val="0"/>
              </a:spcBef>
              <a:spcAft>
                <a:spcPts val="0"/>
              </a:spcAft>
              <a:buSzPts val="1700"/>
              <a:buChar char="■"/>
              <a:defRPr sz="17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Clr>
                <a:schemeClr val="dk1"/>
              </a:buClr>
              <a:buSzPts val="2400"/>
              <a:buChar char="●"/>
              <a:defRPr>
                <a:solidFill>
                  <a:schemeClr val="dk1"/>
                </a:solidFill>
              </a:defRPr>
            </a:lvl1pPr>
            <a:lvl2pPr indent="-355600" lvl="1" marL="914400">
              <a:spcBef>
                <a:spcPts val="0"/>
              </a:spcBef>
              <a:spcAft>
                <a:spcPts val="0"/>
              </a:spcAft>
              <a:buClr>
                <a:schemeClr val="dk1"/>
              </a:buClr>
              <a:buSzPts val="2000"/>
              <a:buChar char="○"/>
              <a:defRPr>
                <a:solidFill>
                  <a:schemeClr val="dk1"/>
                </a:solidFill>
              </a:defRPr>
            </a:lvl2pPr>
            <a:lvl3pPr indent="-355600" lvl="2" marL="1371600">
              <a:spcBef>
                <a:spcPts val="0"/>
              </a:spcBef>
              <a:spcAft>
                <a:spcPts val="0"/>
              </a:spcAft>
              <a:buClr>
                <a:schemeClr val="dk1"/>
              </a:buClr>
              <a:buSzPts val="2000"/>
              <a:buChar char="■"/>
              <a:defRPr>
                <a:solidFill>
                  <a:schemeClr val="dk1"/>
                </a:solidFill>
              </a:defRPr>
            </a:lvl3pPr>
            <a:lvl4pPr indent="-355600" lvl="3" marL="1828800">
              <a:spcBef>
                <a:spcPts val="0"/>
              </a:spcBef>
              <a:spcAft>
                <a:spcPts val="0"/>
              </a:spcAft>
              <a:buClr>
                <a:schemeClr val="dk1"/>
              </a:buClr>
              <a:buSzPts val="2000"/>
              <a:buChar char="●"/>
              <a:defRPr>
                <a:solidFill>
                  <a:schemeClr val="dk1"/>
                </a:solidFill>
              </a:defRPr>
            </a:lvl4pPr>
            <a:lvl5pPr indent="-355600" lvl="4" marL="2286000">
              <a:spcBef>
                <a:spcPts val="0"/>
              </a:spcBef>
              <a:spcAft>
                <a:spcPts val="0"/>
              </a:spcAft>
              <a:buClr>
                <a:schemeClr val="dk1"/>
              </a:buClr>
              <a:buSzPts val="2000"/>
              <a:buChar char="○"/>
              <a:defRPr>
                <a:solidFill>
                  <a:schemeClr val="dk1"/>
                </a:solidFill>
              </a:defRPr>
            </a:lvl5pPr>
            <a:lvl6pPr indent="-355600" lvl="5" marL="2743200">
              <a:spcBef>
                <a:spcPts val="0"/>
              </a:spcBef>
              <a:spcAft>
                <a:spcPts val="0"/>
              </a:spcAft>
              <a:buClr>
                <a:schemeClr val="dk1"/>
              </a:buClr>
              <a:buSzPts val="2000"/>
              <a:buChar char="■"/>
              <a:defRPr>
                <a:solidFill>
                  <a:schemeClr val="dk1"/>
                </a:solidFill>
              </a:defRPr>
            </a:lvl6pPr>
            <a:lvl7pPr indent="-355600" lvl="6" marL="3200400">
              <a:spcBef>
                <a:spcPts val="0"/>
              </a:spcBef>
              <a:spcAft>
                <a:spcPts val="0"/>
              </a:spcAft>
              <a:buClr>
                <a:schemeClr val="dk1"/>
              </a:buClr>
              <a:buSzPts val="2000"/>
              <a:buChar char="●"/>
              <a:defRPr>
                <a:solidFill>
                  <a:schemeClr val="dk1"/>
                </a:solidFill>
              </a:defRPr>
            </a:lvl7pPr>
            <a:lvl8pPr indent="-355600" lvl="7" marL="3657600">
              <a:spcBef>
                <a:spcPts val="0"/>
              </a:spcBef>
              <a:spcAft>
                <a:spcPts val="0"/>
              </a:spcAft>
              <a:buClr>
                <a:schemeClr val="dk1"/>
              </a:buClr>
              <a:buSzPts val="2000"/>
              <a:buChar char="○"/>
              <a:defRPr>
                <a:solidFill>
                  <a:schemeClr val="dk1"/>
                </a:solidFill>
              </a:defRPr>
            </a:lvl8pPr>
            <a:lvl9pPr indent="-355600" lvl="8" marL="4114800">
              <a:spcBef>
                <a:spcPts val="0"/>
              </a:spcBef>
              <a:spcAft>
                <a:spcPts val="0"/>
              </a:spcAft>
              <a:buClr>
                <a:schemeClr val="dk1"/>
              </a:buClr>
              <a:buSzPts val="20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457200" lvl="0" marL="457200" algn="l">
              <a:lnSpc>
                <a:spcPct val="115000"/>
              </a:lnSpc>
              <a:spcBef>
                <a:spcPts val="0"/>
              </a:spcBef>
              <a:spcAft>
                <a:spcPts val="0"/>
              </a:spcAft>
              <a:buSzPts val="3600"/>
              <a:buChar char="●"/>
              <a:defRPr sz="3600"/>
            </a:lvl1pPr>
            <a:lvl2pPr indent="-457200" lvl="1" marL="914400" algn="l">
              <a:lnSpc>
                <a:spcPct val="115000"/>
              </a:lnSpc>
              <a:spcBef>
                <a:spcPts val="0"/>
              </a:spcBef>
              <a:spcAft>
                <a:spcPts val="0"/>
              </a:spcAft>
              <a:buSzPts val="3600"/>
              <a:buChar char="○"/>
              <a:defRPr sz="3600"/>
            </a:lvl2pPr>
            <a:lvl3pPr indent="-457200" lvl="2" marL="1371600" algn="l">
              <a:lnSpc>
                <a:spcPct val="115000"/>
              </a:lnSpc>
              <a:spcBef>
                <a:spcPts val="0"/>
              </a:spcBef>
              <a:spcAft>
                <a:spcPts val="0"/>
              </a:spcAft>
              <a:buSzPts val="3600"/>
              <a:buChar char="■"/>
              <a:defRPr sz="3600"/>
            </a:lvl3pPr>
            <a:lvl4pPr indent="-457200" lvl="3" marL="1828800" algn="l">
              <a:lnSpc>
                <a:spcPct val="115000"/>
              </a:lnSpc>
              <a:spcBef>
                <a:spcPts val="0"/>
              </a:spcBef>
              <a:spcAft>
                <a:spcPts val="0"/>
              </a:spcAft>
              <a:buSzPts val="3600"/>
              <a:buChar char="●"/>
              <a:defRPr sz="3600"/>
            </a:lvl4pPr>
            <a:lvl5pPr indent="-457200" lvl="4" marL="2286000" algn="l">
              <a:lnSpc>
                <a:spcPct val="115000"/>
              </a:lnSpc>
              <a:spcBef>
                <a:spcPts val="0"/>
              </a:spcBef>
              <a:spcAft>
                <a:spcPts val="0"/>
              </a:spcAft>
              <a:buSzPts val="3600"/>
              <a:buChar char="○"/>
              <a:defRPr sz="3600"/>
            </a:lvl5pPr>
            <a:lvl6pPr indent="-457200" lvl="5" marL="2743200" algn="l">
              <a:lnSpc>
                <a:spcPct val="115000"/>
              </a:lnSpc>
              <a:spcBef>
                <a:spcPts val="0"/>
              </a:spcBef>
              <a:spcAft>
                <a:spcPts val="0"/>
              </a:spcAft>
              <a:buSzPts val="3600"/>
              <a:buChar char="■"/>
              <a:defRPr sz="3600"/>
            </a:lvl6pPr>
            <a:lvl7pPr indent="-457200" lvl="6" marL="3200400" algn="l">
              <a:lnSpc>
                <a:spcPct val="115000"/>
              </a:lnSpc>
              <a:spcBef>
                <a:spcPts val="0"/>
              </a:spcBef>
              <a:spcAft>
                <a:spcPts val="0"/>
              </a:spcAft>
              <a:buSzPts val="3600"/>
              <a:buChar char="●"/>
              <a:defRPr sz="3600"/>
            </a:lvl7pPr>
            <a:lvl8pPr indent="-457200" lvl="7" marL="3657600" algn="l">
              <a:lnSpc>
                <a:spcPct val="115000"/>
              </a:lnSpc>
              <a:spcBef>
                <a:spcPts val="0"/>
              </a:spcBef>
              <a:spcAft>
                <a:spcPts val="0"/>
              </a:spcAft>
              <a:buSzPts val="3600"/>
              <a:buChar char="○"/>
              <a:defRPr sz="3600"/>
            </a:lvl8pPr>
            <a:lvl9pPr indent="-457200" lvl="8" marL="4114800" algn="l">
              <a:lnSpc>
                <a:spcPct val="115000"/>
              </a:lnSpc>
              <a:spcBef>
                <a:spcPts val="0"/>
              </a:spcBef>
              <a:spcAft>
                <a:spcPts val="0"/>
              </a:spcAft>
              <a:buSzPts val="3600"/>
              <a:buChar char="■"/>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55600" lvl="1" marL="914400" algn="ctr">
              <a:spcBef>
                <a:spcPts val="0"/>
              </a:spcBef>
              <a:spcAft>
                <a:spcPts val="0"/>
              </a:spcAft>
              <a:buSzPts val="2000"/>
              <a:buChar char="○"/>
              <a:defRPr/>
            </a:lvl2pPr>
            <a:lvl3pPr indent="-355600" lvl="2" marL="1371600" algn="ctr">
              <a:spcBef>
                <a:spcPts val="0"/>
              </a:spcBef>
              <a:spcAft>
                <a:spcPts val="0"/>
              </a:spcAft>
              <a:buSzPts val="2000"/>
              <a:buChar char="■"/>
              <a:defRPr/>
            </a:lvl3pPr>
            <a:lvl4pPr indent="-355600" lvl="3" marL="1828800" algn="ctr">
              <a:spcBef>
                <a:spcPts val="0"/>
              </a:spcBef>
              <a:spcAft>
                <a:spcPts val="0"/>
              </a:spcAft>
              <a:buSzPts val="2000"/>
              <a:buChar char="●"/>
              <a:defRPr/>
            </a:lvl4pPr>
            <a:lvl5pPr indent="-355600" lvl="4" marL="2286000" algn="ctr">
              <a:spcBef>
                <a:spcPts val="0"/>
              </a:spcBef>
              <a:spcAft>
                <a:spcPts val="0"/>
              </a:spcAft>
              <a:buSzPts val="2000"/>
              <a:buChar char="○"/>
              <a:defRPr/>
            </a:lvl5pPr>
            <a:lvl6pPr indent="-355600" lvl="5" marL="2743200" algn="ctr">
              <a:spcBef>
                <a:spcPts val="0"/>
              </a:spcBef>
              <a:spcAft>
                <a:spcPts val="0"/>
              </a:spcAft>
              <a:buSzPts val="2000"/>
              <a:buChar char="■"/>
              <a:defRPr/>
            </a:lvl6pPr>
            <a:lvl7pPr indent="-355600" lvl="6" marL="3200400" algn="ctr">
              <a:spcBef>
                <a:spcPts val="0"/>
              </a:spcBef>
              <a:spcAft>
                <a:spcPts val="0"/>
              </a:spcAft>
              <a:buSzPts val="2000"/>
              <a:buChar char="●"/>
              <a:defRPr/>
            </a:lvl7pPr>
            <a:lvl8pPr indent="-355600" lvl="7" marL="3657600" algn="ctr">
              <a:spcBef>
                <a:spcPts val="0"/>
              </a:spcBef>
              <a:spcAft>
                <a:spcPts val="0"/>
              </a:spcAft>
              <a:buSzPts val="2000"/>
              <a:buChar char="○"/>
              <a:defRPr/>
            </a:lvl8pPr>
            <a:lvl9pPr indent="-355600" lvl="8" marL="4114800" algn="ctr">
              <a:spcBef>
                <a:spcPts val="0"/>
              </a:spcBef>
              <a:spcAft>
                <a:spcPts val="0"/>
              </a:spcAft>
              <a:buSzPts val="20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Helvetica Neue"/>
              <a:buNone/>
              <a:defRPr b="1" sz="3600">
                <a:latin typeface="Helvetica Neue"/>
                <a:ea typeface="Helvetica Neue"/>
                <a:cs typeface="Helvetica Neue"/>
                <a:sym typeface="Helvetica Neu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49250" lvl="0" marL="457200" algn="l">
              <a:lnSpc>
                <a:spcPct val="115000"/>
              </a:lnSpc>
              <a:spcBef>
                <a:spcPts val="0"/>
              </a:spcBef>
              <a:spcAft>
                <a:spcPts val="0"/>
              </a:spcAft>
              <a:buSzPts val="1900"/>
              <a:buChar char="●"/>
              <a:defRPr sz="1900"/>
            </a:lvl1pPr>
            <a:lvl2pPr indent="-336550" lvl="1" marL="914400" algn="l">
              <a:lnSpc>
                <a:spcPct val="115000"/>
              </a:lnSpc>
              <a:spcBef>
                <a:spcPts val="0"/>
              </a:spcBef>
              <a:spcAft>
                <a:spcPts val="0"/>
              </a:spcAft>
              <a:buSzPts val="1700"/>
              <a:buChar char="○"/>
              <a:defRPr sz="1700"/>
            </a:lvl2pPr>
            <a:lvl3pPr indent="-336550" lvl="2" marL="1371600" algn="l">
              <a:lnSpc>
                <a:spcPct val="115000"/>
              </a:lnSpc>
              <a:spcBef>
                <a:spcPts val="0"/>
              </a:spcBef>
              <a:spcAft>
                <a:spcPts val="0"/>
              </a:spcAft>
              <a:buSzPts val="1700"/>
              <a:buChar char="■"/>
              <a:defRPr sz="1700"/>
            </a:lvl3pPr>
            <a:lvl4pPr indent="-336550" lvl="3" marL="1828800" algn="l">
              <a:lnSpc>
                <a:spcPct val="115000"/>
              </a:lnSpc>
              <a:spcBef>
                <a:spcPts val="0"/>
              </a:spcBef>
              <a:spcAft>
                <a:spcPts val="0"/>
              </a:spcAft>
              <a:buSzPts val="1700"/>
              <a:buChar char="●"/>
              <a:defRPr sz="1700"/>
            </a:lvl4pPr>
            <a:lvl5pPr indent="-336550" lvl="4" marL="2286000" algn="l">
              <a:lnSpc>
                <a:spcPct val="115000"/>
              </a:lnSpc>
              <a:spcBef>
                <a:spcPts val="0"/>
              </a:spcBef>
              <a:spcAft>
                <a:spcPts val="0"/>
              </a:spcAft>
              <a:buSzPts val="1700"/>
              <a:buChar char="○"/>
              <a:defRPr sz="1700"/>
            </a:lvl5pPr>
            <a:lvl6pPr indent="-336550" lvl="5" marL="2743200" algn="l">
              <a:lnSpc>
                <a:spcPct val="115000"/>
              </a:lnSpc>
              <a:spcBef>
                <a:spcPts val="0"/>
              </a:spcBef>
              <a:spcAft>
                <a:spcPts val="0"/>
              </a:spcAft>
              <a:buSzPts val="1700"/>
              <a:buChar char="■"/>
              <a:defRPr sz="1700"/>
            </a:lvl6pPr>
            <a:lvl7pPr indent="-336550" lvl="6" marL="3200400" algn="l">
              <a:lnSpc>
                <a:spcPct val="115000"/>
              </a:lnSpc>
              <a:spcBef>
                <a:spcPts val="0"/>
              </a:spcBef>
              <a:spcAft>
                <a:spcPts val="0"/>
              </a:spcAft>
              <a:buSzPts val="1700"/>
              <a:buChar char="●"/>
              <a:defRPr sz="1700"/>
            </a:lvl7pPr>
            <a:lvl8pPr indent="-336550" lvl="7" marL="3657600" algn="l">
              <a:lnSpc>
                <a:spcPct val="115000"/>
              </a:lnSpc>
              <a:spcBef>
                <a:spcPts val="0"/>
              </a:spcBef>
              <a:spcAft>
                <a:spcPts val="0"/>
              </a:spcAft>
              <a:buSzPts val="1700"/>
              <a:buChar char="○"/>
              <a:defRPr sz="1700"/>
            </a:lvl8pPr>
            <a:lvl9pPr indent="-336550" lvl="8" marL="4114800" algn="l">
              <a:lnSpc>
                <a:spcPct val="115000"/>
              </a:lnSpc>
              <a:spcBef>
                <a:spcPts val="0"/>
              </a:spcBef>
              <a:spcAft>
                <a:spcPts val="0"/>
              </a:spcAft>
              <a:buSzPts val="1700"/>
              <a:buChar char="■"/>
              <a:defRPr sz="17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49250" lvl="0" marL="457200" algn="l">
              <a:lnSpc>
                <a:spcPct val="115000"/>
              </a:lnSpc>
              <a:spcBef>
                <a:spcPts val="0"/>
              </a:spcBef>
              <a:spcAft>
                <a:spcPts val="0"/>
              </a:spcAft>
              <a:buSzPts val="1900"/>
              <a:buChar char="●"/>
              <a:defRPr sz="1900"/>
            </a:lvl1pPr>
            <a:lvl2pPr indent="-336550" lvl="1" marL="914400" algn="l">
              <a:lnSpc>
                <a:spcPct val="115000"/>
              </a:lnSpc>
              <a:spcBef>
                <a:spcPts val="0"/>
              </a:spcBef>
              <a:spcAft>
                <a:spcPts val="0"/>
              </a:spcAft>
              <a:buSzPts val="1700"/>
              <a:buChar char="○"/>
              <a:defRPr sz="1700"/>
            </a:lvl2pPr>
            <a:lvl3pPr indent="-336550" lvl="2" marL="1371600" algn="l">
              <a:lnSpc>
                <a:spcPct val="115000"/>
              </a:lnSpc>
              <a:spcBef>
                <a:spcPts val="0"/>
              </a:spcBef>
              <a:spcAft>
                <a:spcPts val="0"/>
              </a:spcAft>
              <a:buSzPts val="1700"/>
              <a:buChar char="■"/>
              <a:defRPr sz="1700"/>
            </a:lvl3pPr>
            <a:lvl4pPr indent="-336550" lvl="3" marL="1828800" algn="l">
              <a:lnSpc>
                <a:spcPct val="115000"/>
              </a:lnSpc>
              <a:spcBef>
                <a:spcPts val="0"/>
              </a:spcBef>
              <a:spcAft>
                <a:spcPts val="0"/>
              </a:spcAft>
              <a:buSzPts val="1700"/>
              <a:buChar char="●"/>
              <a:defRPr sz="1700"/>
            </a:lvl4pPr>
            <a:lvl5pPr indent="-336550" lvl="4" marL="2286000" algn="l">
              <a:lnSpc>
                <a:spcPct val="115000"/>
              </a:lnSpc>
              <a:spcBef>
                <a:spcPts val="0"/>
              </a:spcBef>
              <a:spcAft>
                <a:spcPts val="0"/>
              </a:spcAft>
              <a:buSzPts val="1700"/>
              <a:buChar char="○"/>
              <a:defRPr sz="1700"/>
            </a:lvl5pPr>
            <a:lvl6pPr indent="-336550" lvl="5" marL="2743200" algn="l">
              <a:lnSpc>
                <a:spcPct val="115000"/>
              </a:lnSpc>
              <a:spcBef>
                <a:spcPts val="0"/>
              </a:spcBef>
              <a:spcAft>
                <a:spcPts val="0"/>
              </a:spcAft>
              <a:buSzPts val="1700"/>
              <a:buChar char="■"/>
              <a:defRPr sz="1700"/>
            </a:lvl6pPr>
            <a:lvl7pPr indent="-336550" lvl="6" marL="3200400" algn="l">
              <a:lnSpc>
                <a:spcPct val="115000"/>
              </a:lnSpc>
              <a:spcBef>
                <a:spcPts val="0"/>
              </a:spcBef>
              <a:spcAft>
                <a:spcPts val="0"/>
              </a:spcAft>
              <a:buSzPts val="1700"/>
              <a:buChar char="●"/>
              <a:defRPr sz="1700"/>
            </a:lvl7pPr>
            <a:lvl8pPr indent="-336550" lvl="7" marL="3657600" algn="l">
              <a:lnSpc>
                <a:spcPct val="115000"/>
              </a:lnSpc>
              <a:spcBef>
                <a:spcPts val="0"/>
              </a:spcBef>
              <a:spcAft>
                <a:spcPts val="0"/>
              </a:spcAft>
              <a:buSzPts val="1700"/>
              <a:buChar char="○"/>
              <a:defRPr sz="1700"/>
            </a:lvl8pPr>
            <a:lvl9pPr indent="-336550" lvl="8" marL="4114800" algn="l">
              <a:lnSpc>
                <a:spcPct val="115000"/>
              </a:lnSpc>
              <a:spcBef>
                <a:spcPts val="0"/>
              </a:spcBef>
              <a:spcAft>
                <a:spcPts val="0"/>
              </a:spcAft>
              <a:buSzPts val="1700"/>
              <a:buChar char="■"/>
              <a:defRPr sz="17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dk1"/>
              </a:buClr>
              <a:buSzPts val="2400"/>
              <a:buChar char="●"/>
              <a:defRPr>
                <a:solidFill>
                  <a:schemeClr val="dk1"/>
                </a:solidFill>
              </a:defRPr>
            </a:lvl1pPr>
            <a:lvl2pPr indent="-355600" lvl="1" marL="914400" algn="l">
              <a:lnSpc>
                <a:spcPct val="115000"/>
              </a:lnSpc>
              <a:spcBef>
                <a:spcPts val="0"/>
              </a:spcBef>
              <a:spcAft>
                <a:spcPts val="0"/>
              </a:spcAft>
              <a:buClr>
                <a:schemeClr val="dk1"/>
              </a:buClr>
              <a:buSzPts val="2000"/>
              <a:buChar char="○"/>
              <a:defRPr>
                <a:solidFill>
                  <a:schemeClr val="dk1"/>
                </a:solidFill>
              </a:defRPr>
            </a:lvl2pPr>
            <a:lvl3pPr indent="-355600" lvl="2" marL="1371600" algn="l">
              <a:lnSpc>
                <a:spcPct val="115000"/>
              </a:lnSpc>
              <a:spcBef>
                <a:spcPts val="0"/>
              </a:spcBef>
              <a:spcAft>
                <a:spcPts val="0"/>
              </a:spcAft>
              <a:buClr>
                <a:schemeClr val="dk1"/>
              </a:buClr>
              <a:buSzPts val="2000"/>
              <a:buChar char="■"/>
              <a:defRPr>
                <a:solidFill>
                  <a:schemeClr val="dk1"/>
                </a:solidFill>
              </a:defRPr>
            </a:lvl3pPr>
            <a:lvl4pPr indent="-355600" lvl="3" marL="1828800" algn="l">
              <a:lnSpc>
                <a:spcPct val="115000"/>
              </a:lnSpc>
              <a:spcBef>
                <a:spcPts val="0"/>
              </a:spcBef>
              <a:spcAft>
                <a:spcPts val="0"/>
              </a:spcAft>
              <a:buClr>
                <a:schemeClr val="dk1"/>
              </a:buClr>
              <a:buSzPts val="2000"/>
              <a:buChar char="●"/>
              <a:defRPr>
                <a:solidFill>
                  <a:schemeClr val="dk1"/>
                </a:solidFill>
              </a:defRPr>
            </a:lvl4pPr>
            <a:lvl5pPr indent="-355600" lvl="4" marL="2286000" algn="l">
              <a:lnSpc>
                <a:spcPct val="115000"/>
              </a:lnSpc>
              <a:spcBef>
                <a:spcPts val="0"/>
              </a:spcBef>
              <a:spcAft>
                <a:spcPts val="0"/>
              </a:spcAft>
              <a:buClr>
                <a:schemeClr val="dk1"/>
              </a:buClr>
              <a:buSzPts val="2000"/>
              <a:buChar char="○"/>
              <a:defRPr>
                <a:solidFill>
                  <a:schemeClr val="dk1"/>
                </a:solidFill>
              </a:defRPr>
            </a:lvl5pPr>
            <a:lvl6pPr indent="-355600" lvl="5" marL="2743200" algn="l">
              <a:lnSpc>
                <a:spcPct val="115000"/>
              </a:lnSpc>
              <a:spcBef>
                <a:spcPts val="0"/>
              </a:spcBef>
              <a:spcAft>
                <a:spcPts val="0"/>
              </a:spcAft>
              <a:buClr>
                <a:schemeClr val="dk1"/>
              </a:buClr>
              <a:buSzPts val="2000"/>
              <a:buChar char="■"/>
              <a:defRPr>
                <a:solidFill>
                  <a:schemeClr val="dk1"/>
                </a:solidFill>
              </a:defRPr>
            </a:lvl6pPr>
            <a:lvl7pPr indent="-355600" lvl="6" marL="3200400" algn="l">
              <a:lnSpc>
                <a:spcPct val="115000"/>
              </a:lnSpc>
              <a:spcBef>
                <a:spcPts val="0"/>
              </a:spcBef>
              <a:spcAft>
                <a:spcPts val="0"/>
              </a:spcAft>
              <a:buClr>
                <a:schemeClr val="dk1"/>
              </a:buClr>
              <a:buSzPts val="2000"/>
              <a:buChar char="●"/>
              <a:defRPr>
                <a:solidFill>
                  <a:schemeClr val="dk1"/>
                </a:solidFill>
              </a:defRPr>
            </a:lvl7pPr>
            <a:lvl8pPr indent="-355600" lvl="7" marL="3657600" algn="l">
              <a:lnSpc>
                <a:spcPct val="115000"/>
              </a:lnSpc>
              <a:spcBef>
                <a:spcPts val="0"/>
              </a:spcBef>
              <a:spcAft>
                <a:spcPts val="0"/>
              </a:spcAft>
              <a:buClr>
                <a:schemeClr val="dk1"/>
              </a:buClr>
              <a:buSzPts val="2000"/>
              <a:buChar char="○"/>
              <a:defRPr>
                <a:solidFill>
                  <a:schemeClr val="dk1"/>
                </a:solidFill>
              </a:defRPr>
            </a:lvl8pPr>
            <a:lvl9pPr indent="-355600" lvl="8" marL="4114800" algn="l">
              <a:lnSpc>
                <a:spcPct val="115000"/>
              </a:lnSpc>
              <a:spcBef>
                <a:spcPts val="0"/>
              </a:spcBef>
              <a:spcAft>
                <a:spcPts val="0"/>
              </a:spcAft>
              <a:buClr>
                <a:schemeClr val="dk1"/>
              </a:buClr>
              <a:buSzPts val="20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1pPr>
            <a:lvl2pPr lvl="1" marR="0" algn="l">
              <a:lnSpc>
                <a:spcPct val="100000"/>
              </a:lnSpc>
              <a:spcBef>
                <a:spcPts val="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2pPr>
            <a:lvl3pPr lvl="2" marR="0" algn="l">
              <a:lnSpc>
                <a:spcPct val="100000"/>
              </a:lnSpc>
              <a:spcBef>
                <a:spcPts val="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3pPr>
            <a:lvl4pPr lvl="3" marR="0" algn="l">
              <a:lnSpc>
                <a:spcPct val="100000"/>
              </a:lnSpc>
              <a:spcBef>
                <a:spcPts val="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4pPr>
            <a:lvl5pPr lvl="4" marR="0" algn="l">
              <a:lnSpc>
                <a:spcPct val="100000"/>
              </a:lnSpc>
              <a:spcBef>
                <a:spcPts val="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5pPr>
            <a:lvl6pPr lvl="5" marR="0" algn="l">
              <a:lnSpc>
                <a:spcPct val="100000"/>
              </a:lnSpc>
              <a:spcBef>
                <a:spcPts val="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6pPr>
            <a:lvl7pPr lvl="6" marR="0" algn="l">
              <a:lnSpc>
                <a:spcPct val="100000"/>
              </a:lnSpc>
              <a:spcBef>
                <a:spcPts val="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7pPr>
            <a:lvl8pPr lvl="7" marR="0" algn="l">
              <a:lnSpc>
                <a:spcPct val="100000"/>
              </a:lnSpc>
              <a:spcBef>
                <a:spcPts val="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8pPr>
            <a:lvl9pPr lvl="8" marR="0" algn="l">
              <a:lnSpc>
                <a:spcPct val="100000"/>
              </a:lnSpc>
              <a:spcBef>
                <a:spcPts val="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algn="l">
              <a:lnSpc>
                <a:spcPct val="115000"/>
              </a:lnSpc>
              <a:spcBef>
                <a:spcPts val="0"/>
              </a:spcBef>
              <a:spcAft>
                <a:spcPts val="0"/>
              </a:spcAft>
              <a:buClr>
                <a:schemeClr val="dk1"/>
              </a:buClr>
              <a:buSzPts val="2400"/>
              <a:buFont typeface="Helvetica Neue"/>
              <a:buChar char="●"/>
              <a:defRPr b="1" i="0" sz="2400" u="none" cap="none" strike="noStrike">
                <a:solidFill>
                  <a:schemeClr val="dk1"/>
                </a:solidFill>
                <a:latin typeface="Helvetica Neue"/>
                <a:ea typeface="Helvetica Neue"/>
                <a:cs typeface="Helvetica Neue"/>
                <a:sym typeface="Helvetica Neue"/>
              </a:defRPr>
            </a:lvl1pPr>
            <a:lvl2pPr indent="-355600" lvl="1" marL="914400" marR="0" algn="l">
              <a:lnSpc>
                <a:spcPct val="115000"/>
              </a:lnSpc>
              <a:spcBef>
                <a:spcPts val="0"/>
              </a:spcBef>
              <a:spcAft>
                <a:spcPts val="0"/>
              </a:spcAft>
              <a:buClr>
                <a:schemeClr val="dk1"/>
              </a:buClr>
              <a:buSzPts val="2000"/>
              <a:buFont typeface="Helvetica Neue"/>
              <a:buChar char="○"/>
              <a:defRPr b="1" i="0" sz="2000" u="none" cap="none" strike="noStrike">
                <a:solidFill>
                  <a:schemeClr val="dk1"/>
                </a:solidFill>
                <a:latin typeface="Helvetica Neue"/>
                <a:ea typeface="Helvetica Neue"/>
                <a:cs typeface="Helvetica Neue"/>
                <a:sym typeface="Helvetica Neue"/>
              </a:defRPr>
            </a:lvl2pPr>
            <a:lvl3pPr indent="-355600" lvl="2" marL="1371600" marR="0" algn="l">
              <a:lnSpc>
                <a:spcPct val="115000"/>
              </a:lnSpc>
              <a:spcBef>
                <a:spcPts val="0"/>
              </a:spcBef>
              <a:spcAft>
                <a:spcPts val="0"/>
              </a:spcAft>
              <a:buClr>
                <a:schemeClr val="dk1"/>
              </a:buClr>
              <a:buSzPts val="2000"/>
              <a:buFont typeface="Helvetica Neue"/>
              <a:buChar char="■"/>
              <a:defRPr b="1" i="0" sz="2000" u="none" cap="none" strike="noStrike">
                <a:solidFill>
                  <a:schemeClr val="dk1"/>
                </a:solidFill>
                <a:latin typeface="Helvetica Neue"/>
                <a:ea typeface="Helvetica Neue"/>
                <a:cs typeface="Helvetica Neue"/>
                <a:sym typeface="Helvetica Neue"/>
              </a:defRPr>
            </a:lvl3pPr>
            <a:lvl4pPr indent="-355600" lvl="3" marL="1828800" marR="0" algn="l">
              <a:lnSpc>
                <a:spcPct val="115000"/>
              </a:lnSpc>
              <a:spcBef>
                <a:spcPts val="0"/>
              </a:spcBef>
              <a:spcAft>
                <a:spcPts val="0"/>
              </a:spcAft>
              <a:buClr>
                <a:schemeClr val="dk1"/>
              </a:buClr>
              <a:buSzPts val="2000"/>
              <a:buFont typeface="Helvetica Neue"/>
              <a:buChar char="●"/>
              <a:defRPr b="1" i="0" sz="2000" u="none" cap="none" strike="noStrike">
                <a:solidFill>
                  <a:schemeClr val="dk1"/>
                </a:solidFill>
                <a:latin typeface="Helvetica Neue"/>
                <a:ea typeface="Helvetica Neue"/>
                <a:cs typeface="Helvetica Neue"/>
                <a:sym typeface="Helvetica Neue"/>
              </a:defRPr>
            </a:lvl4pPr>
            <a:lvl5pPr indent="-355600" lvl="4" marL="2286000" marR="0" algn="l">
              <a:lnSpc>
                <a:spcPct val="115000"/>
              </a:lnSpc>
              <a:spcBef>
                <a:spcPts val="0"/>
              </a:spcBef>
              <a:spcAft>
                <a:spcPts val="0"/>
              </a:spcAft>
              <a:buClr>
                <a:schemeClr val="dk1"/>
              </a:buClr>
              <a:buSzPts val="2000"/>
              <a:buFont typeface="Helvetica Neue"/>
              <a:buChar char="○"/>
              <a:defRPr b="1" i="0" sz="2000" u="none" cap="none" strike="noStrike">
                <a:solidFill>
                  <a:schemeClr val="dk1"/>
                </a:solidFill>
                <a:latin typeface="Helvetica Neue"/>
                <a:ea typeface="Helvetica Neue"/>
                <a:cs typeface="Helvetica Neue"/>
                <a:sym typeface="Helvetica Neue"/>
              </a:defRPr>
            </a:lvl5pPr>
            <a:lvl6pPr indent="-355600" lvl="5" marL="2743200" marR="0" algn="l">
              <a:lnSpc>
                <a:spcPct val="115000"/>
              </a:lnSpc>
              <a:spcBef>
                <a:spcPts val="0"/>
              </a:spcBef>
              <a:spcAft>
                <a:spcPts val="0"/>
              </a:spcAft>
              <a:buClr>
                <a:schemeClr val="dk1"/>
              </a:buClr>
              <a:buSzPts val="2000"/>
              <a:buFont typeface="Helvetica Neue"/>
              <a:buChar char="■"/>
              <a:defRPr b="1" i="0" sz="2000" u="none" cap="none" strike="noStrike">
                <a:solidFill>
                  <a:schemeClr val="dk1"/>
                </a:solidFill>
                <a:latin typeface="Helvetica Neue"/>
                <a:ea typeface="Helvetica Neue"/>
                <a:cs typeface="Helvetica Neue"/>
                <a:sym typeface="Helvetica Neue"/>
              </a:defRPr>
            </a:lvl6pPr>
            <a:lvl7pPr indent="-355600" lvl="6" marL="3200400" marR="0" algn="l">
              <a:lnSpc>
                <a:spcPct val="115000"/>
              </a:lnSpc>
              <a:spcBef>
                <a:spcPts val="0"/>
              </a:spcBef>
              <a:spcAft>
                <a:spcPts val="0"/>
              </a:spcAft>
              <a:buClr>
                <a:schemeClr val="dk1"/>
              </a:buClr>
              <a:buSzPts val="2000"/>
              <a:buFont typeface="Helvetica Neue"/>
              <a:buChar char="●"/>
              <a:defRPr b="1" i="0" sz="2000" u="none" cap="none" strike="noStrike">
                <a:solidFill>
                  <a:schemeClr val="dk1"/>
                </a:solidFill>
                <a:latin typeface="Helvetica Neue"/>
                <a:ea typeface="Helvetica Neue"/>
                <a:cs typeface="Helvetica Neue"/>
                <a:sym typeface="Helvetica Neue"/>
              </a:defRPr>
            </a:lvl7pPr>
            <a:lvl8pPr indent="-355600" lvl="7" marL="3657600" marR="0" algn="l">
              <a:lnSpc>
                <a:spcPct val="115000"/>
              </a:lnSpc>
              <a:spcBef>
                <a:spcPts val="0"/>
              </a:spcBef>
              <a:spcAft>
                <a:spcPts val="0"/>
              </a:spcAft>
              <a:buClr>
                <a:schemeClr val="dk1"/>
              </a:buClr>
              <a:buSzPts val="2000"/>
              <a:buFont typeface="Helvetica Neue"/>
              <a:buChar char="○"/>
              <a:defRPr b="1" i="0" sz="2000" u="none" cap="none" strike="noStrike">
                <a:solidFill>
                  <a:schemeClr val="dk1"/>
                </a:solidFill>
                <a:latin typeface="Helvetica Neue"/>
                <a:ea typeface="Helvetica Neue"/>
                <a:cs typeface="Helvetica Neue"/>
                <a:sym typeface="Helvetica Neue"/>
              </a:defRPr>
            </a:lvl8pPr>
            <a:lvl9pPr indent="-355600" lvl="8" marL="4114800" marR="0" algn="l">
              <a:lnSpc>
                <a:spcPct val="115000"/>
              </a:lnSpc>
              <a:spcBef>
                <a:spcPts val="0"/>
              </a:spcBef>
              <a:spcAft>
                <a:spcPts val="0"/>
              </a:spcAft>
              <a:buClr>
                <a:schemeClr val="dk1"/>
              </a:buClr>
              <a:buSzPts val="2000"/>
              <a:buFont typeface="Helvetica Neue"/>
              <a:buChar char="■"/>
              <a:defRPr b="1" i="0" sz="2000" u="none" cap="none" strike="noStrike">
                <a:solidFill>
                  <a:schemeClr val="dk1"/>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1800"/>
              <a:buFont typeface="Helvetica Neue"/>
              <a:buNone/>
              <a:defRPr b="1" sz="1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1800"/>
              <a:buFont typeface="Helvetica Neue"/>
              <a:buNone/>
              <a:defRPr b="1" sz="1800">
                <a:solidFill>
                  <a:schemeClr val="dk1"/>
                </a:solidFill>
                <a:latin typeface="Helvetica Neue"/>
                <a:ea typeface="Helvetica Neue"/>
                <a:cs typeface="Helvetica Neue"/>
                <a:sym typeface="Helvetica Neue"/>
              </a:defRPr>
            </a:lvl2pPr>
            <a:lvl3pPr lvl="2">
              <a:spcBef>
                <a:spcPts val="0"/>
              </a:spcBef>
              <a:spcAft>
                <a:spcPts val="0"/>
              </a:spcAft>
              <a:buClr>
                <a:schemeClr val="dk1"/>
              </a:buClr>
              <a:buSzPts val="1800"/>
              <a:buFont typeface="Helvetica Neue"/>
              <a:buNone/>
              <a:defRPr b="1" sz="1800">
                <a:solidFill>
                  <a:schemeClr val="dk1"/>
                </a:solidFill>
                <a:latin typeface="Helvetica Neue"/>
                <a:ea typeface="Helvetica Neue"/>
                <a:cs typeface="Helvetica Neue"/>
                <a:sym typeface="Helvetica Neue"/>
              </a:defRPr>
            </a:lvl3pPr>
            <a:lvl4pPr lvl="3">
              <a:spcBef>
                <a:spcPts val="0"/>
              </a:spcBef>
              <a:spcAft>
                <a:spcPts val="0"/>
              </a:spcAft>
              <a:buClr>
                <a:schemeClr val="dk1"/>
              </a:buClr>
              <a:buSzPts val="1800"/>
              <a:buFont typeface="Helvetica Neue"/>
              <a:buNone/>
              <a:defRPr b="1" sz="1800">
                <a:solidFill>
                  <a:schemeClr val="dk1"/>
                </a:solidFill>
                <a:latin typeface="Helvetica Neue"/>
                <a:ea typeface="Helvetica Neue"/>
                <a:cs typeface="Helvetica Neue"/>
                <a:sym typeface="Helvetica Neue"/>
              </a:defRPr>
            </a:lvl4pPr>
            <a:lvl5pPr lvl="4">
              <a:spcBef>
                <a:spcPts val="0"/>
              </a:spcBef>
              <a:spcAft>
                <a:spcPts val="0"/>
              </a:spcAft>
              <a:buClr>
                <a:schemeClr val="dk1"/>
              </a:buClr>
              <a:buSzPts val="1800"/>
              <a:buFont typeface="Helvetica Neue"/>
              <a:buNone/>
              <a:defRPr b="1" sz="1800">
                <a:solidFill>
                  <a:schemeClr val="dk1"/>
                </a:solidFill>
                <a:latin typeface="Helvetica Neue"/>
                <a:ea typeface="Helvetica Neue"/>
                <a:cs typeface="Helvetica Neue"/>
                <a:sym typeface="Helvetica Neue"/>
              </a:defRPr>
            </a:lvl5pPr>
            <a:lvl6pPr lvl="5">
              <a:spcBef>
                <a:spcPts val="0"/>
              </a:spcBef>
              <a:spcAft>
                <a:spcPts val="0"/>
              </a:spcAft>
              <a:buClr>
                <a:schemeClr val="dk1"/>
              </a:buClr>
              <a:buSzPts val="1800"/>
              <a:buFont typeface="Helvetica Neue"/>
              <a:buNone/>
              <a:defRPr b="1" sz="1800">
                <a:solidFill>
                  <a:schemeClr val="dk1"/>
                </a:solidFill>
                <a:latin typeface="Helvetica Neue"/>
                <a:ea typeface="Helvetica Neue"/>
                <a:cs typeface="Helvetica Neue"/>
                <a:sym typeface="Helvetica Neue"/>
              </a:defRPr>
            </a:lvl6pPr>
            <a:lvl7pPr lvl="6">
              <a:spcBef>
                <a:spcPts val="0"/>
              </a:spcBef>
              <a:spcAft>
                <a:spcPts val="0"/>
              </a:spcAft>
              <a:buClr>
                <a:schemeClr val="dk1"/>
              </a:buClr>
              <a:buSzPts val="1800"/>
              <a:buFont typeface="Helvetica Neue"/>
              <a:buNone/>
              <a:defRPr b="1" sz="1800">
                <a:solidFill>
                  <a:schemeClr val="dk1"/>
                </a:solidFill>
                <a:latin typeface="Helvetica Neue"/>
                <a:ea typeface="Helvetica Neue"/>
                <a:cs typeface="Helvetica Neue"/>
                <a:sym typeface="Helvetica Neue"/>
              </a:defRPr>
            </a:lvl7pPr>
            <a:lvl8pPr lvl="7">
              <a:spcBef>
                <a:spcPts val="0"/>
              </a:spcBef>
              <a:spcAft>
                <a:spcPts val="0"/>
              </a:spcAft>
              <a:buClr>
                <a:schemeClr val="dk1"/>
              </a:buClr>
              <a:buSzPts val="1800"/>
              <a:buFont typeface="Helvetica Neue"/>
              <a:buNone/>
              <a:defRPr b="1" sz="1800">
                <a:solidFill>
                  <a:schemeClr val="dk1"/>
                </a:solidFill>
                <a:latin typeface="Helvetica Neue"/>
                <a:ea typeface="Helvetica Neue"/>
                <a:cs typeface="Helvetica Neue"/>
                <a:sym typeface="Helvetica Neue"/>
              </a:defRPr>
            </a:lvl8pPr>
            <a:lvl9pPr lvl="8">
              <a:spcBef>
                <a:spcPts val="0"/>
              </a:spcBef>
              <a:spcAft>
                <a:spcPts val="0"/>
              </a:spcAft>
              <a:buClr>
                <a:schemeClr val="dk1"/>
              </a:buClr>
              <a:buSzPts val="1800"/>
              <a:buFont typeface="Helvetica Neue"/>
              <a:buNone/>
              <a:defRPr b="1" sz="1800">
                <a:solidFill>
                  <a:schemeClr val="dk1"/>
                </a:solidFill>
                <a:latin typeface="Helvetica Neue"/>
                <a:ea typeface="Helvetica Neue"/>
                <a:cs typeface="Helvetica Neue"/>
                <a:sym typeface="Helvetica Neu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15000"/>
              </a:lnSpc>
              <a:spcBef>
                <a:spcPts val="0"/>
              </a:spcBef>
              <a:spcAft>
                <a:spcPts val="0"/>
              </a:spcAft>
              <a:buClr>
                <a:schemeClr val="dk1"/>
              </a:buClr>
              <a:buSzPts val="2400"/>
              <a:buFont typeface="Helvetica Neue"/>
              <a:buChar char="●"/>
              <a:defRPr b="1" sz="2400">
                <a:solidFill>
                  <a:schemeClr val="dk1"/>
                </a:solidFill>
                <a:latin typeface="Helvetica Neue"/>
                <a:ea typeface="Helvetica Neue"/>
                <a:cs typeface="Helvetica Neue"/>
                <a:sym typeface="Helvetica Neue"/>
              </a:defRPr>
            </a:lvl1pPr>
            <a:lvl2pPr indent="-355600" lvl="1" marL="914400">
              <a:lnSpc>
                <a:spcPct val="115000"/>
              </a:lnSpc>
              <a:spcBef>
                <a:spcPts val="0"/>
              </a:spcBef>
              <a:spcAft>
                <a:spcPts val="0"/>
              </a:spcAft>
              <a:buClr>
                <a:schemeClr val="dk1"/>
              </a:buClr>
              <a:buSzPts val="2000"/>
              <a:buFont typeface="Helvetica Neue"/>
              <a:buChar char="○"/>
              <a:defRPr b="1" sz="2000">
                <a:solidFill>
                  <a:schemeClr val="dk1"/>
                </a:solidFill>
                <a:latin typeface="Helvetica Neue"/>
                <a:ea typeface="Helvetica Neue"/>
                <a:cs typeface="Helvetica Neue"/>
                <a:sym typeface="Helvetica Neue"/>
              </a:defRPr>
            </a:lvl2pPr>
            <a:lvl3pPr indent="-355600" lvl="2" marL="1371600">
              <a:lnSpc>
                <a:spcPct val="115000"/>
              </a:lnSpc>
              <a:spcBef>
                <a:spcPts val="0"/>
              </a:spcBef>
              <a:spcAft>
                <a:spcPts val="0"/>
              </a:spcAft>
              <a:buClr>
                <a:schemeClr val="dk1"/>
              </a:buClr>
              <a:buSzPts val="2000"/>
              <a:buFont typeface="Helvetica Neue"/>
              <a:buChar char="■"/>
              <a:defRPr b="1" sz="2000">
                <a:solidFill>
                  <a:schemeClr val="dk1"/>
                </a:solidFill>
                <a:latin typeface="Helvetica Neue"/>
                <a:ea typeface="Helvetica Neue"/>
                <a:cs typeface="Helvetica Neue"/>
                <a:sym typeface="Helvetica Neue"/>
              </a:defRPr>
            </a:lvl3pPr>
            <a:lvl4pPr indent="-355600" lvl="3" marL="1828800">
              <a:lnSpc>
                <a:spcPct val="115000"/>
              </a:lnSpc>
              <a:spcBef>
                <a:spcPts val="0"/>
              </a:spcBef>
              <a:spcAft>
                <a:spcPts val="0"/>
              </a:spcAft>
              <a:buClr>
                <a:schemeClr val="dk1"/>
              </a:buClr>
              <a:buSzPts val="2000"/>
              <a:buFont typeface="Helvetica Neue"/>
              <a:buChar char="●"/>
              <a:defRPr b="1" sz="2000">
                <a:solidFill>
                  <a:schemeClr val="dk1"/>
                </a:solidFill>
                <a:latin typeface="Helvetica Neue"/>
                <a:ea typeface="Helvetica Neue"/>
                <a:cs typeface="Helvetica Neue"/>
                <a:sym typeface="Helvetica Neue"/>
              </a:defRPr>
            </a:lvl4pPr>
            <a:lvl5pPr indent="-355600" lvl="4" marL="2286000">
              <a:lnSpc>
                <a:spcPct val="115000"/>
              </a:lnSpc>
              <a:spcBef>
                <a:spcPts val="0"/>
              </a:spcBef>
              <a:spcAft>
                <a:spcPts val="0"/>
              </a:spcAft>
              <a:buClr>
                <a:schemeClr val="dk1"/>
              </a:buClr>
              <a:buSzPts val="2000"/>
              <a:buFont typeface="Helvetica Neue"/>
              <a:buChar char="○"/>
              <a:defRPr b="1" sz="2000">
                <a:solidFill>
                  <a:schemeClr val="dk1"/>
                </a:solidFill>
                <a:latin typeface="Helvetica Neue"/>
                <a:ea typeface="Helvetica Neue"/>
                <a:cs typeface="Helvetica Neue"/>
                <a:sym typeface="Helvetica Neue"/>
              </a:defRPr>
            </a:lvl5pPr>
            <a:lvl6pPr indent="-355600" lvl="5" marL="2743200">
              <a:lnSpc>
                <a:spcPct val="115000"/>
              </a:lnSpc>
              <a:spcBef>
                <a:spcPts val="0"/>
              </a:spcBef>
              <a:spcAft>
                <a:spcPts val="0"/>
              </a:spcAft>
              <a:buClr>
                <a:schemeClr val="dk1"/>
              </a:buClr>
              <a:buSzPts val="2000"/>
              <a:buFont typeface="Helvetica Neue"/>
              <a:buChar char="■"/>
              <a:defRPr b="1" sz="2000">
                <a:solidFill>
                  <a:schemeClr val="dk1"/>
                </a:solidFill>
                <a:latin typeface="Helvetica Neue"/>
                <a:ea typeface="Helvetica Neue"/>
                <a:cs typeface="Helvetica Neue"/>
                <a:sym typeface="Helvetica Neue"/>
              </a:defRPr>
            </a:lvl6pPr>
            <a:lvl7pPr indent="-355600" lvl="6" marL="3200400">
              <a:lnSpc>
                <a:spcPct val="115000"/>
              </a:lnSpc>
              <a:spcBef>
                <a:spcPts val="0"/>
              </a:spcBef>
              <a:spcAft>
                <a:spcPts val="0"/>
              </a:spcAft>
              <a:buClr>
                <a:schemeClr val="dk1"/>
              </a:buClr>
              <a:buSzPts val="2000"/>
              <a:buFont typeface="Helvetica Neue"/>
              <a:buChar char="●"/>
              <a:defRPr b="1" sz="2000">
                <a:solidFill>
                  <a:schemeClr val="dk1"/>
                </a:solidFill>
                <a:latin typeface="Helvetica Neue"/>
                <a:ea typeface="Helvetica Neue"/>
                <a:cs typeface="Helvetica Neue"/>
                <a:sym typeface="Helvetica Neue"/>
              </a:defRPr>
            </a:lvl7pPr>
            <a:lvl8pPr indent="-355600" lvl="7" marL="3657600">
              <a:lnSpc>
                <a:spcPct val="115000"/>
              </a:lnSpc>
              <a:spcBef>
                <a:spcPts val="0"/>
              </a:spcBef>
              <a:spcAft>
                <a:spcPts val="0"/>
              </a:spcAft>
              <a:buClr>
                <a:schemeClr val="dk1"/>
              </a:buClr>
              <a:buSzPts val="2000"/>
              <a:buFont typeface="Helvetica Neue"/>
              <a:buChar char="○"/>
              <a:defRPr b="1" sz="2000">
                <a:solidFill>
                  <a:schemeClr val="dk1"/>
                </a:solidFill>
                <a:latin typeface="Helvetica Neue"/>
                <a:ea typeface="Helvetica Neue"/>
                <a:cs typeface="Helvetica Neue"/>
                <a:sym typeface="Helvetica Neue"/>
              </a:defRPr>
            </a:lvl8pPr>
            <a:lvl9pPr indent="-355600" lvl="8" marL="4114800">
              <a:lnSpc>
                <a:spcPct val="115000"/>
              </a:lnSpc>
              <a:spcBef>
                <a:spcPts val="0"/>
              </a:spcBef>
              <a:spcAft>
                <a:spcPts val="0"/>
              </a:spcAft>
              <a:buClr>
                <a:schemeClr val="dk1"/>
              </a:buClr>
              <a:buSzPts val="2000"/>
              <a:buFont typeface="Helvetica Neue"/>
              <a:buChar char="■"/>
              <a:defRPr b="1" sz="2000">
                <a:solidFill>
                  <a:schemeClr val="dk1"/>
                </a:solidFill>
                <a:latin typeface="Helvetica Neue"/>
                <a:ea typeface="Helvetica Neue"/>
                <a:cs typeface="Helvetica Neue"/>
                <a:sym typeface="Helvetica Neue"/>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5.xml"/><Relationship Id="rId4" Type="http://schemas.openxmlformats.org/officeDocument/2006/relationships/hyperlink" Target="https://github.com/256hax/solana-anchor-react-minimal-exa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hyperlink" Target="https://solana.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Buts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Roadmap</a:t>
            </a:r>
            <a:endParaRPr/>
          </a:p>
        </p:txBody>
      </p:sp>
      <p:sp>
        <p:nvSpPr>
          <p:cNvPr id="160" name="Google Shape;160;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438150" lvl="0" marL="457200" rtl="0" algn="l">
              <a:lnSpc>
                <a:spcPct val="115000"/>
              </a:lnSpc>
              <a:spcBef>
                <a:spcPts val="0"/>
              </a:spcBef>
              <a:spcAft>
                <a:spcPts val="0"/>
              </a:spcAft>
              <a:buSzPts val="3300"/>
              <a:buChar char="●"/>
            </a:pPr>
            <a:r>
              <a:rPr lang="en" sz="3300"/>
              <a:t>STEP1 2024, 500 users and 50 specialists participation in the first year</a:t>
            </a:r>
            <a:endParaRPr sz="3300"/>
          </a:p>
          <a:p>
            <a:pPr indent="-438150" lvl="0" marL="457200" rtl="0" algn="l">
              <a:lnSpc>
                <a:spcPct val="115000"/>
              </a:lnSpc>
              <a:spcBef>
                <a:spcPts val="0"/>
              </a:spcBef>
              <a:spcAft>
                <a:spcPts val="0"/>
              </a:spcAft>
              <a:buSzPts val="3300"/>
              <a:buChar char="●"/>
            </a:pPr>
            <a:r>
              <a:rPr lang="en" sz="3300"/>
              <a:t>STEP2 2025, 10K users and 100 specialists participation within 3 years</a:t>
            </a:r>
            <a:endParaRPr sz="3300"/>
          </a:p>
          <a:p>
            <a:pPr indent="-438150" lvl="0" marL="457200" rtl="0" algn="l">
              <a:lnSpc>
                <a:spcPct val="115000"/>
              </a:lnSpc>
              <a:spcBef>
                <a:spcPts val="0"/>
              </a:spcBef>
              <a:spcAft>
                <a:spcPts val="0"/>
              </a:spcAft>
              <a:buSzPts val="3300"/>
              <a:buChar char="●"/>
            </a:pPr>
            <a:r>
              <a:rPr lang="en" sz="3300"/>
              <a:t>STEP3 2026, DEV Logistics DePIN</a:t>
            </a:r>
            <a:endParaRPr sz="3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600"/>
              <a:buNone/>
            </a:pPr>
            <a:r>
              <a:rPr lang="en"/>
              <a:t>なし</a:t>
            </a:r>
            <a:endParaRPr/>
          </a:p>
          <a:p>
            <a:pPr indent="0" lvl="0" marL="0" rtl="0" algn="l">
              <a:lnSpc>
                <a:spcPct val="115000"/>
              </a:lnSpc>
              <a:spcBef>
                <a:spcPts val="1200"/>
              </a:spcBef>
              <a:spcAft>
                <a:spcPts val="1200"/>
              </a:spcAft>
              <a:buSzPts val="3600"/>
              <a:buNone/>
            </a:pPr>
            <a:r>
              <a:rPr lang="en" u="sng">
                <a:solidFill>
                  <a:schemeClr val="hlink"/>
                </a:solidFill>
                <a:hlinkClick r:id="rId4"/>
              </a:rPr>
              <a:t> GitHub Repository</a:t>
            </a:r>
            <a:endParaRPr/>
          </a:p>
        </p:txBody>
      </p:sp>
      <p:sp>
        <p:nvSpPr>
          <p:cNvPr id="166" name="Google Shape;16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GitHub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p:txBody>
      </p:sp>
      <p:sp>
        <p:nvSpPr>
          <p:cNvPr id="105" name="Google Shape;105;p26"/>
          <p:cNvSpPr txBox="1"/>
          <p:nvPr>
            <p:ph idx="1" type="body"/>
          </p:nvPr>
        </p:nvSpPr>
        <p:spPr>
          <a:xfrm>
            <a:off x="311700" y="948400"/>
            <a:ext cx="8520600" cy="36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2400"/>
          </a:p>
          <a:p>
            <a:pPr indent="0" lvl="0" marL="0" rtl="0" algn="l">
              <a:spcBef>
                <a:spcPts val="1200"/>
              </a:spcBef>
              <a:spcAft>
                <a:spcPts val="0"/>
              </a:spcAft>
              <a:buNone/>
            </a:pPr>
            <a:r>
              <a:t/>
            </a:r>
            <a:endParaRPr b="0" sz="200"/>
          </a:p>
          <a:p>
            <a:pPr indent="0" lvl="0" marL="0" rtl="0" algn="l">
              <a:spcBef>
                <a:spcPts val="1200"/>
              </a:spcBef>
              <a:spcAft>
                <a:spcPts val="0"/>
              </a:spcAft>
              <a:buNone/>
            </a:pPr>
            <a:r>
              <a:rPr b="0" lang="en" sz="2400"/>
              <a:t>   Founder        Manager　    Trade Master     Project manager</a:t>
            </a:r>
            <a:endParaRPr b="0" sz="2400"/>
          </a:p>
          <a:p>
            <a:pPr indent="0" lvl="0" marL="0" rtl="0" algn="l">
              <a:spcBef>
                <a:spcPts val="1200"/>
              </a:spcBef>
              <a:spcAft>
                <a:spcPts val="0"/>
              </a:spcAft>
              <a:buNone/>
            </a:pPr>
            <a:r>
              <a:rPr b="0" lang="en" sz="2400"/>
              <a:t>   Occupation：Resistered customs specialist</a:t>
            </a:r>
            <a:endParaRPr b="0" sz="2400"/>
          </a:p>
          <a:p>
            <a:pPr indent="0" lvl="0" marL="0" rtl="0" algn="l">
              <a:spcBef>
                <a:spcPts val="1200"/>
              </a:spcBef>
              <a:spcAft>
                <a:spcPts val="0"/>
              </a:spcAft>
              <a:buNone/>
            </a:pPr>
            <a:r>
              <a:rPr b="0" lang="en" sz="2400"/>
              <a:t>   Slogan：Eliminate opportunity costs for all game-changer</a:t>
            </a:r>
            <a:endParaRPr b="0" sz="2400"/>
          </a:p>
          <a:p>
            <a:pPr indent="0" lvl="0" marL="0" rtl="0" algn="l">
              <a:spcBef>
                <a:spcPts val="1200"/>
              </a:spcBef>
              <a:spcAft>
                <a:spcPts val="1200"/>
              </a:spcAft>
              <a:buNone/>
            </a:pPr>
            <a:r>
              <a:rPr b="0" lang="en" sz="2400"/>
              <a:t>   Strengthen：Accuracy of consulting with DApps &amp; DePin</a:t>
            </a:r>
            <a:endParaRPr b="0" sz="2400"/>
          </a:p>
        </p:txBody>
      </p:sp>
      <p:pic>
        <p:nvPicPr>
          <p:cNvPr id="106" name="Google Shape;106;p26"/>
          <p:cNvPicPr preferRelativeResize="0"/>
          <p:nvPr/>
        </p:nvPicPr>
        <p:blipFill>
          <a:blip r:embed="rId3">
            <a:alphaModFix/>
          </a:blip>
          <a:stretch>
            <a:fillRect/>
          </a:stretch>
        </p:blipFill>
        <p:spPr>
          <a:xfrm>
            <a:off x="342273" y="1017723"/>
            <a:ext cx="1655624" cy="572700"/>
          </a:xfrm>
          <a:prstGeom prst="rect">
            <a:avLst/>
          </a:prstGeom>
          <a:noFill/>
          <a:ln>
            <a:noFill/>
          </a:ln>
        </p:spPr>
      </p:pic>
      <p:pic>
        <p:nvPicPr>
          <p:cNvPr id="107" name="Google Shape;107;p26"/>
          <p:cNvPicPr preferRelativeResize="0"/>
          <p:nvPr/>
        </p:nvPicPr>
        <p:blipFill>
          <a:blip r:embed="rId4">
            <a:alphaModFix/>
          </a:blip>
          <a:stretch>
            <a:fillRect/>
          </a:stretch>
        </p:blipFill>
        <p:spPr>
          <a:xfrm>
            <a:off x="2151467" y="1017725"/>
            <a:ext cx="1962148" cy="572700"/>
          </a:xfrm>
          <a:prstGeom prst="rect">
            <a:avLst/>
          </a:prstGeom>
          <a:noFill/>
          <a:ln>
            <a:noFill/>
          </a:ln>
        </p:spPr>
      </p:pic>
      <p:pic>
        <p:nvPicPr>
          <p:cNvPr id="108" name="Google Shape;108;p26"/>
          <p:cNvPicPr preferRelativeResize="0"/>
          <p:nvPr/>
        </p:nvPicPr>
        <p:blipFill>
          <a:blip r:embed="rId5">
            <a:alphaModFix/>
          </a:blip>
          <a:stretch>
            <a:fillRect/>
          </a:stretch>
        </p:blipFill>
        <p:spPr>
          <a:xfrm>
            <a:off x="4267200" y="960350"/>
            <a:ext cx="2594299" cy="687450"/>
          </a:xfrm>
          <a:prstGeom prst="rect">
            <a:avLst/>
          </a:prstGeom>
          <a:noFill/>
          <a:ln>
            <a:noFill/>
          </a:ln>
        </p:spPr>
      </p:pic>
      <p:pic>
        <p:nvPicPr>
          <p:cNvPr id="109" name="Google Shape;109;p26"/>
          <p:cNvPicPr preferRelativeResize="0"/>
          <p:nvPr/>
        </p:nvPicPr>
        <p:blipFill>
          <a:blip r:embed="rId6">
            <a:alphaModFix/>
          </a:blip>
          <a:stretch>
            <a:fillRect/>
          </a:stretch>
        </p:blipFill>
        <p:spPr>
          <a:xfrm>
            <a:off x="7022550" y="948400"/>
            <a:ext cx="1655625" cy="600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Issue</a:t>
            </a:r>
            <a:endParaRPr/>
          </a:p>
        </p:txBody>
      </p:sp>
      <p:sp>
        <p:nvSpPr>
          <p:cNvPr id="115" name="Google Shape;115;p27"/>
          <p:cNvSpPr txBox="1"/>
          <p:nvPr>
            <p:ph idx="1" type="body"/>
          </p:nvPr>
        </p:nvSpPr>
        <p:spPr>
          <a:xfrm>
            <a:off x="623400" y="10177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3400"/>
              <a:t>Logistics knowledge and data is not publicly utilized, and difficult to inherited due to a shortage of human resources. (global decline rate 16.04% due to labor shift and multiple subcontracting structure)</a:t>
            </a:r>
            <a:endParaRPr sz="3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Solutions</a:t>
            </a:r>
            <a:endParaRPr/>
          </a:p>
        </p:txBody>
      </p:sp>
      <p:sp>
        <p:nvSpPr>
          <p:cNvPr id="121" name="Google Shape;121;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3400"/>
              <a:t>Individual businesses will be able to  optimize logistics with Buts (GPT network) learning a huge amount of business and transaction data exclude private information.</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Market</a:t>
            </a:r>
            <a:endParaRPr/>
          </a:p>
        </p:txBody>
      </p:sp>
      <p:sp>
        <p:nvSpPr>
          <p:cNvPr id="127" name="Google Shape;12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3500"/>
              <a:t>The global logistics consulting services market is valued at $6.5 billion in 2022 and is projected to grow to nearly $10 billion by 2030 at a compound annual growth rate of 6-8%.</a:t>
            </a:r>
            <a:endParaRPr sz="3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Competition</a:t>
            </a:r>
            <a:endParaRPr/>
          </a:p>
        </p:txBody>
      </p:sp>
      <p:sp>
        <p:nvSpPr>
          <p:cNvPr id="133" name="Google Shape;133;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3500"/>
              <a:t>Currently, logistics consulting, which costs several hundred dollars each time, will be consulted as often as needed for less than a few dollars each time between individual.</a:t>
            </a:r>
            <a:endParaRPr sz="3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Traction</a:t>
            </a:r>
            <a:endParaRPr/>
          </a:p>
        </p:txBody>
      </p:sp>
      <p:sp>
        <p:nvSpPr>
          <p:cNvPr id="139" name="Google Shape;139;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a:t>Collecting logistics data with Buts as a open source Dapps, highly accurate answers exchanged with estimate about 100 million data points traded annually.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Team</a:t>
            </a:r>
            <a:endParaRPr/>
          </a:p>
        </p:txBody>
      </p:sp>
      <p:sp>
        <p:nvSpPr>
          <p:cNvPr id="145" name="Google Shape;145;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a:t>To eliminate opportunity losses for individual business, DAO aim to build a network of logistics experts by utilizing not only active but also retired experts and, skilled workers.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Demo</a:t>
            </a:r>
            <a:endParaRPr/>
          </a:p>
        </p:txBody>
      </p:sp>
      <p:grpSp>
        <p:nvGrpSpPr>
          <p:cNvPr id="151" name="Google Shape;151;p33"/>
          <p:cNvGrpSpPr/>
          <p:nvPr/>
        </p:nvGrpSpPr>
        <p:grpSpPr>
          <a:xfrm>
            <a:off x="3891300" y="1891050"/>
            <a:ext cx="1361400" cy="1361400"/>
            <a:chOff x="3891300" y="1891050"/>
            <a:chExt cx="1361400" cy="1361400"/>
          </a:xfrm>
        </p:grpSpPr>
        <p:sp>
          <p:nvSpPr>
            <p:cNvPr id="152" name="Google Shape;152;p33"/>
            <p:cNvSpPr/>
            <p:nvPr/>
          </p:nvSpPr>
          <p:spPr>
            <a:xfrm>
              <a:off x="3891300" y="1891050"/>
              <a:ext cx="1361400" cy="136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3" name="Google Shape;153;p33"/>
            <p:cNvSpPr/>
            <p:nvPr/>
          </p:nvSpPr>
          <p:spPr>
            <a:xfrm rot="5400000">
              <a:off x="4276090" y="2226072"/>
              <a:ext cx="798900" cy="6912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grpSp>
      <p:sp>
        <p:nvSpPr>
          <p:cNvPr id="154" name="Google Shape;154;p33"/>
          <p:cNvSpPr txBox="1"/>
          <p:nvPr/>
        </p:nvSpPr>
        <p:spPr>
          <a:xfrm>
            <a:off x="1878300" y="4125775"/>
            <a:ext cx="5387400" cy="554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Helvetica Neue"/>
                <a:ea typeface="Helvetica Neue"/>
                <a:cs typeface="Helvetica Neue"/>
                <a:sym typeface="Helvetica Neue"/>
              </a:rPr>
              <a:t>Do you want to test ? </a:t>
            </a:r>
            <a:r>
              <a:rPr b="0" i="0" lang="en" sz="1400" u="sng" cap="none" strike="noStrike">
                <a:solidFill>
                  <a:schemeClr val="hlink"/>
                </a:solidFill>
                <a:latin typeface="Helvetica Neue"/>
                <a:ea typeface="Helvetica Neue"/>
                <a:cs typeface="Helvetica Neue"/>
                <a:sym typeface="Helvetica Neue"/>
                <a:hlinkClick r:id="rId4"/>
              </a:rPr>
              <a:t>How to test</a:t>
            </a:r>
            <a:endParaRPr b="1" i="0" sz="1400" u="sng" cap="none" strike="noStrike">
              <a:solidFill>
                <a:schemeClr val="accent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