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19D9A-9FBA-8F4A-B6BB-CAC5AB8D32E0}" v="352" dt="2020-09-06T05:48:15.369"/>
    <p1510:client id="{B78BF0B6-D86E-FC46-8889-195A69F9098B}" v="260" dt="2020-09-06T20:05:07.542"/>
    <p1510:client id="{F8A88108-8B24-FF4F-8799-AD525112E755}" v="65" dt="2020-09-07T03:58:0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田野 拓" userId="a2621dbb4b80b59e" providerId="LiveId" clId="{F8A88108-8B24-FF4F-8799-AD525112E755}"/>
    <pc:docChg chg="custSel addSld delSld modSld">
      <pc:chgData name="羽田野 拓" userId="a2621dbb4b80b59e" providerId="LiveId" clId="{F8A88108-8B24-FF4F-8799-AD525112E755}" dt="2020-09-07T03:58:29.904" v="1073" actId="1076"/>
      <pc:docMkLst>
        <pc:docMk/>
      </pc:docMkLst>
      <pc:sldChg chg="del">
        <pc:chgData name="羽田野 拓" userId="a2621dbb4b80b59e" providerId="LiveId" clId="{F8A88108-8B24-FF4F-8799-AD525112E755}" dt="2020-09-07T03:11:25.395" v="90" actId="2696"/>
        <pc:sldMkLst>
          <pc:docMk/>
          <pc:sldMk cId="1047326840" sldId="257"/>
        </pc:sldMkLst>
      </pc:sldChg>
      <pc:sldChg chg="modSp mod">
        <pc:chgData name="羽田野 拓" userId="a2621dbb4b80b59e" providerId="LiveId" clId="{F8A88108-8B24-FF4F-8799-AD525112E755}" dt="2020-09-07T03:11:33.744" v="92" actId="403"/>
        <pc:sldMkLst>
          <pc:docMk/>
          <pc:sldMk cId="2030520403" sldId="258"/>
        </pc:sldMkLst>
        <pc:spChg chg="mod">
          <ac:chgData name="羽田野 拓" userId="a2621dbb4b80b59e" providerId="LiveId" clId="{F8A88108-8B24-FF4F-8799-AD525112E755}" dt="2020-09-07T03:11:33.744" v="92" actId="403"/>
          <ac:spMkLst>
            <pc:docMk/>
            <pc:sldMk cId="2030520403" sldId="258"/>
            <ac:spMk id="3" creationId="{FE54E112-3297-8B4D-A9CC-12601C09861A}"/>
          </ac:spMkLst>
        </pc:spChg>
      </pc:sldChg>
      <pc:sldChg chg="modSp add mod">
        <pc:chgData name="羽田野 拓" userId="a2621dbb4b80b59e" providerId="LiveId" clId="{F8A88108-8B24-FF4F-8799-AD525112E755}" dt="2020-09-07T03:12:10.354" v="97" actId="403"/>
        <pc:sldMkLst>
          <pc:docMk/>
          <pc:sldMk cId="4195406465" sldId="259"/>
        </pc:sldMkLst>
        <pc:spChg chg="mod">
          <ac:chgData name="羽田野 拓" userId="a2621dbb4b80b59e" providerId="LiveId" clId="{F8A88108-8B24-FF4F-8799-AD525112E755}" dt="2020-09-07T03:11:55.844" v="94"/>
          <ac:spMkLst>
            <pc:docMk/>
            <pc:sldMk cId="4195406465" sldId="259"/>
            <ac:spMk id="2" creationId="{7005C9AC-5E2B-8148-906E-6582970FEE06}"/>
          </ac:spMkLst>
        </pc:spChg>
        <pc:spChg chg="mod">
          <ac:chgData name="羽田野 拓" userId="a2621dbb4b80b59e" providerId="LiveId" clId="{F8A88108-8B24-FF4F-8799-AD525112E755}" dt="2020-09-07T03:12:10.354" v="97" actId="403"/>
          <ac:spMkLst>
            <pc:docMk/>
            <pc:sldMk cId="4195406465" sldId="259"/>
            <ac:spMk id="3" creationId="{F2911899-F8E7-5E4C-833E-5B67488CC765}"/>
          </ac:spMkLst>
        </pc:spChg>
      </pc:sldChg>
      <pc:sldChg chg="addSp delSp modSp add mod">
        <pc:chgData name="羽田野 拓" userId="a2621dbb4b80b59e" providerId="LiveId" clId="{F8A88108-8B24-FF4F-8799-AD525112E755}" dt="2020-09-07T03:16:14.518" v="113" actId="1076"/>
        <pc:sldMkLst>
          <pc:docMk/>
          <pc:sldMk cId="1872012070" sldId="260"/>
        </pc:sldMkLst>
        <pc:spChg chg="mod">
          <ac:chgData name="羽田野 拓" userId="a2621dbb4b80b59e" providerId="LiveId" clId="{F8A88108-8B24-FF4F-8799-AD525112E755}" dt="2020-09-07T03:14:32.929" v="104" actId="20577"/>
          <ac:spMkLst>
            <pc:docMk/>
            <pc:sldMk cId="1872012070" sldId="260"/>
            <ac:spMk id="2" creationId="{373E26F9-61DB-4E46-B982-F687B9979CFD}"/>
          </ac:spMkLst>
        </pc:spChg>
        <pc:spChg chg="del">
          <ac:chgData name="羽田野 拓" userId="a2621dbb4b80b59e" providerId="LiveId" clId="{F8A88108-8B24-FF4F-8799-AD525112E755}" dt="2020-09-07T03:15:15.268" v="105"/>
          <ac:spMkLst>
            <pc:docMk/>
            <pc:sldMk cId="1872012070" sldId="260"/>
            <ac:spMk id="3" creationId="{212A25BF-BAFB-0C47-90AE-209FE6FAE37B}"/>
          </ac:spMkLst>
        </pc:spChg>
        <pc:picChg chg="add mod">
          <ac:chgData name="羽田野 拓" userId="a2621dbb4b80b59e" providerId="LiveId" clId="{F8A88108-8B24-FF4F-8799-AD525112E755}" dt="2020-09-07T03:16:14.518" v="113" actId="1076"/>
          <ac:picMkLst>
            <pc:docMk/>
            <pc:sldMk cId="1872012070" sldId="260"/>
            <ac:picMk id="4" creationId="{853DF6E5-3BD2-1444-B2AB-4DE22296692A}"/>
          </ac:picMkLst>
        </pc:picChg>
      </pc:sldChg>
      <pc:sldChg chg="addSp modSp add mod">
        <pc:chgData name="羽田野 拓" userId="a2621dbb4b80b59e" providerId="LiveId" clId="{F8A88108-8B24-FF4F-8799-AD525112E755}" dt="2020-09-07T03:20:02.015" v="338" actId="1076"/>
        <pc:sldMkLst>
          <pc:docMk/>
          <pc:sldMk cId="1403543775" sldId="261"/>
        </pc:sldMkLst>
        <pc:spChg chg="mod">
          <ac:chgData name="羽田野 拓" userId="a2621dbb4b80b59e" providerId="LiveId" clId="{F8A88108-8B24-FF4F-8799-AD525112E755}" dt="2020-09-07T03:16:39.413" v="118" actId="20577"/>
          <ac:spMkLst>
            <pc:docMk/>
            <pc:sldMk cId="1403543775" sldId="261"/>
            <ac:spMk id="2" creationId="{C89F5348-13AF-3D43-804C-D37EBFA44357}"/>
          </ac:spMkLst>
        </pc:spChg>
        <pc:spChg chg="mod">
          <ac:chgData name="羽田野 拓" userId="a2621dbb4b80b59e" providerId="LiveId" clId="{F8A88108-8B24-FF4F-8799-AD525112E755}" dt="2020-09-07T03:17:58.924" v="200" actId="27636"/>
          <ac:spMkLst>
            <pc:docMk/>
            <pc:sldMk cId="1403543775" sldId="261"/>
            <ac:spMk id="3" creationId="{9DA02621-3A96-C347-A8AC-EA9508EAD7B4}"/>
          </ac:spMkLst>
        </pc:spChg>
        <pc:spChg chg="add mod">
          <ac:chgData name="羽田野 拓" userId="a2621dbb4b80b59e" providerId="LiveId" clId="{F8A88108-8B24-FF4F-8799-AD525112E755}" dt="2020-09-07T03:20:02.015" v="338" actId="1076"/>
          <ac:spMkLst>
            <pc:docMk/>
            <pc:sldMk cId="1403543775" sldId="261"/>
            <ac:spMk id="6" creationId="{44B1725D-7752-CF4F-80B9-5A84D371E0B5}"/>
          </ac:spMkLst>
        </pc:spChg>
        <pc:picChg chg="add mod">
          <ac:chgData name="羽田野 拓" userId="a2621dbb4b80b59e" providerId="LiveId" clId="{F8A88108-8B24-FF4F-8799-AD525112E755}" dt="2020-09-07T03:18:01.821" v="201" actId="1076"/>
          <ac:picMkLst>
            <pc:docMk/>
            <pc:sldMk cId="1403543775" sldId="261"/>
            <ac:picMk id="4" creationId="{DD3BD1D5-FE73-394B-AFDB-0EC90E57B5D4}"/>
          </ac:picMkLst>
        </pc:picChg>
        <pc:picChg chg="add mod">
          <ac:chgData name="羽田野 拓" userId="a2621dbb4b80b59e" providerId="LiveId" clId="{F8A88108-8B24-FF4F-8799-AD525112E755}" dt="2020-09-07T03:18:54.723" v="204" actId="14100"/>
          <ac:picMkLst>
            <pc:docMk/>
            <pc:sldMk cId="1403543775" sldId="261"/>
            <ac:picMk id="5" creationId="{37E93825-3EEB-BA44-8EB2-D14DDAEACE41}"/>
          </ac:picMkLst>
        </pc:picChg>
      </pc:sldChg>
      <pc:sldChg chg="addSp modSp add mod">
        <pc:chgData name="羽田野 拓" userId="a2621dbb4b80b59e" providerId="LiveId" clId="{F8A88108-8B24-FF4F-8799-AD525112E755}" dt="2020-09-07T03:26:13.934" v="437" actId="14100"/>
        <pc:sldMkLst>
          <pc:docMk/>
          <pc:sldMk cId="2972415986" sldId="262"/>
        </pc:sldMkLst>
        <pc:spChg chg="mod">
          <ac:chgData name="羽田野 拓" userId="a2621dbb4b80b59e" providerId="LiveId" clId="{F8A88108-8B24-FF4F-8799-AD525112E755}" dt="2020-09-07T03:23:36.902" v="354" actId="14100"/>
          <ac:spMkLst>
            <pc:docMk/>
            <pc:sldMk cId="2972415986" sldId="262"/>
            <ac:spMk id="2" creationId="{9898B276-2EA4-E047-A6C5-E53BDA45B85E}"/>
          </ac:spMkLst>
        </pc:spChg>
        <pc:spChg chg="mod">
          <ac:chgData name="羽田野 拓" userId="a2621dbb4b80b59e" providerId="LiveId" clId="{F8A88108-8B24-FF4F-8799-AD525112E755}" dt="2020-09-07T03:24:30.163" v="424" actId="14100"/>
          <ac:spMkLst>
            <pc:docMk/>
            <pc:sldMk cId="2972415986" sldId="262"/>
            <ac:spMk id="3" creationId="{A16F67F3-9B84-6A49-BCE6-C4568A991C8D}"/>
          </ac:spMkLst>
        </pc:spChg>
        <pc:spChg chg="add mod">
          <ac:chgData name="羽田野 拓" userId="a2621dbb4b80b59e" providerId="LiveId" clId="{F8A88108-8B24-FF4F-8799-AD525112E755}" dt="2020-09-07T03:25:38.684" v="433" actId="1076"/>
          <ac:spMkLst>
            <pc:docMk/>
            <pc:sldMk cId="2972415986" sldId="262"/>
            <ac:spMk id="5" creationId="{D285AECC-6D7A-0B46-B223-8A57D284618B}"/>
          </ac:spMkLst>
        </pc:spChg>
        <pc:picChg chg="add mod">
          <ac:chgData name="羽田野 拓" userId="a2621dbb4b80b59e" providerId="LiveId" clId="{F8A88108-8B24-FF4F-8799-AD525112E755}" dt="2020-09-07T03:26:09.126" v="436" actId="14100"/>
          <ac:picMkLst>
            <pc:docMk/>
            <pc:sldMk cId="2972415986" sldId="262"/>
            <ac:picMk id="4" creationId="{C0361B2B-83EF-9543-9767-78DD100E932B}"/>
          </ac:picMkLst>
        </pc:picChg>
        <pc:picChg chg="add mod">
          <ac:chgData name="羽田野 拓" userId="a2621dbb4b80b59e" providerId="LiveId" clId="{F8A88108-8B24-FF4F-8799-AD525112E755}" dt="2020-09-07T03:26:13.934" v="437" actId="14100"/>
          <ac:picMkLst>
            <pc:docMk/>
            <pc:sldMk cId="2972415986" sldId="262"/>
            <ac:picMk id="6" creationId="{A5222B1C-0E94-3646-8643-6723D4C22EDA}"/>
          </ac:picMkLst>
        </pc:picChg>
      </pc:sldChg>
      <pc:sldChg chg="addSp modSp add mod">
        <pc:chgData name="羽田野 拓" userId="a2621dbb4b80b59e" providerId="LiveId" clId="{F8A88108-8B24-FF4F-8799-AD525112E755}" dt="2020-09-07T03:29:07.129" v="456" actId="1076"/>
        <pc:sldMkLst>
          <pc:docMk/>
          <pc:sldMk cId="2598537229" sldId="263"/>
        </pc:sldMkLst>
        <pc:spChg chg="mod">
          <ac:chgData name="羽田野 拓" userId="a2621dbb4b80b59e" providerId="LiveId" clId="{F8A88108-8B24-FF4F-8799-AD525112E755}" dt="2020-09-07T03:27:29.507" v="442" actId="14100"/>
          <ac:spMkLst>
            <pc:docMk/>
            <pc:sldMk cId="2598537229" sldId="263"/>
            <ac:spMk id="2" creationId="{6BBFE09D-B1FB-F14B-BCDD-A61EAB3EFC8E}"/>
          </ac:spMkLst>
        </pc:spChg>
        <pc:spChg chg="mod">
          <ac:chgData name="羽田野 拓" userId="a2621dbb4b80b59e" providerId="LiveId" clId="{F8A88108-8B24-FF4F-8799-AD525112E755}" dt="2020-09-07T03:29:01.861" v="454" actId="1076"/>
          <ac:spMkLst>
            <pc:docMk/>
            <pc:sldMk cId="2598537229" sldId="263"/>
            <ac:spMk id="3" creationId="{9B66AE5F-E88A-024A-AC18-163DE6AE37A2}"/>
          </ac:spMkLst>
        </pc:spChg>
        <pc:picChg chg="add mod">
          <ac:chgData name="羽田野 拓" userId="a2621dbb4b80b59e" providerId="LiveId" clId="{F8A88108-8B24-FF4F-8799-AD525112E755}" dt="2020-09-07T03:29:04.121" v="455" actId="1076"/>
          <ac:picMkLst>
            <pc:docMk/>
            <pc:sldMk cId="2598537229" sldId="263"/>
            <ac:picMk id="4" creationId="{0F49EB82-2F5A-9F47-8CF1-EAC287E1D536}"/>
          </ac:picMkLst>
        </pc:picChg>
        <pc:picChg chg="add mod">
          <ac:chgData name="羽田野 拓" userId="a2621dbb4b80b59e" providerId="LiveId" clId="{F8A88108-8B24-FF4F-8799-AD525112E755}" dt="2020-09-07T03:29:07.129" v="456" actId="1076"/>
          <ac:picMkLst>
            <pc:docMk/>
            <pc:sldMk cId="2598537229" sldId="263"/>
            <ac:picMk id="5" creationId="{0647F76A-D552-5045-9E43-7DB45D4BA717}"/>
          </ac:picMkLst>
        </pc:picChg>
      </pc:sldChg>
      <pc:sldChg chg="addSp modSp add mod">
        <pc:chgData name="羽田野 拓" userId="a2621dbb4b80b59e" providerId="LiveId" clId="{F8A88108-8B24-FF4F-8799-AD525112E755}" dt="2020-09-07T03:33:28.665" v="481" actId="14100"/>
        <pc:sldMkLst>
          <pc:docMk/>
          <pc:sldMk cId="3233756800" sldId="264"/>
        </pc:sldMkLst>
        <pc:spChg chg="mod">
          <ac:chgData name="羽田野 拓" userId="a2621dbb4b80b59e" providerId="LiveId" clId="{F8A88108-8B24-FF4F-8799-AD525112E755}" dt="2020-09-07T03:32:44.493" v="473" actId="14100"/>
          <ac:spMkLst>
            <pc:docMk/>
            <pc:sldMk cId="3233756800" sldId="264"/>
            <ac:spMk id="2" creationId="{C140C6C2-1B8A-974D-A16F-940BBCBC1C6C}"/>
          </ac:spMkLst>
        </pc:spChg>
        <pc:spChg chg="mod">
          <ac:chgData name="羽田野 拓" userId="a2621dbb4b80b59e" providerId="LiveId" clId="{F8A88108-8B24-FF4F-8799-AD525112E755}" dt="2020-09-07T03:32:58.342" v="477" actId="20577"/>
          <ac:spMkLst>
            <pc:docMk/>
            <pc:sldMk cId="3233756800" sldId="264"/>
            <ac:spMk id="3" creationId="{0F198AF6-28DD-744E-B012-D5F9406C4C55}"/>
          </ac:spMkLst>
        </pc:spChg>
        <pc:picChg chg="add mod">
          <ac:chgData name="羽田野 拓" userId="a2621dbb4b80b59e" providerId="LiveId" clId="{F8A88108-8B24-FF4F-8799-AD525112E755}" dt="2020-09-07T03:33:28.665" v="481" actId="14100"/>
          <ac:picMkLst>
            <pc:docMk/>
            <pc:sldMk cId="3233756800" sldId="264"/>
            <ac:picMk id="4" creationId="{46858AC9-221A-644B-B569-32E3DA425398}"/>
          </ac:picMkLst>
        </pc:picChg>
      </pc:sldChg>
      <pc:sldChg chg="addSp modSp add mod">
        <pc:chgData name="羽田野 拓" userId="a2621dbb4b80b59e" providerId="LiveId" clId="{F8A88108-8B24-FF4F-8799-AD525112E755}" dt="2020-09-07T03:35:39.188" v="493" actId="1076"/>
        <pc:sldMkLst>
          <pc:docMk/>
          <pc:sldMk cId="3989079173" sldId="265"/>
        </pc:sldMkLst>
        <pc:spChg chg="mod">
          <ac:chgData name="羽田野 拓" userId="a2621dbb4b80b59e" providerId="LiveId" clId="{F8A88108-8B24-FF4F-8799-AD525112E755}" dt="2020-09-07T03:34:11.805" v="485" actId="27636"/>
          <ac:spMkLst>
            <pc:docMk/>
            <pc:sldMk cId="3989079173" sldId="265"/>
            <ac:spMk id="2" creationId="{7CFA762F-C7E5-8F42-8C1E-704B73ADB8D4}"/>
          </ac:spMkLst>
        </pc:spChg>
        <pc:spChg chg="mod">
          <ac:chgData name="羽田野 拓" userId="a2621dbb4b80b59e" providerId="LiveId" clId="{F8A88108-8B24-FF4F-8799-AD525112E755}" dt="2020-09-07T03:34:21.765" v="487" actId="14100"/>
          <ac:spMkLst>
            <pc:docMk/>
            <pc:sldMk cId="3989079173" sldId="265"/>
            <ac:spMk id="3" creationId="{A18ED3D2-C646-9841-B9E8-9D74FD0378E4}"/>
          </ac:spMkLst>
        </pc:spChg>
        <pc:picChg chg="add mod">
          <ac:chgData name="羽田野 拓" userId="a2621dbb4b80b59e" providerId="LiveId" clId="{F8A88108-8B24-FF4F-8799-AD525112E755}" dt="2020-09-07T03:35:39.188" v="493" actId="1076"/>
          <ac:picMkLst>
            <pc:docMk/>
            <pc:sldMk cId="3989079173" sldId="265"/>
            <ac:picMk id="4" creationId="{230EC472-109E-4B4D-BC3F-6532DAAF07DD}"/>
          </ac:picMkLst>
        </pc:picChg>
      </pc:sldChg>
      <pc:sldChg chg="addSp delSp modSp add mod">
        <pc:chgData name="羽田野 拓" userId="a2621dbb4b80b59e" providerId="LiveId" clId="{F8A88108-8B24-FF4F-8799-AD525112E755}" dt="2020-09-07T03:38:47.269" v="546" actId="1076"/>
        <pc:sldMkLst>
          <pc:docMk/>
          <pc:sldMk cId="2835671736" sldId="266"/>
        </pc:sldMkLst>
        <pc:spChg chg="mod">
          <ac:chgData name="羽田野 拓" userId="a2621dbb4b80b59e" providerId="LiveId" clId="{F8A88108-8B24-FF4F-8799-AD525112E755}" dt="2020-09-07T03:36:54.652" v="534" actId="20577"/>
          <ac:spMkLst>
            <pc:docMk/>
            <pc:sldMk cId="2835671736" sldId="266"/>
            <ac:spMk id="2" creationId="{897362D6-F8EB-BA4A-B3AE-DAF2543442BA}"/>
          </ac:spMkLst>
        </pc:spChg>
        <pc:spChg chg="del">
          <ac:chgData name="羽田野 拓" userId="a2621dbb4b80b59e" providerId="LiveId" clId="{F8A88108-8B24-FF4F-8799-AD525112E755}" dt="2020-09-07T03:37:22.317" v="535" actId="478"/>
          <ac:spMkLst>
            <pc:docMk/>
            <pc:sldMk cId="2835671736" sldId="266"/>
            <ac:spMk id="3" creationId="{C7C34172-6B71-1E48-9826-C6B2F8CE940F}"/>
          </ac:spMkLst>
        </pc:spChg>
        <pc:spChg chg="add">
          <ac:chgData name="羽田野 拓" userId="a2621dbb4b80b59e" providerId="LiveId" clId="{F8A88108-8B24-FF4F-8799-AD525112E755}" dt="2020-09-07T03:38:04.356" v="542" actId="11529"/>
          <ac:spMkLst>
            <pc:docMk/>
            <pc:sldMk cId="2835671736" sldId="266"/>
            <ac:spMk id="5" creationId="{29E008E6-1C49-F345-ABA9-DD1E308A2CC1}"/>
          </ac:spMkLst>
        </pc:spChg>
        <pc:picChg chg="add mod">
          <ac:chgData name="羽田野 拓" userId="a2621dbb4b80b59e" providerId="LiveId" clId="{F8A88108-8B24-FF4F-8799-AD525112E755}" dt="2020-09-07T03:37:57.212" v="541" actId="1076"/>
          <ac:picMkLst>
            <pc:docMk/>
            <pc:sldMk cId="2835671736" sldId="266"/>
            <ac:picMk id="4" creationId="{7EA468BD-B32B-3E46-85D1-A9FD05663208}"/>
          </ac:picMkLst>
        </pc:picChg>
        <pc:picChg chg="add mod">
          <ac:chgData name="羽田野 拓" userId="a2621dbb4b80b59e" providerId="LiveId" clId="{F8A88108-8B24-FF4F-8799-AD525112E755}" dt="2020-09-07T03:38:47.269" v="546" actId="1076"/>
          <ac:picMkLst>
            <pc:docMk/>
            <pc:sldMk cId="2835671736" sldId="266"/>
            <ac:picMk id="6" creationId="{39137053-F94A-6B46-99ED-F5711C21BED2}"/>
          </ac:picMkLst>
        </pc:picChg>
      </pc:sldChg>
      <pc:sldChg chg="addSp modSp add mod">
        <pc:chgData name="羽田野 拓" userId="a2621dbb4b80b59e" providerId="LiveId" clId="{F8A88108-8B24-FF4F-8799-AD525112E755}" dt="2020-09-07T03:40:11.912" v="668" actId="14100"/>
        <pc:sldMkLst>
          <pc:docMk/>
          <pc:sldMk cId="3073883178" sldId="267"/>
        </pc:sldMkLst>
        <pc:spChg chg="mod">
          <ac:chgData name="羽田野 拓" userId="a2621dbb4b80b59e" providerId="LiveId" clId="{F8A88108-8B24-FF4F-8799-AD525112E755}" dt="2020-09-07T03:39:13.261" v="564" actId="14100"/>
          <ac:spMkLst>
            <pc:docMk/>
            <pc:sldMk cId="3073883178" sldId="267"/>
            <ac:spMk id="2" creationId="{3EB9B167-2E10-A145-8503-42B67AF1227E}"/>
          </ac:spMkLst>
        </pc:spChg>
        <pc:spChg chg="mod">
          <ac:chgData name="羽田野 拓" userId="a2621dbb4b80b59e" providerId="LiveId" clId="{F8A88108-8B24-FF4F-8799-AD525112E755}" dt="2020-09-07T03:40:02.076" v="665" actId="20577"/>
          <ac:spMkLst>
            <pc:docMk/>
            <pc:sldMk cId="3073883178" sldId="267"/>
            <ac:spMk id="3" creationId="{EB0E512F-8007-F34E-8D5A-99170B47AE70}"/>
          </ac:spMkLst>
        </pc:spChg>
        <pc:picChg chg="add mod">
          <ac:chgData name="羽田野 拓" userId="a2621dbb4b80b59e" providerId="LiveId" clId="{F8A88108-8B24-FF4F-8799-AD525112E755}" dt="2020-09-07T03:40:11.912" v="668" actId="14100"/>
          <ac:picMkLst>
            <pc:docMk/>
            <pc:sldMk cId="3073883178" sldId="267"/>
            <ac:picMk id="4" creationId="{1CFF11E1-0F0E-D542-B274-228DAF42814A}"/>
          </ac:picMkLst>
        </pc:picChg>
      </pc:sldChg>
      <pc:sldChg chg="addSp modSp add mod">
        <pc:chgData name="羽田野 拓" userId="a2621dbb4b80b59e" providerId="LiveId" clId="{F8A88108-8B24-FF4F-8799-AD525112E755}" dt="2020-09-07T03:41:46.544" v="677" actId="14100"/>
        <pc:sldMkLst>
          <pc:docMk/>
          <pc:sldMk cId="2517514869" sldId="268"/>
        </pc:sldMkLst>
        <pc:spChg chg="mod">
          <ac:chgData name="羽田野 拓" userId="a2621dbb4b80b59e" providerId="LiveId" clId="{F8A88108-8B24-FF4F-8799-AD525112E755}" dt="2020-09-07T03:41:06.161" v="672" actId="14100"/>
          <ac:spMkLst>
            <pc:docMk/>
            <pc:sldMk cId="2517514869" sldId="268"/>
            <ac:spMk id="2" creationId="{84E44A05-F8D4-CA49-BAF1-8049A7BE3CDE}"/>
          </ac:spMkLst>
        </pc:spChg>
        <pc:spChg chg="mod">
          <ac:chgData name="羽田野 拓" userId="a2621dbb4b80b59e" providerId="LiveId" clId="{F8A88108-8B24-FF4F-8799-AD525112E755}" dt="2020-09-07T03:41:19.322" v="674" actId="14100"/>
          <ac:spMkLst>
            <pc:docMk/>
            <pc:sldMk cId="2517514869" sldId="268"/>
            <ac:spMk id="3" creationId="{9CF883C7-4BF0-014A-8D65-4E2EE9D0E5C0}"/>
          </ac:spMkLst>
        </pc:spChg>
        <pc:picChg chg="add mod">
          <ac:chgData name="羽田野 拓" userId="a2621dbb4b80b59e" providerId="LiveId" clId="{F8A88108-8B24-FF4F-8799-AD525112E755}" dt="2020-09-07T03:41:46.544" v="677" actId="14100"/>
          <ac:picMkLst>
            <pc:docMk/>
            <pc:sldMk cId="2517514869" sldId="268"/>
            <ac:picMk id="4" creationId="{1326F0CD-D0BE-B44C-B1D4-6D4D68E8A5EA}"/>
          </ac:picMkLst>
        </pc:picChg>
      </pc:sldChg>
      <pc:sldChg chg="addSp modSp add mod">
        <pc:chgData name="羽田野 拓" userId="a2621dbb4b80b59e" providerId="LiveId" clId="{F8A88108-8B24-FF4F-8799-AD525112E755}" dt="2020-09-07T03:43:14.487" v="753" actId="1076"/>
        <pc:sldMkLst>
          <pc:docMk/>
          <pc:sldMk cId="473149976" sldId="269"/>
        </pc:sldMkLst>
        <pc:spChg chg="mod">
          <ac:chgData name="羽田野 拓" userId="a2621dbb4b80b59e" providerId="LiveId" clId="{F8A88108-8B24-FF4F-8799-AD525112E755}" dt="2020-09-07T03:42:31.486" v="681" actId="14100"/>
          <ac:spMkLst>
            <pc:docMk/>
            <pc:sldMk cId="473149976" sldId="269"/>
            <ac:spMk id="2" creationId="{51BAFE1C-E9D0-4747-8A3C-1291F83CA8C5}"/>
          </ac:spMkLst>
        </pc:spChg>
        <pc:spChg chg="mod">
          <ac:chgData name="羽田野 拓" userId="a2621dbb4b80b59e" providerId="LiveId" clId="{F8A88108-8B24-FF4F-8799-AD525112E755}" dt="2020-09-07T03:42:49.666" v="749" actId="20577"/>
          <ac:spMkLst>
            <pc:docMk/>
            <pc:sldMk cId="473149976" sldId="269"/>
            <ac:spMk id="3" creationId="{75B30DA9-BD62-9446-A9D1-73B922CDA207}"/>
          </ac:spMkLst>
        </pc:spChg>
        <pc:picChg chg="add mod">
          <ac:chgData name="羽田野 拓" userId="a2621dbb4b80b59e" providerId="LiveId" clId="{F8A88108-8B24-FF4F-8799-AD525112E755}" dt="2020-09-07T03:43:14.487" v="753" actId="1076"/>
          <ac:picMkLst>
            <pc:docMk/>
            <pc:sldMk cId="473149976" sldId="269"/>
            <ac:picMk id="4" creationId="{F5B6914B-35DC-EE42-ABE3-9D835B60B7FD}"/>
          </ac:picMkLst>
        </pc:picChg>
      </pc:sldChg>
      <pc:sldChg chg="addSp modSp add mod">
        <pc:chgData name="羽田野 拓" userId="a2621dbb4b80b59e" providerId="LiveId" clId="{F8A88108-8B24-FF4F-8799-AD525112E755}" dt="2020-09-07T03:45:00.681" v="767" actId="14100"/>
        <pc:sldMkLst>
          <pc:docMk/>
          <pc:sldMk cId="2592657808" sldId="270"/>
        </pc:sldMkLst>
        <pc:spChg chg="mod">
          <ac:chgData name="羽田野 拓" userId="a2621dbb4b80b59e" providerId="LiveId" clId="{F8A88108-8B24-FF4F-8799-AD525112E755}" dt="2020-09-07T03:43:35.982" v="758" actId="14100"/>
          <ac:spMkLst>
            <pc:docMk/>
            <pc:sldMk cId="2592657808" sldId="270"/>
            <ac:spMk id="2" creationId="{55AEA1AC-BC7B-6C40-9535-F78357363C5F}"/>
          </ac:spMkLst>
        </pc:spChg>
        <pc:spChg chg="mod">
          <ac:chgData name="羽田野 拓" userId="a2621dbb4b80b59e" providerId="LiveId" clId="{F8A88108-8B24-FF4F-8799-AD525112E755}" dt="2020-09-07T03:44:28.608" v="761" actId="1076"/>
          <ac:spMkLst>
            <pc:docMk/>
            <pc:sldMk cId="2592657808" sldId="270"/>
            <ac:spMk id="3" creationId="{77C00D47-1931-1A43-9E0D-907EE025BA9F}"/>
          </ac:spMkLst>
        </pc:spChg>
        <pc:picChg chg="add mod">
          <ac:chgData name="羽田野 拓" userId="a2621dbb4b80b59e" providerId="LiveId" clId="{F8A88108-8B24-FF4F-8799-AD525112E755}" dt="2020-09-07T03:45:00.681" v="767" actId="14100"/>
          <ac:picMkLst>
            <pc:docMk/>
            <pc:sldMk cId="2592657808" sldId="270"/>
            <ac:picMk id="4" creationId="{DEB78111-5ED9-A74D-AC6E-036D78D6C5E5}"/>
          </ac:picMkLst>
        </pc:picChg>
      </pc:sldChg>
      <pc:sldChg chg="addSp delSp modSp add mod">
        <pc:chgData name="羽田野 拓" userId="a2621dbb4b80b59e" providerId="LiveId" clId="{F8A88108-8B24-FF4F-8799-AD525112E755}" dt="2020-09-07T03:46:47.308" v="797" actId="20577"/>
        <pc:sldMkLst>
          <pc:docMk/>
          <pc:sldMk cId="2424471044" sldId="271"/>
        </pc:sldMkLst>
        <pc:spChg chg="mod">
          <ac:chgData name="羽田野 拓" userId="a2621dbb4b80b59e" providerId="LiveId" clId="{F8A88108-8B24-FF4F-8799-AD525112E755}" dt="2020-09-07T03:45:22.140" v="771" actId="14100"/>
          <ac:spMkLst>
            <pc:docMk/>
            <pc:sldMk cId="2424471044" sldId="271"/>
            <ac:spMk id="2" creationId="{B9E45DC1-B797-FE43-A6A2-87FC24D7B57B}"/>
          </ac:spMkLst>
        </pc:spChg>
        <pc:spChg chg="add del mod">
          <ac:chgData name="羽田野 拓" userId="a2621dbb4b80b59e" providerId="LiveId" clId="{F8A88108-8B24-FF4F-8799-AD525112E755}" dt="2020-09-07T03:46:19.101" v="779" actId="14100"/>
          <ac:spMkLst>
            <pc:docMk/>
            <pc:sldMk cId="2424471044" sldId="271"/>
            <ac:spMk id="3" creationId="{55F55A42-C9C3-DE4F-89E9-587750AAD52F}"/>
          </ac:spMkLst>
        </pc:spChg>
        <pc:spChg chg="add mod">
          <ac:chgData name="羽田野 拓" userId="a2621dbb4b80b59e" providerId="LiveId" clId="{F8A88108-8B24-FF4F-8799-AD525112E755}" dt="2020-09-07T03:46:47.308" v="797" actId="20577"/>
          <ac:spMkLst>
            <pc:docMk/>
            <pc:sldMk cId="2424471044" sldId="271"/>
            <ac:spMk id="6" creationId="{D8D5672A-89AB-8642-8917-8D60B49752EC}"/>
          </ac:spMkLst>
        </pc:spChg>
        <pc:picChg chg="add del mod">
          <ac:chgData name="羽田野 拓" userId="a2621dbb4b80b59e" providerId="LiveId" clId="{F8A88108-8B24-FF4F-8799-AD525112E755}" dt="2020-09-07T03:45:41.367" v="773"/>
          <ac:picMkLst>
            <pc:docMk/>
            <pc:sldMk cId="2424471044" sldId="271"/>
            <ac:picMk id="4" creationId="{3321F54C-40E7-E94E-91D0-4327DEAC36C4}"/>
          </ac:picMkLst>
        </pc:picChg>
        <pc:picChg chg="add mod">
          <ac:chgData name="羽田野 拓" userId="a2621dbb4b80b59e" providerId="LiveId" clId="{F8A88108-8B24-FF4F-8799-AD525112E755}" dt="2020-09-07T03:46:01.442" v="778" actId="1076"/>
          <ac:picMkLst>
            <pc:docMk/>
            <pc:sldMk cId="2424471044" sldId="271"/>
            <ac:picMk id="5" creationId="{3F59BBBE-321C-8740-BD57-D2EC2B377EDE}"/>
          </ac:picMkLst>
        </pc:picChg>
      </pc:sldChg>
      <pc:sldChg chg="modSp add mod">
        <pc:chgData name="羽田野 拓" userId="a2621dbb4b80b59e" providerId="LiveId" clId="{F8A88108-8B24-FF4F-8799-AD525112E755}" dt="2020-09-07T03:51:40.754" v="1003" actId="20577"/>
        <pc:sldMkLst>
          <pc:docMk/>
          <pc:sldMk cId="394205778" sldId="272"/>
        </pc:sldMkLst>
        <pc:spChg chg="mod">
          <ac:chgData name="羽田野 拓" userId="a2621dbb4b80b59e" providerId="LiveId" clId="{F8A88108-8B24-FF4F-8799-AD525112E755}" dt="2020-09-07T03:48:05.207" v="801" actId="27636"/>
          <ac:spMkLst>
            <pc:docMk/>
            <pc:sldMk cId="394205778" sldId="272"/>
            <ac:spMk id="2" creationId="{2BA307BB-CED5-F446-95AF-42AC6C966AB0}"/>
          </ac:spMkLst>
        </pc:spChg>
        <pc:spChg chg="mod">
          <ac:chgData name="羽田野 拓" userId="a2621dbb4b80b59e" providerId="LiveId" clId="{F8A88108-8B24-FF4F-8799-AD525112E755}" dt="2020-09-07T03:51:40.754" v="1003" actId="20577"/>
          <ac:spMkLst>
            <pc:docMk/>
            <pc:sldMk cId="394205778" sldId="272"/>
            <ac:spMk id="3" creationId="{1CF21E84-0A9E-DA4B-99FF-DBFAC5F5C842}"/>
          </ac:spMkLst>
        </pc:spChg>
      </pc:sldChg>
      <pc:sldChg chg="addSp modSp add mod">
        <pc:chgData name="羽田野 拓" userId="a2621dbb4b80b59e" providerId="LiveId" clId="{F8A88108-8B24-FF4F-8799-AD525112E755}" dt="2020-09-07T03:54:56.540" v="1016" actId="14100"/>
        <pc:sldMkLst>
          <pc:docMk/>
          <pc:sldMk cId="217679297" sldId="273"/>
        </pc:sldMkLst>
        <pc:spChg chg="mod">
          <ac:chgData name="羽田野 拓" userId="a2621dbb4b80b59e" providerId="LiveId" clId="{F8A88108-8B24-FF4F-8799-AD525112E755}" dt="2020-09-07T03:53:50.528" v="1006" actId="27636"/>
          <ac:spMkLst>
            <pc:docMk/>
            <pc:sldMk cId="217679297" sldId="273"/>
            <ac:spMk id="2" creationId="{022F2A3F-3BBE-024D-9F14-F4803F10A076}"/>
          </ac:spMkLst>
        </pc:spChg>
        <pc:spChg chg="mod">
          <ac:chgData name="羽田野 拓" userId="a2621dbb4b80b59e" providerId="LiveId" clId="{F8A88108-8B24-FF4F-8799-AD525112E755}" dt="2020-09-07T03:54:49.360" v="1015" actId="14100"/>
          <ac:spMkLst>
            <pc:docMk/>
            <pc:sldMk cId="217679297" sldId="273"/>
            <ac:spMk id="3" creationId="{015322BA-75D1-4B43-B4D5-0918A2630B76}"/>
          </ac:spMkLst>
        </pc:spChg>
        <pc:picChg chg="add mod">
          <ac:chgData name="羽田野 拓" userId="a2621dbb4b80b59e" providerId="LiveId" clId="{F8A88108-8B24-FF4F-8799-AD525112E755}" dt="2020-09-07T03:54:56.540" v="1016" actId="14100"/>
          <ac:picMkLst>
            <pc:docMk/>
            <pc:sldMk cId="217679297" sldId="273"/>
            <ac:picMk id="4" creationId="{CEB3C1CE-C6D7-5C44-849A-A92D677A3C13}"/>
          </ac:picMkLst>
        </pc:picChg>
      </pc:sldChg>
      <pc:sldChg chg="addSp modSp add mod">
        <pc:chgData name="羽田野 拓" userId="a2621dbb4b80b59e" providerId="LiveId" clId="{F8A88108-8B24-FF4F-8799-AD525112E755}" dt="2020-09-07T03:57:25.745" v="1055" actId="692"/>
        <pc:sldMkLst>
          <pc:docMk/>
          <pc:sldMk cId="3385487163" sldId="274"/>
        </pc:sldMkLst>
        <pc:spChg chg="mod">
          <ac:chgData name="羽田野 拓" userId="a2621dbb4b80b59e" providerId="LiveId" clId="{F8A88108-8B24-FF4F-8799-AD525112E755}" dt="2020-09-07T03:56:29.735" v="1040" actId="20577"/>
          <ac:spMkLst>
            <pc:docMk/>
            <pc:sldMk cId="3385487163" sldId="274"/>
            <ac:spMk id="2" creationId="{86891C09-B14B-C543-BE00-5525597B97C4}"/>
          </ac:spMkLst>
        </pc:spChg>
        <pc:spChg chg="mod">
          <ac:chgData name="羽田野 拓" userId="a2621dbb4b80b59e" providerId="LiveId" clId="{F8A88108-8B24-FF4F-8799-AD525112E755}" dt="2020-09-07T03:56:59.180" v="1044"/>
          <ac:spMkLst>
            <pc:docMk/>
            <pc:sldMk cId="3385487163" sldId="274"/>
            <ac:spMk id="3" creationId="{22B85E4C-74DC-6E4C-8028-25C007A6553C}"/>
          </ac:spMkLst>
        </pc:spChg>
        <pc:picChg chg="add mod">
          <ac:chgData name="羽田野 拓" userId="a2621dbb4b80b59e" providerId="LiveId" clId="{F8A88108-8B24-FF4F-8799-AD525112E755}" dt="2020-09-07T03:57:04.431" v="1045" actId="1076"/>
          <ac:picMkLst>
            <pc:docMk/>
            <pc:sldMk cId="3385487163" sldId="274"/>
            <ac:picMk id="4" creationId="{7802659F-0A13-5E49-8B69-15B2A7841B31}"/>
          </ac:picMkLst>
        </pc:picChg>
        <pc:cxnChg chg="add mod">
          <ac:chgData name="羽田野 拓" userId="a2621dbb4b80b59e" providerId="LiveId" clId="{F8A88108-8B24-FF4F-8799-AD525112E755}" dt="2020-09-07T03:57:25.745" v="1055" actId="692"/>
          <ac:cxnSpMkLst>
            <pc:docMk/>
            <pc:sldMk cId="3385487163" sldId="274"/>
            <ac:cxnSpMk id="6" creationId="{0DFAE089-45F6-6A47-99A3-B78E236604B1}"/>
          </ac:cxnSpMkLst>
        </pc:cxnChg>
      </pc:sldChg>
      <pc:sldChg chg="delSp modSp add mod">
        <pc:chgData name="羽田野 拓" userId="a2621dbb4b80b59e" providerId="LiveId" clId="{F8A88108-8B24-FF4F-8799-AD525112E755}" dt="2020-09-07T03:58:29.904" v="1073" actId="1076"/>
        <pc:sldMkLst>
          <pc:docMk/>
          <pc:sldMk cId="2249101404" sldId="275"/>
        </pc:sldMkLst>
        <pc:spChg chg="del">
          <ac:chgData name="羽田野 拓" userId="a2621dbb4b80b59e" providerId="LiveId" clId="{F8A88108-8B24-FF4F-8799-AD525112E755}" dt="2020-09-07T03:58:13.649" v="1061" actId="478"/>
          <ac:spMkLst>
            <pc:docMk/>
            <pc:sldMk cId="2249101404" sldId="275"/>
            <ac:spMk id="2" creationId="{D68D4F87-063C-944E-90FA-2A9CA0E1FF1E}"/>
          </ac:spMkLst>
        </pc:spChg>
        <pc:spChg chg="mod">
          <ac:chgData name="羽田野 拓" userId="a2621dbb4b80b59e" providerId="LiveId" clId="{F8A88108-8B24-FF4F-8799-AD525112E755}" dt="2020-09-07T03:58:29.904" v="1073" actId="1076"/>
          <ac:spMkLst>
            <pc:docMk/>
            <pc:sldMk cId="2249101404" sldId="275"/>
            <ac:spMk id="3" creationId="{874AB382-92BB-5C46-A9DB-00228DDC1141}"/>
          </ac:spMkLst>
        </pc:spChg>
      </pc:sldChg>
    </pc:docChg>
  </pc:docChgLst>
  <pc:docChgLst>
    <pc:chgData name="羽田野 拓" userId="a2621dbb4b80b59e" providerId="LiveId" clId="{B78BF0B6-D86E-FC46-8889-195A69F9098B}"/>
    <pc:docChg chg="undo custSel mod addSld delSld modSld">
      <pc:chgData name="羽田野 拓" userId="a2621dbb4b80b59e" providerId="LiveId" clId="{B78BF0B6-D86E-FC46-8889-195A69F9098B}" dt="2020-09-06T20:06:05.713" v="4457" actId="20577"/>
      <pc:docMkLst>
        <pc:docMk/>
      </pc:docMkLst>
      <pc:sldChg chg="modSp mod">
        <pc:chgData name="羽田野 拓" userId="a2621dbb4b80b59e" providerId="LiveId" clId="{B78BF0B6-D86E-FC46-8889-195A69F9098B}" dt="2020-09-06T18:48:50.595" v="4129" actId="20577"/>
        <pc:sldMkLst>
          <pc:docMk/>
          <pc:sldMk cId="3216955297" sldId="256"/>
        </pc:sldMkLst>
        <pc:spChg chg="mod">
          <ac:chgData name="羽田野 拓" userId="a2621dbb4b80b59e" providerId="LiveId" clId="{B78BF0B6-D86E-FC46-8889-195A69F9098B}" dt="2020-09-06T18:48:50.595" v="4129" actId="20577"/>
          <ac:spMkLst>
            <pc:docMk/>
            <pc:sldMk cId="3216955297" sldId="256"/>
            <ac:spMk id="3" creationId="{155F04EE-86BE-8443-BE21-1EA092530842}"/>
          </ac:spMkLst>
        </pc:spChg>
      </pc:sldChg>
      <pc:sldChg chg="addSp modSp add mod setBg">
        <pc:chgData name="羽田野 拓" userId="a2621dbb4b80b59e" providerId="LiveId" clId="{B78BF0B6-D86E-FC46-8889-195A69F9098B}" dt="2020-09-06T08:14:47.391" v="339"/>
        <pc:sldMkLst>
          <pc:docMk/>
          <pc:sldMk cId="1047326840" sldId="257"/>
        </pc:sldMkLst>
        <pc:spChg chg="mod">
          <ac:chgData name="羽田野 拓" userId="a2621dbb4b80b59e" providerId="LiveId" clId="{B78BF0B6-D86E-FC46-8889-195A69F9098B}" dt="2020-09-06T08:14:47.391" v="339"/>
          <ac:spMkLst>
            <pc:docMk/>
            <pc:sldMk cId="1047326840" sldId="257"/>
            <ac:spMk id="2" creationId="{346F0339-3068-BE44-8AEE-CAEB99DAAC46}"/>
          </ac:spMkLst>
        </pc:spChg>
        <pc:spChg chg="mod">
          <ac:chgData name="羽田野 拓" userId="a2621dbb4b80b59e" providerId="LiveId" clId="{B78BF0B6-D86E-FC46-8889-195A69F9098B}" dt="2020-09-06T08:07:31.827" v="191" actId="20577"/>
          <ac:spMkLst>
            <pc:docMk/>
            <pc:sldMk cId="1047326840" sldId="257"/>
            <ac:spMk id="3" creationId="{8A41C7A1-C4C9-3D42-BB9B-01C07880427A}"/>
          </ac:spMkLst>
        </pc:spChg>
        <pc:picChg chg="add mod">
          <ac:chgData name="羽田野 拓" userId="a2621dbb4b80b59e" providerId="LiveId" clId="{B78BF0B6-D86E-FC46-8889-195A69F9098B}" dt="2020-09-06T08:06:48.044" v="154" actId="26606"/>
          <ac:picMkLst>
            <pc:docMk/>
            <pc:sldMk cId="1047326840" sldId="257"/>
            <ac:picMk id="4" creationId="{712A6D9A-8480-7F40-A735-86E6668983B6}"/>
          </ac:picMkLst>
        </pc:picChg>
      </pc:sldChg>
      <pc:sldChg chg="del">
        <pc:chgData name="羽田野 拓" userId="a2621dbb4b80b59e" providerId="LiveId" clId="{B78BF0B6-D86E-FC46-8889-195A69F9098B}" dt="2020-09-06T08:03:00.867" v="19" actId="2696"/>
        <pc:sldMkLst>
          <pc:docMk/>
          <pc:sldMk cId="518131038" sldId="258"/>
        </pc:sldMkLst>
      </pc:sldChg>
      <pc:sldChg chg="addSp modSp add del mod setBg">
        <pc:chgData name="羽田野 拓" userId="a2621dbb4b80b59e" providerId="LiveId" clId="{B78BF0B6-D86E-FC46-8889-195A69F9098B}" dt="2020-09-06T18:49:04.494" v="4130" actId="2696"/>
        <pc:sldMkLst>
          <pc:docMk/>
          <pc:sldMk cId="1611826797" sldId="258"/>
        </pc:sldMkLst>
        <pc:spChg chg="mod">
          <ac:chgData name="羽田野 拓" userId="a2621dbb4b80b59e" providerId="LiveId" clId="{B78BF0B6-D86E-FC46-8889-195A69F9098B}" dt="2020-09-06T08:08:55.485" v="228" actId="20577"/>
          <ac:spMkLst>
            <pc:docMk/>
            <pc:sldMk cId="1611826797" sldId="258"/>
            <ac:spMk id="2" creationId="{333968F9-23E1-D243-957B-789051BF64E9}"/>
          </ac:spMkLst>
        </pc:spChg>
        <pc:spChg chg="mod">
          <ac:chgData name="羽田野 拓" userId="a2621dbb4b80b59e" providerId="LiveId" clId="{B78BF0B6-D86E-FC46-8889-195A69F9098B}" dt="2020-09-06T08:09:14.003" v="281" actId="20577"/>
          <ac:spMkLst>
            <pc:docMk/>
            <pc:sldMk cId="1611826797" sldId="258"/>
            <ac:spMk id="3" creationId="{BF547C9C-EDD7-AD45-A338-74581B152D9F}"/>
          </ac:spMkLst>
        </pc:spChg>
        <pc:spChg chg="add mod">
          <ac:chgData name="羽田野 拓" userId="a2621dbb4b80b59e" providerId="LiveId" clId="{B78BF0B6-D86E-FC46-8889-195A69F9098B}" dt="2020-09-06T08:09:39.729" v="286" actId="208"/>
          <ac:spMkLst>
            <pc:docMk/>
            <pc:sldMk cId="1611826797" sldId="258"/>
            <ac:spMk id="5" creationId="{028A932D-2AE9-DA44-A04A-5D7E57F6BD62}"/>
          </ac:spMkLst>
        </pc:spChg>
        <pc:spChg chg="add mod">
          <ac:chgData name="羽田野 拓" userId="a2621dbb4b80b59e" providerId="LiveId" clId="{B78BF0B6-D86E-FC46-8889-195A69F9098B}" dt="2020-09-06T08:09:46.707" v="288" actId="14100"/>
          <ac:spMkLst>
            <pc:docMk/>
            <pc:sldMk cId="1611826797" sldId="258"/>
            <ac:spMk id="6" creationId="{3066544B-A014-D848-B50F-4DFAB0386124}"/>
          </ac:spMkLst>
        </pc:spChg>
        <pc:picChg chg="add mod">
          <ac:chgData name="羽田野 拓" userId="a2621dbb4b80b59e" providerId="LiveId" clId="{B78BF0B6-D86E-FC46-8889-195A69F9098B}" dt="2020-09-06T08:09:21.086" v="283" actId="14100"/>
          <ac:picMkLst>
            <pc:docMk/>
            <pc:sldMk cId="1611826797" sldId="258"/>
            <ac:picMk id="4" creationId="{146E2859-9508-1542-B3F3-D92B4AE164A3}"/>
          </ac:picMkLst>
        </pc:picChg>
      </pc:sldChg>
      <pc:sldChg chg="modSp add mod">
        <pc:chgData name="羽田野 拓" userId="a2621dbb4b80b59e" providerId="LiveId" clId="{B78BF0B6-D86E-FC46-8889-195A69F9098B}" dt="2020-09-06T20:06:05.713" v="4457" actId="20577"/>
        <pc:sldMkLst>
          <pc:docMk/>
          <pc:sldMk cId="2030520403" sldId="258"/>
        </pc:sldMkLst>
        <pc:spChg chg="mod">
          <ac:chgData name="羽田野 拓" userId="a2621dbb4b80b59e" providerId="LiveId" clId="{B78BF0B6-D86E-FC46-8889-195A69F9098B}" dt="2020-09-06T19:39:22.422" v="4336" actId="20577"/>
          <ac:spMkLst>
            <pc:docMk/>
            <pc:sldMk cId="2030520403" sldId="258"/>
            <ac:spMk id="2" creationId="{DC514B6A-8DCF-174F-83F0-8D55168D7007}"/>
          </ac:spMkLst>
        </pc:spChg>
        <pc:spChg chg="mod">
          <ac:chgData name="羽田野 拓" userId="a2621dbb4b80b59e" providerId="LiveId" clId="{B78BF0B6-D86E-FC46-8889-195A69F9098B}" dt="2020-09-06T20:06:05.713" v="4457" actId="20577"/>
          <ac:spMkLst>
            <pc:docMk/>
            <pc:sldMk cId="2030520403" sldId="258"/>
            <ac:spMk id="3" creationId="{FE54E112-3297-8B4D-A9CC-12601C09861A}"/>
          </ac:spMkLst>
        </pc:spChg>
      </pc:sldChg>
      <pc:sldChg chg="addSp delSp modSp add del mod">
        <pc:chgData name="羽田野 拓" userId="a2621dbb4b80b59e" providerId="LiveId" clId="{B78BF0B6-D86E-FC46-8889-195A69F9098B}" dt="2020-09-06T19:39:11.424" v="4313" actId="2696"/>
        <pc:sldMkLst>
          <pc:docMk/>
          <pc:sldMk cId="3686032808" sldId="258"/>
        </pc:sldMkLst>
        <pc:spChg chg="mod">
          <ac:chgData name="羽田野 拓" userId="a2621dbb4b80b59e" providerId="LiveId" clId="{B78BF0B6-D86E-FC46-8889-195A69F9098B}" dt="2020-09-06T19:39:09.071" v="4312" actId="20577"/>
          <ac:spMkLst>
            <pc:docMk/>
            <pc:sldMk cId="3686032808" sldId="258"/>
            <ac:spMk id="2" creationId="{0CD91866-79D4-784C-A630-DAB4DB29C19D}"/>
          </ac:spMkLst>
        </pc:spChg>
        <pc:spChg chg="del mod">
          <ac:chgData name="羽田野 拓" userId="a2621dbb4b80b59e" providerId="LiveId" clId="{B78BF0B6-D86E-FC46-8889-195A69F9098B}" dt="2020-09-06T18:50:27.971" v="4200" actId="478"/>
          <ac:spMkLst>
            <pc:docMk/>
            <pc:sldMk cId="3686032808" sldId="258"/>
            <ac:spMk id="3" creationId="{86245A33-D7C2-5D40-A19E-58F863195F3C}"/>
          </ac:spMkLst>
        </pc:spChg>
        <pc:spChg chg="add del mod">
          <ac:chgData name="羽田野 拓" userId="a2621dbb4b80b59e" providerId="LiveId" clId="{B78BF0B6-D86E-FC46-8889-195A69F9098B}" dt="2020-09-06T19:38:51.764" v="4301" actId="478"/>
          <ac:spMkLst>
            <pc:docMk/>
            <pc:sldMk cId="3686032808" sldId="258"/>
            <ac:spMk id="5" creationId="{A80D5DA7-87E3-4341-9C1F-127905245BAA}"/>
          </ac:spMkLst>
        </pc:spChg>
        <pc:picChg chg="add del mod">
          <ac:chgData name="羽田野 拓" userId="a2621dbb4b80b59e" providerId="LiveId" clId="{B78BF0B6-D86E-FC46-8889-195A69F9098B}" dt="2020-09-06T19:38:48.774" v="4300" actId="478"/>
          <ac:picMkLst>
            <pc:docMk/>
            <pc:sldMk cId="3686032808" sldId="258"/>
            <ac:picMk id="4" creationId="{07440AF3-C539-C747-BF3F-A737E1588D09}"/>
          </ac:picMkLst>
        </pc:picChg>
      </pc:sldChg>
      <pc:sldChg chg="addSp modSp add del mod">
        <pc:chgData name="羽田野 拓" userId="a2621dbb4b80b59e" providerId="LiveId" clId="{B78BF0B6-D86E-FC46-8889-195A69F9098B}" dt="2020-09-06T18:49:04.509" v="4131" actId="2696"/>
        <pc:sldMkLst>
          <pc:docMk/>
          <pc:sldMk cId="797076971" sldId="259"/>
        </pc:sldMkLst>
        <pc:spChg chg="add mod">
          <ac:chgData name="羽田野 拓" userId="a2621dbb4b80b59e" providerId="LiveId" clId="{B78BF0B6-D86E-FC46-8889-195A69F9098B}" dt="2020-09-06T08:11:23.748" v="296" actId="14100"/>
          <ac:spMkLst>
            <pc:docMk/>
            <pc:sldMk cId="797076971" sldId="259"/>
            <ac:spMk id="5" creationId="{810036B8-2EFB-514C-9000-EADC9B35B26B}"/>
          </ac:spMkLst>
        </pc:spChg>
        <pc:spChg chg="add mod">
          <ac:chgData name="羽田野 拓" userId="a2621dbb4b80b59e" providerId="LiveId" clId="{B78BF0B6-D86E-FC46-8889-195A69F9098B}" dt="2020-09-06T08:12:09.402" v="338" actId="207"/>
          <ac:spMkLst>
            <pc:docMk/>
            <pc:sldMk cId="797076971" sldId="259"/>
            <ac:spMk id="6" creationId="{61E8ABBB-195A-644F-A306-E71F4936CA22}"/>
          </ac:spMkLst>
        </pc:spChg>
        <pc:picChg chg="add">
          <ac:chgData name="羽田野 拓" userId="a2621dbb4b80b59e" providerId="LiveId" clId="{B78BF0B6-D86E-FC46-8889-195A69F9098B}" dt="2020-09-06T08:10:51.956" v="292"/>
          <ac:picMkLst>
            <pc:docMk/>
            <pc:sldMk cId="797076971" sldId="259"/>
            <ac:picMk id="4" creationId="{CFD22085-B265-624F-B7DD-B813266DB44A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524" v="4132" actId="2696"/>
        <pc:sldMkLst>
          <pc:docMk/>
          <pc:sldMk cId="6631255" sldId="260"/>
        </pc:sldMkLst>
        <pc:spChg chg="del">
          <ac:chgData name="羽田野 拓" userId="a2621dbb4b80b59e" providerId="LiveId" clId="{B78BF0B6-D86E-FC46-8889-195A69F9098B}" dt="2020-09-06T08:18:02.271" v="344" actId="478"/>
          <ac:spMkLst>
            <pc:docMk/>
            <pc:sldMk cId="6631255" sldId="260"/>
            <ac:spMk id="2" creationId="{ABB994EE-1276-6945-A513-112961297F30}"/>
          </ac:spMkLst>
        </pc:spChg>
        <pc:spChg chg="del">
          <ac:chgData name="羽田野 拓" userId="a2621dbb4b80b59e" providerId="LiveId" clId="{B78BF0B6-D86E-FC46-8889-195A69F9098B}" dt="2020-09-06T08:18:00.395" v="343" actId="478"/>
          <ac:spMkLst>
            <pc:docMk/>
            <pc:sldMk cId="6631255" sldId="260"/>
            <ac:spMk id="3" creationId="{971FB22F-FCE4-B545-B2E4-9BBD6BF94592}"/>
          </ac:spMkLst>
        </pc:spChg>
        <pc:spChg chg="add mod">
          <ac:chgData name="羽田野 拓" userId="a2621dbb4b80b59e" providerId="LiveId" clId="{B78BF0B6-D86E-FC46-8889-195A69F9098B}" dt="2020-09-06T08:18:31" v="352" actId="14100"/>
          <ac:spMkLst>
            <pc:docMk/>
            <pc:sldMk cId="6631255" sldId="260"/>
            <ac:spMk id="5" creationId="{C72469A6-EF3A-2C41-BEAD-F137F9FC866F}"/>
          </ac:spMkLst>
        </pc:spChg>
        <pc:spChg chg="add mod">
          <ac:chgData name="羽田野 拓" userId="a2621dbb4b80b59e" providerId="LiveId" clId="{B78BF0B6-D86E-FC46-8889-195A69F9098B}" dt="2020-09-06T08:21:52.650" v="515" actId="403"/>
          <ac:spMkLst>
            <pc:docMk/>
            <pc:sldMk cId="6631255" sldId="260"/>
            <ac:spMk id="6" creationId="{E1B3356A-AF7F-7D43-974E-9FE53D12193D}"/>
          </ac:spMkLst>
        </pc:spChg>
        <pc:spChg chg="add mod">
          <ac:chgData name="羽田野 拓" userId="a2621dbb4b80b59e" providerId="LiveId" clId="{B78BF0B6-D86E-FC46-8889-195A69F9098B}" dt="2020-09-06T08:19:27.176" v="403" actId="14100"/>
          <ac:spMkLst>
            <pc:docMk/>
            <pc:sldMk cId="6631255" sldId="260"/>
            <ac:spMk id="7" creationId="{184660DF-B54C-974F-95BE-F9CCD63E4644}"/>
          </ac:spMkLst>
        </pc:spChg>
        <pc:spChg chg="add mod">
          <ac:chgData name="羽田野 拓" userId="a2621dbb4b80b59e" providerId="LiveId" clId="{B78BF0B6-D86E-FC46-8889-195A69F9098B}" dt="2020-09-06T08:21:23.924" v="509" actId="1076"/>
          <ac:spMkLst>
            <pc:docMk/>
            <pc:sldMk cId="6631255" sldId="260"/>
            <ac:spMk id="12" creationId="{9B493184-0D6B-A847-AC68-6651938E8DB2}"/>
          </ac:spMkLst>
        </pc:spChg>
        <pc:spChg chg="add mod">
          <ac:chgData name="羽田野 拓" userId="a2621dbb4b80b59e" providerId="LiveId" clId="{B78BF0B6-D86E-FC46-8889-195A69F9098B}" dt="2020-09-06T08:22:16.712" v="543" actId="14100"/>
          <ac:spMkLst>
            <pc:docMk/>
            <pc:sldMk cId="6631255" sldId="260"/>
            <ac:spMk id="13" creationId="{09640222-124B-0A4B-B42F-F35F60C64987}"/>
          </ac:spMkLst>
        </pc:spChg>
        <pc:spChg chg="add mod">
          <ac:chgData name="羽田野 拓" userId="a2621dbb4b80b59e" providerId="LiveId" clId="{B78BF0B6-D86E-FC46-8889-195A69F9098B}" dt="2020-09-06T08:28:02.968" v="574" actId="1076"/>
          <ac:spMkLst>
            <pc:docMk/>
            <pc:sldMk cId="6631255" sldId="260"/>
            <ac:spMk id="14" creationId="{51E95002-5227-8246-852A-9598FEFDED0B}"/>
          </ac:spMkLst>
        </pc:spChg>
        <pc:spChg chg="add mod">
          <ac:chgData name="羽田野 拓" userId="a2621dbb4b80b59e" providerId="LiveId" clId="{B78BF0B6-D86E-FC46-8889-195A69F9098B}" dt="2020-09-06T08:28:45.330" v="580" actId="571"/>
          <ac:spMkLst>
            <pc:docMk/>
            <pc:sldMk cId="6631255" sldId="260"/>
            <ac:spMk id="16" creationId="{A8F6BC0C-6899-7E4B-ACDE-774349D343A6}"/>
          </ac:spMkLst>
        </pc:spChg>
        <pc:spChg chg="add mod">
          <ac:chgData name="羽田野 拓" userId="a2621dbb4b80b59e" providerId="LiveId" clId="{B78BF0B6-D86E-FC46-8889-195A69F9098B}" dt="2020-09-06T08:29:07.180" v="634" actId="1076"/>
          <ac:spMkLst>
            <pc:docMk/>
            <pc:sldMk cId="6631255" sldId="260"/>
            <ac:spMk id="17" creationId="{142654F8-814E-1944-BB92-8629482D4B94}"/>
          </ac:spMkLst>
        </pc:spChg>
        <pc:picChg chg="add mod">
          <ac:chgData name="羽田野 拓" userId="a2621dbb4b80b59e" providerId="LiveId" clId="{B78BF0B6-D86E-FC46-8889-195A69F9098B}" dt="2020-09-06T08:28:38.024" v="579" actId="1076"/>
          <ac:picMkLst>
            <pc:docMk/>
            <pc:sldMk cId="6631255" sldId="260"/>
            <ac:picMk id="4" creationId="{35FC5753-B55D-DF47-A660-EC5DB8215291}"/>
          </ac:picMkLst>
        </pc:picChg>
        <pc:picChg chg="add mod">
          <ac:chgData name="羽田野 拓" userId="a2621dbb4b80b59e" providerId="LiveId" clId="{B78BF0B6-D86E-FC46-8889-195A69F9098B}" dt="2020-09-06T08:28:24.949" v="577" actId="1076"/>
          <ac:picMkLst>
            <pc:docMk/>
            <pc:sldMk cId="6631255" sldId="260"/>
            <ac:picMk id="15" creationId="{57D2C05B-80A8-834E-AFD0-BF20A56A4E2B}"/>
          </ac:picMkLst>
        </pc:picChg>
        <pc:cxnChg chg="add del mod">
          <ac:chgData name="羽田野 拓" userId="a2621dbb4b80b59e" providerId="LiveId" clId="{B78BF0B6-D86E-FC46-8889-195A69F9098B}" dt="2020-09-06T08:20:19.454" v="470" actId="478"/>
          <ac:cxnSpMkLst>
            <pc:docMk/>
            <pc:sldMk cId="6631255" sldId="260"/>
            <ac:cxnSpMk id="9" creationId="{04B9804D-5BE5-8B43-A340-9102B8012FEE}"/>
          </ac:cxnSpMkLst>
        </pc:cxnChg>
        <pc:cxnChg chg="add del mod">
          <ac:chgData name="羽田野 拓" userId="a2621dbb4b80b59e" providerId="LiveId" clId="{B78BF0B6-D86E-FC46-8889-195A69F9098B}" dt="2020-09-06T08:21:08.481" v="506" actId="478"/>
          <ac:cxnSpMkLst>
            <pc:docMk/>
            <pc:sldMk cId="6631255" sldId="260"/>
            <ac:cxnSpMk id="11" creationId="{C233ADA0-1FE7-8E4C-BA93-30E0E35BF20C}"/>
          </ac:cxnSpMkLst>
        </pc:cxnChg>
      </pc:sldChg>
      <pc:sldChg chg="del">
        <pc:chgData name="羽田野 拓" userId="a2621dbb4b80b59e" providerId="LiveId" clId="{B78BF0B6-D86E-FC46-8889-195A69F9098B}" dt="2020-09-06T08:03:01.022" v="28" actId="2696"/>
        <pc:sldMkLst>
          <pc:docMk/>
          <pc:sldMk cId="2801327287" sldId="260"/>
        </pc:sldMkLst>
      </pc:sldChg>
      <pc:sldChg chg="add del">
        <pc:chgData name="羽田野 拓" userId="a2621dbb4b80b59e" providerId="LiveId" clId="{B78BF0B6-D86E-FC46-8889-195A69F9098B}" dt="2020-09-06T08:10:38.468" v="291"/>
        <pc:sldMkLst>
          <pc:docMk/>
          <pc:sldMk cId="3715930541" sldId="260"/>
        </pc:sldMkLst>
      </pc:sldChg>
      <pc:sldChg chg="del">
        <pc:chgData name="羽田野 拓" userId="a2621dbb4b80b59e" providerId="LiveId" clId="{B78BF0B6-D86E-FC46-8889-195A69F9098B}" dt="2020-09-06T08:03:01.033" v="29" actId="2696"/>
        <pc:sldMkLst>
          <pc:docMk/>
          <pc:sldMk cId="1395213014" sldId="261"/>
        </pc:sldMkLst>
      </pc:sldChg>
      <pc:sldChg chg="addSp delSp modSp add del mod">
        <pc:chgData name="羽田野 拓" userId="a2621dbb4b80b59e" providerId="LiveId" clId="{B78BF0B6-D86E-FC46-8889-195A69F9098B}" dt="2020-09-06T18:49:04.538" v="4133" actId="2696"/>
        <pc:sldMkLst>
          <pc:docMk/>
          <pc:sldMk cId="3325730923" sldId="261"/>
        </pc:sldMkLst>
        <pc:spChg chg="mod">
          <ac:chgData name="羽田野 拓" userId="a2621dbb4b80b59e" providerId="LiveId" clId="{B78BF0B6-D86E-FC46-8889-195A69F9098B}" dt="2020-09-06T08:43:42.095" v="681" actId="14100"/>
          <ac:spMkLst>
            <pc:docMk/>
            <pc:sldMk cId="3325730923" sldId="261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08:43:43.996" v="682" actId="478"/>
          <ac:spMkLst>
            <pc:docMk/>
            <pc:sldMk cId="3325730923" sldId="261"/>
            <ac:spMk id="3" creationId="{281F3BAA-6FE1-5F44-AAE0-619163DB0DFD}"/>
          </ac:spMkLst>
        </pc:spChg>
        <pc:spChg chg="add mod">
          <ac:chgData name="羽田野 拓" userId="a2621dbb4b80b59e" providerId="LiveId" clId="{B78BF0B6-D86E-FC46-8889-195A69F9098B}" dt="2020-09-06T08:45:32.286" v="820" actId="1076"/>
          <ac:spMkLst>
            <pc:docMk/>
            <pc:sldMk cId="3325730923" sldId="261"/>
            <ac:spMk id="5" creationId="{6AC68B53-61B9-0348-8639-BC4B8FC6D9DA}"/>
          </ac:spMkLst>
        </pc:spChg>
        <pc:spChg chg="add mod">
          <ac:chgData name="羽田野 拓" userId="a2621dbb4b80b59e" providerId="LiveId" clId="{B78BF0B6-D86E-FC46-8889-195A69F9098B}" dt="2020-09-06T08:47:16.126" v="869" actId="20577"/>
          <ac:spMkLst>
            <pc:docMk/>
            <pc:sldMk cId="3325730923" sldId="261"/>
            <ac:spMk id="7" creationId="{8CDD6C7A-E158-4B46-85D4-61B09B282DA7}"/>
          </ac:spMkLst>
        </pc:spChg>
        <pc:picChg chg="add mod">
          <ac:chgData name="羽田野 拓" userId="a2621dbb4b80b59e" providerId="LiveId" clId="{B78BF0B6-D86E-FC46-8889-195A69F9098B}" dt="2020-09-06T08:45:35.756" v="821" actId="1076"/>
          <ac:picMkLst>
            <pc:docMk/>
            <pc:sldMk cId="3325730923" sldId="261"/>
            <ac:picMk id="4" creationId="{12E33DBF-0A15-FF41-971A-D30F7B2CDC3F}"/>
          </ac:picMkLst>
        </pc:picChg>
        <pc:picChg chg="add mod">
          <ac:chgData name="羽田野 拓" userId="a2621dbb4b80b59e" providerId="LiveId" clId="{B78BF0B6-D86E-FC46-8889-195A69F9098B}" dt="2020-09-06T08:46:44.937" v="825" actId="1076"/>
          <ac:picMkLst>
            <pc:docMk/>
            <pc:sldMk cId="3325730923" sldId="261"/>
            <ac:picMk id="6" creationId="{C96A77CA-FF6F-334C-8F68-B45EE7276CE5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550" v="4134" actId="2696"/>
        <pc:sldMkLst>
          <pc:docMk/>
          <pc:sldMk cId="255178690" sldId="262"/>
        </pc:sldMkLst>
        <pc:spChg chg="mod">
          <ac:chgData name="羽田野 拓" userId="a2621dbb4b80b59e" providerId="LiveId" clId="{B78BF0B6-D86E-FC46-8889-195A69F9098B}" dt="2020-09-06T11:28:02.266" v="910" actId="20577"/>
          <ac:spMkLst>
            <pc:docMk/>
            <pc:sldMk cId="255178690" sldId="262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5" creationId="{6AC68B53-61B9-0348-8639-BC4B8FC6D9DA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7" creationId="{8CDD6C7A-E158-4B46-85D4-61B09B282DA7}"/>
          </ac:spMkLst>
        </pc:spChg>
        <pc:spChg chg="add mod">
          <ac:chgData name="羽田野 拓" userId="a2621dbb4b80b59e" providerId="LiveId" clId="{B78BF0B6-D86E-FC46-8889-195A69F9098B}" dt="2020-09-06T11:29:37.284" v="1041" actId="20577"/>
          <ac:spMkLst>
            <pc:docMk/>
            <pc:sldMk cId="255178690" sldId="262"/>
            <ac:spMk id="8" creationId="{2BA509FB-5C91-5F47-B50B-91DFC0B05DAD}"/>
          </ac:spMkLst>
        </pc:spChg>
        <pc:spChg chg="add mod">
          <ac:chgData name="羽田野 拓" userId="a2621dbb4b80b59e" providerId="LiveId" clId="{B78BF0B6-D86E-FC46-8889-195A69F9098B}" dt="2020-09-06T11:30:27.719" v="1109" actId="14100"/>
          <ac:spMkLst>
            <pc:docMk/>
            <pc:sldMk cId="255178690" sldId="262"/>
            <ac:spMk id="9" creationId="{80768E8E-CDDC-CD4A-941B-889A4C5B5447}"/>
          </ac:spMkLst>
        </pc:spChg>
        <pc:picChg chg="add mod">
          <ac:chgData name="羽田野 拓" userId="a2621dbb4b80b59e" providerId="LiveId" clId="{B78BF0B6-D86E-FC46-8889-195A69F9098B}" dt="2020-09-06T11:28:38.283" v="916" actId="14100"/>
          <ac:picMkLst>
            <pc:docMk/>
            <pc:sldMk cId="255178690" sldId="262"/>
            <ac:picMk id="3" creationId="{032DEF38-4E70-D841-A87B-9BA037871742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4" creationId="{12E33DBF-0A15-FF41-971A-D30F7B2CDC3F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6" creationId="{C96A77CA-FF6F-334C-8F68-B45EE7276CE5}"/>
          </ac:picMkLst>
        </pc:picChg>
      </pc:sldChg>
      <pc:sldChg chg="add del">
        <pc:chgData name="羽田野 拓" userId="a2621dbb4b80b59e" providerId="LiveId" clId="{B78BF0B6-D86E-FC46-8889-195A69F9098B}" dt="2020-09-06T11:27:48.724" v="871" actId="2696"/>
        <pc:sldMkLst>
          <pc:docMk/>
          <pc:sldMk cId="447146043" sldId="262"/>
        </pc:sldMkLst>
      </pc:sldChg>
      <pc:sldChg chg="del">
        <pc:chgData name="羽田野 拓" userId="a2621dbb4b80b59e" providerId="LiveId" clId="{B78BF0B6-D86E-FC46-8889-195A69F9098B}" dt="2020-09-06T08:03:00.883" v="20" actId="2696"/>
        <pc:sldMkLst>
          <pc:docMk/>
          <pc:sldMk cId="763552455" sldId="262"/>
        </pc:sldMkLst>
      </pc:sldChg>
      <pc:sldChg chg="add del">
        <pc:chgData name="羽田野 拓" userId="a2621dbb4b80b59e" providerId="LiveId" clId="{B78BF0B6-D86E-FC46-8889-195A69F9098B}" dt="2020-09-06T11:28:11.739" v="913"/>
        <pc:sldMkLst>
          <pc:docMk/>
          <pc:sldMk cId="68033205" sldId="263"/>
        </pc:sldMkLst>
      </pc:sldChg>
      <pc:sldChg chg="del">
        <pc:chgData name="羽田野 拓" userId="a2621dbb4b80b59e" providerId="LiveId" clId="{B78BF0B6-D86E-FC46-8889-195A69F9098B}" dt="2020-09-06T08:03:00.899" v="21" actId="2696"/>
        <pc:sldMkLst>
          <pc:docMk/>
          <pc:sldMk cId="1869017753" sldId="263"/>
        </pc:sldMkLst>
      </pc:sldChg>
      <pc:sldChg chg="addSp modSp add del mod">
        <pc:chgData name="羽田野 拓" userId="a2621dbb4b80b59e" providerId="LiveId" clId="{B78BF0B6-D86E-FC46-8889-195A69F9098B}" dt="2020-09-06T18:49:04.567" v="4135" actId="2696"/>
        <pc:sldMkLst>
          <pc:docMk/>
          <pc:sldMk cId="2353012502" sldId="263"/>
        </pc:sldMkLst>
        <pc:spChg chg="mod">
          <ac:chgData name="羽田野 拓" userId="a2621dbb4b80b59e" providerId="LiveId" clId="{B78BF0B6-D86E-FC46-8889-195A69F9098B}" dt="2020-09-06T11:30:57.659" v="1148" actId="27636"/>
          <ac:spMkLst>
            <pc:docMk/>
            <pc:sldMk cId="2353012502" sldId="263"/>
            <ac:spMk id="2" creationId="{B56F0F83-EE09-CB4A-A262-9A5C4A7F8139}"/>
          </ac:spMkLst>
        </pc:spChg>
        <pc:spChg chg="mod">
          <ac:chgData name="羽田野 拓" userId="a2621dbb4b80b59e" providerId="LiveId" clId="{B78BF0B6-D86E-FC46-8889-195A69F9098B}" dt="2020-09-06T11:32:01.608" v="1250" actId="1076"/>
          <ac:spMkLst>
            <pc:docMk/>
            <pc:sldMk cId="2353012502" sldId="263"/>
            <ac:spMk id="3" creationId="{05A57D6C-462B-224B-A9DC-3FB2794E8A34}"/>
          </ac:spMkLst>
        </pc:spChg>
        <pc:spChg chg="add mod">
          <ac:chgData name="羽田野 拓" userId="a2621dbb4b80b59e" providerId="LiveId" clId="{B78BF0B6-D86E-FC46-8889-195A69F9098B}" dt="2020-09-06T11:36:30.831" v="1280" actId="14100"/>
          <ac:spMkLst>
            <pc:docMk/>
            <pc:sldMk cId="2353012502" sldId="263"/>
            <ac:spMk id="6" creationId="{4DAAAD52-AB4A-5E4A-824C-0CBE528A27CB}"/>
          </ac:spMkLst>
        </pc:spChg>
        <pc:picChg chg="add mod">
          <ac:chgData name="羽田野 拓" userId="a2621dbb4b80b59e" providerId="LiveId" clId="{B78BF0B6-D86E-FC46-8889-195A69F9098B}" dt="2020-09-06T11:35:43.011" v="1266" actId="14100"/>
          <ac:picMkLst>
            <pc:docMk/>
            <pc:sldMk cId="2353012502" sldId="263"/>
            <ac:picMk id="4" creationId="{306E9AF0-E992-4548-ACB2-3AFCAF4EB7DB}"/>
          </ac:picMkLst>
        </pc:picChg>
        <pc:picChg chg="add mod">
          <ac:chgData name="羽田野 拓" userId="a2621dbb4b80b59e" providerId="LiveId" clId="{B78BF0B6-D86E-FC46-8889-195A69F9098B}" dt="2020-09-06T11:35:57.551" v="1273" actId="1076"/>
          <ac:picMkLst>
            <pc:docMk/>
            <pc:sldMk cId="2353012502" sldId="263"/>
            <ac:picMk id="5" creationId="{2C2CBE25-2D54-B346-9B5A-D953D451A924}"/>
          </ac:picMkLst>
        </pc:picChg>
      </pc:sldChg>
      <pc:sldChg chg="del">
        <pc:chgData name="羽田野 拓" userId="a2621dbb4b80b59e" providerId="LiveId" clId="{B78BF0B6-D86E-FC46-8889-195A69F9098B}" dt="2020-09-06T08:03:00.909" v="22" actId="2696"/>
        <pc:sldMkLst>
          <pc:docMk/>
          <pc:sldMk cId="2286005" sldId="264"/>
        </pc:sldMkLst>
      </pc:sldChg>
      <pc:sldChg chg="addSp modSp add del mod">
        <pc:chgData name="羽田野 拓" userId="a2621dbb4b80b59e" providerId="LiveId" clId="{B78BF0B6-D86E-FC46-8889-195A69F9098B}" dt="2020-09-06T18:49:04.589" v="4136" actId="2696"/>
        <pc:sldMkLst>
          <pc:docMk/>
          <pc:sldMk cId="1461498935" sldId="264"/>
        </pc:sldMkLst>
        <pc:spChg chg="mod">
          <ac:chgData name="羽田野 拓" userId="a2621dbb4b80b59e" providerId="LiveId" clId="{B78BF0B6-D86E-FC46-8889-195A69F9098B}" dt="2020-09-06T11:39:44.579" v="1320" actId="14100"/>
          <ac:spMkLst>
            <pc:docMk/>
            <pc:sldMk cId="1461498935" sldId="264"/>
            <ac:spMk id="2" creationId="{54BD7231-6E50-554B-BEBF-49E800000C05}"/>
          </ac:spMkLst>
        </pc:spChg>
        <pc:spChg chg="mod">
          <ac:chgData name="羽田野 拓" userId="a2621dbb4b80b59e" providerId="LiveId" clId="{B78BF0B6-D86E-FC46-8889-195A69F9098B}" dt="2020-09-06T11:41:03.899" v="1468" actId="14100"/>
          <ac:spMkLst>
            <pc:docMk/>
            <pc:sldMk cId="1461498935" sldId="264"/>
            <ac:spMk id="3" creationId="{4742E7C6-9056-6945-ABD7-C0ACEDCED255}"/>
          </ac:spMkLst>
        </pc:spChg>
        <pc:spChg chg="add mod">
          <ac:chgData name="羽田野 拓" userId="a2621dbb4b80b59e" providerId="LiveId" clId="{B78BF0B6-D86E-FC46-8889-195A69F9098B}" dt="2020-09-06T11:42:45.521" v="1545" actId="20577"/>
          <ac:spMkLst>
            <pc:docMk/>
            <pc:sldMk cId="1461498935" sldId="264"/>
            <ac:spMk id="5" creationId="{9BF536ED-D977-BE42-B0FA-5FA4756153C2}"/>
          </ac:spMkLst>
        </pc:spChg>
        <pc:spChg chg="add mod">
          <ac:chgData name="羽田野 拓" userId="a2621dbb4b80b59e" providerId="LiveId" clId="{B78BF0B6-D86E-FC46-8889-195A69F9098B}" dt="2020-09-06T11:43:14.641" v="1581" actId="20577"/>
          <ac:spMkLst>
            <pc:docMk/>
            <pc:sldMk cId="1461498935" sldId="264"/>
            <ac:spMk id="6" creationId="{90005591-0620-EA40-A6C4-B4C64750CBEA}"/>
          </ac:spMkLst>
        </pc:spChg>
        <pc:spChg chg="add mod">
          <ac:chgData name="羽田野 拓" userId="a2621dbb4b80b59e" providerId="LiveId" clId="{B78BF0B6-D86E-FC46-8889-195A69F9098B}" dt="2020-09-06T11:43:08.312" v="1566" actId="20577"/>
          <ac:spMkLst>
            <pc:docMk/>
            <pc:sldMk cId="1461498935" sldId="264"/>
            <ac:spMk id="7" creationId="{F1CFB05B-5A14-7B40-B6A4-A812C35D8183}"/>
          </ac:spMkLst>
        </pc:spChg>
        <pc:picChg chg="add mod">
          <ac:chgData name="羽田野 拓" userId="a2621dbb4b80b59e" providerId="LiveId" clId="{B78BF0B6-D86E-FC46-8889-195A69F9098B}" dt="2020-09-06T11:41:08.959" v="1470" actId="14100"/>
          <ac:picMkLst>
            <pc:docMk/>
            <pc:sldMk cId="1461498935" sldId="264"/>
            <ac:picMk id="4" creationId="{7D76506B-4500-E541-8037-D6782AA26CB1}"/>
          </ac:picMkLst>
        </pc:picChg>
      </pc:sldChg>
      <pc:sldChg chg="del">
        <pc:chgData name="羽田野 拓" userId="a2621dbb4b80b59e" providerId="LiveId" clId="{B78BF0B6-D86E-FC46-8889-195A69F9098B}" dt="2020-09-06T08:03:00.921" v="23" actId="2696"/>
        <pc:sldMkLst>
          <pc:docMk/>
          <pc:sldMk cId="953211031" sldId="265"/>
        </pc:sldMkLst>
      </pc:sldChg>
      <pc:sldChg chg="addSp modSp add del mod">
        <pc:chgData name="羽田野 拓" userId="a2621dbb4b80b59e" providerId="LiveId" clId="{B78BF0B6-D86E-FC46-8889-195A69F9098B}" dt="2020-09-06T18:49:04.608" v="4137" actId="2696"/>
        <pc:sldMkLst>
          <pc:docMk/>
          <pc:sldMk cId="4074523682" sldId="265"/>
        </pc:sldMkLst>
        <pc:spChg chg="mod">
          <ac:chgData name="羽田野 拓" userId="a2621dbb4b80b59e" providerId="LiveId" clId="{B78BF0B6-D86E-FC46-8889-195A69F9098B}" dt="2020-09-06T13:32:27.731" v="1587" actId="14100"/>
          <ac:spMkLst>
            <pc:docMk/>
            <pc:sldMk cId="4074523682" sldId="26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3:05.344" v="1664" actId="20577"/>
          <ac:spMkLst>
            <pc:docMk/>
            <pc:sldMk cId="4074523682" sldId="265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3:34:12.832" v="1669" actId="1076"/>
          <ac:picMkLst>
            <pc:docMk/>
            <pc:sldMk cId="4074523682" sldId="265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933" v="24" actId="2696"/>
        <pc:sldMkLst>
          <pc:docMk/>
          <pc:sldMk cId="1849843131" sldId="266"/>
        </pc:sldMkLst>
      </pc:sldChg>
      <pc:sldChg chg="addSp delSp modSp add del mod">
        <pc:chgData name="羽田野 拓" userId="a2621dbb4b80b59e" providerId="LiveId" clId="{B78BF0B6-D86E-FC46-8889-195A69F9098B}" dt="2020-09-06T18:49:04.618" v="4138" actId="2696"/>
        <pc:sldMkLst>
          <pc:docMk/>
          <pc:sldMk cId="3120521336" sldId="266"/>
        </pc:sldMkLst>
        <pc:spChg chg="mod">
          <ac:chgData name="羽田野 拓" userId="a2621dbb4b80b59e" providerId="LiveId" clId="{B78BF0B6-D86E-FC46-8889-195A69F9098B}" dt="2020-09-06T13:34:59.158" v="1671"/>
          <ac:spMkLst>
            <pc:docMk/>
            <pc:sldMk cId="3120521336" sldId="26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5:09.943" v="1672"/>
          <ac:spMkLst>
            <pc:docMk/>
            <pc:sldMk cId="3120521336" sldId="26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3:36:21.190" v="1673" actId="478"/>
          <ac:picMkLst>
            <pc:docMk/>
            <pc:sldMk cId="3120521336" sldId="266"/>
            <ac:picMk id="4" creationId="{A5416E70-6CE0-ED4D-B096-B39AF14C5C99}"/>
          </ac:picMkLst>
        </pc:picChg>
        <pc:picChg chg="add mod">
          <ac:chgData name="羽田野 拓" userId="a2621dbb4b80b59e" providerId="LiveId" clId="{B78BF0B6-D86E-FC46-8889-195A69F9098B}" dt="2020-09-06T13:36:29.375" v="1677" actId="1076"/>
          <ac:picMkLst>
            <pc:docMk/>
            <pc:sldMk cId="3120521336" sldId="266"/>
            <ac:picMk id="5" creationId="{7A735F1D-43A1-D44A-89AD-553287315153}"/>
          </ac:picMkLst>
        </pc:picChg>
      </pc:sldChg>
      <pc:sldChg chg="delSp modSp add del mod">
        <pc:chgData name="羽田野 拓" userId="a2621dbb4b80b59e" providerId="LiveId" clId="{B78BF0B6-D86E-FC46-8889-195A69F9098B}" dt="2020-09-06T18:49:04.629" v="4139" actId="2696"/>
        <pc:sldMkLst>
          <pc:docMk/>
          <pc:sldMk cId="733032201" sldId="267"/>
        </pc:sldMkLst>
        <pc:spChg chg="mod">
          <ac:chgData name="羽田野 拓" userId="a2621dbb4b80b59e" providerId="LiveId" clId="{B78BF0B6-D86E-FC46-8889-195A69F9098B}" dt="2020-09-06T13:37:24.752" v="1703" actId="20577"/>
          <ac:spMkLst>
            <pc:docMk/>
            <pc:sldMk cId="733032201" sldId="267"/>
            <ac:spMk id="2" creationId="{56459D83-259C-D14C-B563-ECE7E1FBDC5B}"/>
          </ac:spMkLst>
        </pc:spChg>
        <pc:spChg chg="del mod">
          <ac:chgData name="羽田野 拓" userId="a2621dbb4b80b59e" providerId="LiveId" clId="{B78BF0B6-D86E-FC46-8889-195A69F9098B}" dt="2020-09-06T13:38:26.852" v="1711" actId="478"/>
          <ac:spMkLst>
            <pc:docMk/>
            <pc:sldMk cId="733032201" sldId="267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3:38:30.207" v="1712" actId="14100"/>
          <ac:picMkLst>
            <pc:docMk/>
            <pc:sldMk cId="733032201" sldId="267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0.946" v="25" actId="2696"/>
        <pc:sldMkLst>
          <pc:docMk/>
          <pc:sldMk cId="1317728324" sldId="267"/>
        </pc:sldMkLst>
      </pc:sldChg>
      <pc:sldChg chg="addSp delSp modSp add del mod">
        <pc:chgData name="羽田野 拓" userId="a2621dbb4b80b59e" providerId="LiveId" clId="{B78BF0B6-D86E-FC46-8889-195A69F9098B}" dt="2020-09-06T18:49:04.647" v="4140" actId="2696"/>
        <pc:sldMkLst>
          <pc:docMk/>
          <pc:sldMk cId="2739848337" sldId="268"/>
        </pc:sldMkLst>
        <pc:spChg chg="mod">
          <ac:chgData name="羽田野 拓" userId="a2621dbb4b80b59e" providerId="LiveId" clId="{B78BF0B6-D86E-FC46-8889-195A69F9098B}" dt="2020-09-06T14:03:38.015" v="1772" actId="20577"/>
          <ac:spMkLst>
            <pc:docMk/>
            <pc:sldMk cId="2739848337" sldId="268"/>
            <ac:spMk id="2" creationId="{66F59EE4-3946-8049-890A-E3AA0CFBF82A}"/>
          </ac:spMkLst>
        </pc:spChg>
        <pc:spChg chg="del">
          <ac:chgData name="羽田野 拓" userId="a2621dbb4b80b59e" providerId="LiveId" clId="{B78BF0B6-D86E-FC46-8889-195A69F9098B}" dt="2020-09-06T14:04:29.861" v="1773" actId="478"/>
          <ac:spMkLst>
            <pc:docMk/>
            <pc:sldMk cId="2739848337" sldId="268"/>
            <ac:spMk id="3" creationId="{15234768-2DD8-5541-AD13-C517AAE26126}"/>
          </ac:spMkLst>
        </pc:spChg>
        <pc:spChg chg="add mod">
          <ac:chgData name="羽田野 拓" userId="a2621dbb4b80b59e" providerId="LiveId" clId="{B78BF0B6-D86E-FC46-8889-195A69F9098B}" dt="2020-09-06T14:05:52.039" v="1833" actId="1076"/>
          <ac:spMkLst>
            <pc:docMk/>
            <pc:sldMk cId="2739848337" sldId="268"/>
            <ac:spMk id="7" creationId="{86717669-1C6C-5144-8300-C6903E35B774}"/>
          </ac:spMkLst>
        </pc:spChg>
        <pc:spChg chg="add mod">
          <ac:chgData name="羽田野 拓" userId="a2621dbb4b80b59e" providerId="LiveId" clId="{B78BF0B6-D86E-FC46-8889-195A69F9098B}" dt="2020-09-06T14:06:04.245" v="1840" actId="20577"/>
          <ac:spMkLst>
            <pc:docMk/>
            <pc:sldMk cId="2739848337" sldId="268"/>
            <ac:spMk id="9" creationId="{477A0282-4CC9-974D-97DD-AC2319651995}"/>
          </ac:spMkLst>
        </pc:spChg>
        <pc:spChg chg="add mod">
          <ac:chgData name="羽田野 拓" userId="a2621dbb4b80b59e" providerId="LiveId" clId="{B78BF0B6-D86E-FC46-8889-195A69F9098B}" dt="2020-09-06T14:06:09.533" v="1843" actId="20577"/>
          <ac:spMkLst>
            <pc:docMk/>
            <pc:sldMk cId="2739848337" sldId="268"/>
            <ac:spMk id="11" creationId="{40D2D48E-5DE0-434B-B362-EC057BEA6B72}"/>
          </ac:spMkLst>
        </pc:spChg>
        <pc:picChg chg="add mod">
          <ac:chgData name="羽田野 拓" userId="a2621dbb4b80b59e" providerId="LiveId" clId="{B78BF0B6-D86E-FC46-8889-195A69F9098B}" dt="2020-09-06T14:04:43.077" v="1777" actId="1076"/>
          <ac:picMkLst>
            <pc:docMk/>
            <pc:sldMk cId="2739848337" sldId="268"/>
            <ac:picMk id="4" creationId="{FACA5F2E-B358-F940-9696-BE4BD5023712}"/>
          </ac:picMkLst>
        </pc:picChg>
        <pc:cxnChg chg="add mod">
          <ac:chgData name="羽田野 拓" userId="a2621dbb4b80b59e" providerId="LiveId" clId="{B78BF0B6-D86E-FC46-8889-195A69F9098B}" dt="2020-09-06T14:05:22.638" v="1808" actId="1076"/>
          <ac:cxnSpMkLst>
            <pc:docMk/>
            <pc:sldMk cId="2739848337" sldId="268"/>
            <ac:cxnSpMk id="6" creationId="{85143EAF-93D6-024B-86E0-32FBBE18D627}"/>
          </ac:cxnSpMkLst>
        </pc:cxnChg>
        <pc:cxnChg chg="add mod">
          <ac:chgData name="羽田野 拓" userId="a2621dbb4b80b59e" providerId="LiveId" clId="{B78BF0B6-D86E-FC46-8889-195A69F9098B}" dt="2020-09-06T14:05:56.914" v="1834" actId="571"/>
          <ac:cxnSpMkLst>
            <pc:docMk/>
            <pc:sldMk cId="2739848337" sldId="268"/>
            <ac:cxnSpMk id="8" creationId="{8A5AB99B-C978-6841-8EBA-140BDC62EC55}"/>
          </ac:cxnSpMkLst>
        </pc:cxnChg>
        <pc:cxnChg chg="add mod">
          <ac:chgData name="羽田野 拓" userId="a2621dbb4b80b59e" providerId="LiveId" clId="{B78BF0B6-D86E-FC46-8889-195A69F9098B}" dt="2020-09-06T14:05:58.534" v="1835" actId="571"/>
          <ac:cxnSpMkLst>
            <pc:docMk/>
            <pc:sldMk cId="2739848337" sldId="268"/>
            <ac:cxnSpMk id="10" creationId="{AE27EDAF-B52B-5D45-87AE-0A86C0D61AE5}"/>
          </ac:cxnSpMkLst>
        </pc:cxnChg>
      </pc:sldChg>
      <pc:sldChg chg="del">
        <pc:chgData name="羽田野 拓" userId="a2621dbb4b80b59e" providerId="LiveId" clId="{B78BF0B6-D86E-FC46-8889-195A69F9098B}" dt="2020-09-06T08:03:00.960" v="26" actId="2696"/>
        <pc:sldMkLst>
          <pc:docMk/>
          <pc:sldMk cId="3839309541" sldId="268"/>
        </pc:sldMkLst>
      </pc:sldChg>
      <pc:sldChg chg="del">
        <pc:chgData name="羽田野 拓" userId="a2621dbb4b80b59e" providerId="LiveId" clId="{B78BF0B6-D86E-FC46-8889-195A69F9098B}" dt="2020-09-06T08:03:00.981" v="27" actId="2696"/>
        <pc:sldMkLst>
          <pc:docMk/>
          <pc:sldMk cId="799070716" sldId="269"/>
        </pc:sldMkLst>
      </pc:sldChg>
      <pc:sldChg chg="addSp delSp modSp add del mod">
        <pc:chgData name="羽田野 拓" userId="a2621dbb4b80b59e" providerId="LiveId" clId="{B78BF0B6-D86E-FC46-8889-195A69F9098B}" dt="2020-09-06T18:49:04.661" v="4141" actId="2696"/>
        <pc:sldMkLst>
          <pc:docMk/>
          <pc:sldMk cId="956977395" sldId="269"/>
        </pc:sldMkLst>
        <pc:spChg chg="mod">
          <ac:chgData name="羽田野 拓" userId="a2621dbb4b80b59e" providerId="LiveId" clId="{B78BF0B6-D86E-FC46-8889-195A69F9098B}" dt="2020-09-06T14:07:36.888" v="1846" actId="27636"/>
          <ac:spMkLst>
            <pc:docMk/>
            <pc:sldMk cId="956977395" sldId="269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07:47.577" v="1847"/>
          <ac:spMkLst>
            <pc:docMk/>
            <pc:sldMk cId="956977395" sldId="269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08:28.843" v="1851" actId="14100"/>
          <ac:picMkLst>
            <pc:docMk/>
            <pc:sldMk cId="956977395" sldId="269"/>
            <ac:picMk id="4" creationId="{B6CE2239-129E-BA4D-B75D-3596F697802A}"/>
          </ac:picMkLst>
        </pc:picChg>
        <pc:picChg chg="del">
          <ac:chgData name="羽田野 拓" userId="a2621dbb4b80b59e" providerId="LiveId" clId="{B78BF0B6-D86E-FC46-8889-195A69F9098B}" dt="2020-09-06T14:08:22.759" v="1848" actId="478"/>
          <ac:picMkLst>
            <pc:docMk/>
            <pc:sldMk cId="956977395" sldId="269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1.290" v="49" actId="2696"/>
        <pc:sldMkLst>
          <pc:docMk/>
          <pc:sldMk cId="341465492" sldId="270"/>
        </pc:sldMkLst>
      </pc:sldChg>
      <pc:sldChg chg="addSp modSp add del mod modAnim">
        <pc:chgData name="羽田野 拓" userId="a2621dbb4b80b59e" providerId="LiveId" clId="{B78BF0B6-D86E-FC46-8889-195A69F9098B}" dt="2020-09-06T18:49:04.672" v="4142" actId="2696"/>
        <pc:sldMkLst>
          <pc:docMk/>
          <pc:sldMk cId="678591745" sldId="270"/>
        </pc:sldMkLst>
        <pc:spChg chg="mod">
          <ac:chgData name="羽田野 拓" userId="a2621dbb4b80b59e" providerId="LiveId" clId="{B78BF0B6-D86E-FC46-8889-195A69F9098B}" dt="2020-09-06T14:09:03.956" v="1868" actId="14100"/>
          <ac:spMkLst>
            <pc:docMk/>
            <pc:sldMk cId="678591745" sldId="270"/>
            <ac:spMk id="2" creationId="{1DA94050-4ACC-B14B-AD82-05BE3454FF74}"/>
          </ac:spMkLst>
        </pc:spChg>
        <pc:spChg chg="mod">
          <ac:chgData name="羽田野 拓" userId="a2621dbb4b80b59e" providerId="LiveId" clId="{B78BF0B6-D86E-FC46-8889-195A69F9098B}" dt="2020-09-06T14:09:24.484" v="1941" actId="14100"/>
          <ac:spMkLst>
            <pc:docMk/>
            <pc:sldMk cId="678591745" sldId="270"/>
            <ac:spMk id="3" creationId="{88AFA7CE-4D91-A24F-9BC4-26768E0DF743}"/>
          </ac:spMkLst>
        </pc:spChg>
        <pc:spChg chg="add mod">
          <ac:chgData name="羽田野 拓" userId="a2621dbb4b80b59e" providerId="LiveId" clId="{B78BF0B6-D86E-FC46-8889-195A69F9098B}" dt="2020-09-06T14:13:25.845" v="1955" actId="20577"/>
          <ac:spMkLst>
            <pc:docMk/>
            <pc:sldMk cId="678591745" sldId="270"/>
            <ac:spMk id="5" creationId="{28417FC7-B352-D848-9A08-E73B6D4D7BC6}"/>
          </ac:spMkLst>
        </pc:spChg>
        <pc:spChg chg="add mod">
          <ac:chgData name="羽田野 拓" userId="a2621dbb4b80b59e" providerId="LiveId" clId="{B78BF0B6-D86E-FC46-8889-195A69F9098B}" dt="2020-09-06T14:13:43.887" v="1964" actId="20577"/>
          <ac:spMkLst>
            <pc:docMk/>
            <pc:sldMk cId="678591745" sldId="270"/>
            <ac:spMk id="6" creationId="{970FE5F1-EA6A-0041-91A6-DFA1AF2748DA}"/>
          </ac:spMkLst>
        </pc:spChg>
        <pc:spChg chg="add mod">
          <ac:chgData name="羽田野 拓" userId="a2621dbb4b80b59e" providerId="LiveId" clId="{B78BF0B6-D86E-FC46-8889-195A69F9098B}" dt="2020-09-06T14:14:21.193" v="1979" actId="14100"/>
          <ac:spMkLst>
            <pc:docMk/>
            <pc:sldMk cId="678591745" sldId="270"/>
            <ac:spMk id="7" creationId="{03255A92-B9DA-014E-B190-E5E855C5DC2E}"/>
          </ac:spMkLst>
        </pc:spChg>
        <pc:spChg chg="add mod">
          <ac:chgData name="羽田野 拓" userId="a2621dbb4b80b59e" providerId="LiveId" clId="{B78BF0B6-D86E-FC46-8889-195A69F9098B}" dt="2020-09-06T14:14:25.036" v="1980" actId="20577"/>
          <ac:spMkLst>
            <pc:docMk/>
            <pc:sldMk cId="678591745" sldId="270"/>
            <ac:spMk id="8" creationId="{24E49989-9951-574C-B8E4-450E8988A5DF}"/>
          </ac:spMkLst>
        </pc:spChg>
        <pc:spChg chg="add mod">
          <ac:chgData name="羽田野 拓" userId="a2621dbb4b80b59e" providerId="LiveId" clId="{B78BF0B6-D86E-FC46-8889-195A69F9098B}" dt="2020-09-06T14:14:28.128" v="1981" actId="20577"/>
          <ac:spMkLst>
            <pc:docMk/>
            <pc:sldMk cId="678591745" sldId="270"/>
            <ac:spMk id="9" creationId="{95859640-9AFB-7048-8B1D-E20A770C0713}"/>
          </ac:spMkLst>
        </pc:spChg>
        <pc:picChg chg="add mod">
          <ac:chgData name="羽田野 拓" userId="a2621dbb4b80b59e" providerId="LiveId" clId="{B78BF0B6-D86E-FC46-8889-195A69F9098B}" dt="2020-09-06T14:11:49.558" v="1943" actId="1076"/>
          <ac:picMkLst>
            <pc:docMk/>
            <pc:sldMk cId="678591745" sldId="270"/>
            <ac:picMk id="4" creationId="{6A1D7114-D5EA-8545-850D-338EC1EACBBD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690" v="4143" actId="2696"/>
        <pc:sldMkLst>
          <pc:docMk/>
          <pc:sldMk cId="1805198894" sldId="271"/>
        </pc:sldMkLst>
        <pc:spChg chg="mod">
          <ac:chgData name="羽田野 拓" userId="a2621dbb4b80b59e" providerId="LiveId" clId="{B78BF0B6-D86E-FC46-8889-195A69F9098B}" dt="2020-09-06T14:17:35.519" v="2022" actId="20577"/>
          <ac:spMkLst>
            <pc:docMk/>
            <pc:sldMk cId="1805198894" sldId="271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18:21.159" v="2107" actId="20577"/>
          <ac:spMkLst>
            <pc:docMk/>
            <pc:sldMk cId="1805198894" sldId="271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4:18:24.266" v="2108" actId="478"/>
          <ac:picMkLst>
            <pc:docMk/>
            <pc:sldMk cId="1805198894" sldId="271"/>
            <ac:picMk id="4" creationId="{B6CE2239-129E-BA4D-B75D-3596F697802A}"/>
          </ac:picMkLst>
        </pc:picChg>
        <pc:picChg chg="add mod">
          <ac:chgData name="羽田野 拓" userId="a2621dbb4b80b59e" providerId="LiveId" clId="{B78BF0B6-D86E-FC46-8889-195A69F9098B}" dt="2020-09-06T14:20:43.640" v="2112" actId="1076"/>
          <ac:picMkLst>
            <pc:docMk/>
            <pc:sldMk cId="1805198894" sldId="271"/>
            <ac:picMk id="5" creationId="{37C6CA14-46DA-8F47-9537-F643BADC05C8}"/>
          </ac:picMkLst>
        </pc:picChg>
      </pc:sldChg>
      <pc:sldChg chg="del">
        <pc:chgData name="羽田野 拓" userId="a2621dbb4b80b59e" providerId="LiveId" clId="{B78BF0B6-D86E-FC46-8889-195A69F9098B}" dt="2020-09-06T08:03:00.851" v="18" actId="2696"/>
        <pc:sldMkLst>
          <pc:docMk/>
          <pc:sldMk cId="3944677717" sldId="271"/>
        </pc:sldMkLst>
      </pc:sldChg>
      <pc:sldChg chg="modSp add del mod">
        <pc:chgData name="羽田野 拓" userId="a2621dbb4b80b59e" providerId="LiveId" clId="{B78BF0B6-D86E-FC46-8889-195A69F9098B}" dt="2020-09-06T18:49:04.709" v="4144" actId="2696"/>
        <pc:sldMkLst>
          <pc:docMk/>
          <pc:sldMk cId="488365870" sldId="272"/>
        </pc:sldMkLst>
        <pc:spChg chg="mod">
          <ac:chgData name="羽田野 拓" userId="a2621dbb4b80b59e" providerId="LiveId" clId="{B78BF0B6-D86E-FC46-8889-195A69F9098B}" dt="2020-09-06T14:32:08.912" v="2121" actId="20577"/>
          <ac:spMkLst>
            <pc:docMk/>
            <pc:sldMk cId="488365870" sldId="27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2:25.750" v="2122"/>
          <ac:spMkLst>
            <pc:docMk/>
            <pc:sldMk cId="488365870" sldId="272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4:33:11.230" v="2124" actId="1076"/>
          <ac:picMkLst>
            <pc:docMk/>
            <pc:sldMk cId="488365870" sldId="272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828" v="16" actId="2696"/>
        <pc:sldMkLst>
          <pc:docMk/>
          <pc:sldMk cId="4046357061" sldId="272"/>
        </pc:sldMkLst>
      </pc:sldChg>
      <pc:sldChg chg="del">
        <pc:chgData name="羽田野 拓" userId="a2621dbb4b80b59e" providerId="LiveId" clId="{B78BF0B6-D86E-FC46-8889-195A69F9098B}" dt="2020-09-06T08:03:00.839" v="17" actId="2696"/>
        <pc:sldMkLst>
          <pc:docMk/>
          <pc:sldMk cId="2073265927" sldId="273"/>
        </pc:sldMkLst>
      </pc:sldChg>
      <pc:sldChg chg="addSp delSp modSp add del mod">
        <pc:chgData name="羽田野 拓" userId="a2621dbb4b80b59e" providerId="LiveId" clId="{B78BF0B6-D86E-FC46-8889-195A69F9098B}" dt="2020-09-06T18:49:04.718" v="4145" actId="2696"/>
        <pc:sldMkLst>
          <pc:docMk/>
          <pc:sldMk cId="2190148358" sldId="273"/>
        </pc:sldMkLst>
        <pc:spChg chg="mod">
          <ac:chgData name="羽田野 拓" userId="a2621dbb4b80b59e" providerId="LiveId" clId="{B78BF0B6-D86E-FC46-8889-195A69F9098B}" dt="2020-09-06T14:34:12.163" v="2127" actId="27636"/>
          <ac:spMkLst>
            <pc:docMk/>
            <pc:sldMk cId="2190148358" sldId="27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4:45.825" v="2165" actId="20577"/>
          <ac:spMkLst>
            <pc:docMk/>
            <pc:sldMk cId="2190148358" sldId="273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36:38.797" v="2170" actId="1076"/>
          <ac:picMkLst>
            <pc:docMk/>
            <pc:sldMk cId="2190148358" sldId="273"/>
            <ac:picMk id="4" creationId="{9C2D2745-F025-E34B-A01F-859E3F28C6E1}"/>
          </ac:picMkLst>
        </pc:picChg>
        <pc:picChg chg="del">
          <ac:chgData name="羽田野 拓" userId="a2621dbb4b80b59e" providerId="LiveId" clId="{B78BF0B6-D86E-FC46-8889-195A69F9098B}" dt="2020-09-06T14:34:51.339" v="2166" actId="478"/>
          <ac:picMkLst>
            <pc:docMk/>
            <pc:sldMk cId="2190148358" sldId="273"/>
            <ac:picMk id="5" creationId="{7A735F1D-43A1-D44A-89AD-553287315153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727" v="4146" actId="2696"/>
        <pc:sldMkLst>
          <pc:docMk/>
          <pc:sldMk cId="1185856614" sldId="274"/>
        </pc:sldMkLst>
        <pc:spChg chg="mod">
          <ac:chgData name="羽田野 拓" userId="a2621dbb4b80b59e" providerId="LiveId" clId="{B78BF0B6-D86E-FC46-8889-195A69F9098B}" dt="2020-09-06T14:55:29.958" v="2211" actId="20577"/>
          <ac:spMkLst>
            <pc:docMk/>
            <pc:sldMk cId="1185856614" sldId="274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4:56:31.545" v="2212" actId="478"/>
          <ac:spMkLst>
            <pc:docMk/>
            <pc:sldMk cId="1185856614" sldId="274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4:56:36.216" v="2213" actId="478"/>
          <ac:spMkLst>
            <pc:docMk/>
            <pc:sldMk cId="1185856614" sldId="274"/>
            <ac:spMk id="6" creationId="{DF643DAE-B1B0-F348-A94A-D4E8204E908D}"/>
          </ac:spMkLst>
        </pc:spChg>
        <pc:picChg chg="del">
          <ac:chgData name="羽田野 拓" userId="a2621dbb4b80b59e" providerId="LiveId" clId="{B78BF0B6-D86E-FC46-8889-195A69F9098B}" dt="2020-09-06T14:56:37.982" v="2214" actId="478"/>
          <ac:picMkLst>
            <pc:docMk/>
            <pc:sldMk cId="1185856614" sldId="274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4:56:44.307" v="2217" actId="14100"/>
          <ac:picMkLst>
            <pc:docMk/>
            <pc:sldMk cId="1185856614" sldId="274"/>
            <ac:picMk id="7" creationId="{58D9C8AC-B8D9-5348-87D5-40AC0034DBE0}"/>
          </ac:picMkLst>
        </pc:picChg>
        <pc:picChg chg="add del">
          <ac:chgData name="羽田野 拓" userId="a2621dbb4b80b59e" providerId="LiveId" clId="{B78BF0B6-D86E-FC46-8889-195A69F9098B}" dt="2020-09-06T14:56:54.210" v="2219"/>
          <ac:picMkLst>
            <pc:docMk/>
            <pc:sldMk cId="1185856614" sldId="274"/>
            <ac:picMk id="8" creationId="{2DC70653-118E-C04B-958B-2FA6FC2D21A7}"/>
          </ac:picMkLst>
        </pc:picChg>
      </pc:sldChg>
      <pc:sldChg chg="del">
        <pc:chgData name="羽田野 拓" userId="a2621dbb4b80b59e" providerId="LiveId" clId="{B78BF0B6-D86E-FC46-8889-195A69F9098B}" dt="2020-09-06T08:03:01.050" v="30" actId="2696"/>
        <pc:sldMkLst>
          <pc:docMk/>
          <pc:sldMk cId="4067249085" sldId="274"/>
        </pc:sldMkLst>
      </pc:sldChg>
      <pc:sldChg chg="del">
        <pc:chgData name="羽田野 拓" userId="a2621dbb4b80b59e" providerId="LiveId" clId="{B78BF0B6-D86E-FC46-8889-195A69F9098B}" dt="2020-09-06T08:03:01.060" v="31" actId="2696"/>
        <pc:sldMkLst>
          <pc:docMk/>
          <pc:sldMk cId="1247721537" sldId="275"/>
        </pc:sldMkLst>
      </pc:sldChg>
      <pc:sldChg chg="modSp add del mod">
        <pc:chgData name="羽田野 拓" userId="a2621dbb4b80b59e" providerId="LiveId" clId="{B78BF0B6-D86E-FC46-8889-195A69F9098B}" dt="2020-09-06T18:49:04.747" v="4147" actId="2696"/>
        <pc:sldMkLst>
          <pc:docMk/>
          <pc:sldMk cId="3136671944" sldId="275"/>
        </pc:sldMkLst>
        <pc:spChg chg="mod">
          <ac:chgData name="羽田野 拓" userId="a2621dbb4b80b59e" providerId="LiveId" clId="{B78BF0B6-D86E-FC46-8889-195A69F9098B}" dt="2020-09-06T14:57:02.939" v="2229" actId="20577"/>
          <ac:spMkLst>
            <pc:docMk/>
            <pc:sldMk cId="3136671944" sldId="275"/>
            <ac:spMk id="2" creationId="{56459D83-259C-D14C-B563-ECE7E1FBDC5B}"/>
          </ac:spMkLst>
        </pc:spChg>
        <pc:picChg chg="mod modCrop">
          <ac:chgData name="羽田野 拓" userId="a2621dbb4b80b59e" providerId="LiveId" clId="{B78BF0B6-D86E-FC46-8889-195A69F9098B}" dt="2020-09-06T14:58:54.830" v="2233" actId="732"/>
          <ac:picMkLst>
            <pc:docMk/>
            <pc:sldMk cId="3136671944" sldId="275"/>
            <ac:picMk id="7" creationId="{58D9C8AC-B8D9-5348-87D5-40AC0034DBE0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762" v="4148" actId="2696"/>
        <pc:sldMkLst>
          <pc:docMk/>
          <pc:sldMk cId="4058857701" sldId="276"/>
        </pc:sldMkLst>
        <pc:spChg chg="mod">
          <ac:chgData name="羽田野 拓" userId="a2621dbb4b80b59e" providerId="LiveId" clId="{B78BF0B6-D86E-FC46-8889-195A69F9098B}" dt="2020-09-06T15:00:49.699" v="2235"/>
          <ac:spMkLst>
            <pc:docMk/>
            <pc:sldMk cId="4058857701" sldId="27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1:50.096" v="2237" actId="1076"/>
          <ac:spMkLst>
            <pc:docMk/>
            <pc:sldMk cId="4058857701" sldId="27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5:01:52.319" v="2238" actId="478"/>
          <ac:picMkLst>
            <pc:docMk/>
            <pc:sldMk cId="4058857701" sldId="276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5:02:57.676" v="2243" actId="14100"/>
          <ac:picMkLst>
            <pc:docMk/>
            <pc:sldMk cId="4058857701" sldId="276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90" v="33" actId="2696"/>
        <pc:sldMkLst>
          <pc:docMk/>
          <pc:sldMk cId="3425782155" sldId="277"/>
        </pc:sldMkLst>
      </pc:sldChg>
      <pc:sldChg chg="addSp delSp modSp add del mod">
        <pc:chgData name="羽田野 拓" userId="a2621dbb4b80b59e" providerId="LiveId" clId="{B78BF0B6-D86E-FC46-8889-195A69F9098B}" dt="2020-09-06T18:49:04.775" v="4149" actId="2696"/>
        <pc:sldMkLst>
          <pc:docMk/>
          <pc:sldMk cId="4239421616" sldId="277"/>
        </pc:sldMkLst>
        <pc:spChg chg="mod">
          <ac:chgData name="羽田野 拓" userId="a2621dbb4b80b59e" providerId="LiveId" clId="{B78BF0B6-D86E-FC46-8889-195A69F9098B}" dt="2020-09-06T15:03:56.914" v="2246" actId="113"/>
          <ac:spMkLst>
            <pc:docMk/>
            <pc:sldMk cId="4239421616" sldId="27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4:16.761" v="2248" actId="14100"/>
          <ac:spMkLst>
            <pc:docMk/>
            <pc:sldMk cId="4239421616" sldId="277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5:11.542" v="2255" actId="1076"/>
          <ac:picMkLst>
            <pc:docMk/>
            <pc:sldMk cId="4239421616" sldId="277"/>
            <ac:picMk id="4" creationId="{5F43D69C-5F56-AB44-AD18-F2A35311026E}"/>
          </ac:picMkLst>
        </pc:picChg>
        <pc:picChg chg="del">
          <ac:chgData name="羽田野 拓" userId="a2621dbb4b80b59e" providerId="LiveId" clId="{B78BF0B6-D86E-FC46-8889-195A69F9098B}" dt="2020-09-06T15:04:18.537" v="2249" actId="478"/>
          <ac:picMkLst>
            <pc:docMk/>
            <pc:sldMk cId="4239421616" sldId="277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78" v="32" actId="2696"/>
        <pc:sldMkLst>
          <pc:docMk/>
          <pc:sldMk cId="2081364911" sldId="278"/>
        </pc:sldMkLst>
      </pc:sldChg>
      <pc:sldChg chg="addSp delSp modSp add del mod">
        <pc:chgData name="羽田野 拓" userId="a2621dbb4b80b59e" providerId="LiveId" clId="{B78BF0B6-D86E-FC46-8889-195A69F9098B}" dt="2020-09-06T18:49:04.787" v="4150" actId="2696"/>
        <pc:sldMkLst>
          <pc:docMk/>
          <pc:sldMk cId="2745205686" sldId="278"/>
        </pc:sldMkLst>
        <pc:spChg chg="mod">
          <ac:chgData name="羽田野 拓" userId="a2621dbb4b80b59e" providerId="LiveId" clId="{B78BF0B6-D86E-FC46-8889-195A69F9098B}" dt="2020-09-06T15:05:57.276" v="2258" actId="113"/>
          <ac:spMkLst>
            <pc:docMk/>
            <pc:sldMk cId="2745205686" sldId="27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6:16.976" v="2260" actId="14100"/>
          <ac:spMkLst>
            <pc:docMk/>
            <pc:sldMk cId="2745205686" sldId="27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6:56.596" v="2264" actId="14100"/>
          <ac:picMkLst>
            <pc:docMk/>
            <pc:sldMk cId="2745205686" sldId="278"/>
            <ac:picMk id="4" creationId="{715FDA28-216D-AE4C-9F03-9BF2A96E0E70}"/>
          </ac:picMkLst>
        </pc:picChg>
        <pc:picChg chg="del">
          <ac:chgData name="羽田野 拓" userId="a2621dbb4b80b59e" providerId="LiveId" clId="{B78BF0B6-D86E-FC46-8889-195A69F9098B}" dt="2020-09-06T15:06:18.555" v="2261" actId="478"/>
          <ac:picMkLst>
            <pc:docMk/>
            <pc:sldMk cId="2745205686" sldId="278"/>
            <ac:picMk id="5" creationId="{FD59058B-697C-204B-82AF-0C976A2D1D87}"/>
          </ac:picMkLst>
        </pc:picChg>
      </pc:sldChg>
      <pc:sldChg chg="addSp modSp add del mod">
        <pc:chgData name="羽田野 拓" userId="a2621dbb4b80b59e" providerId="LiveId" clId="{B78BF0B6-D86E-FC46-8889-195A69F9098B}" dt="2020-09-06T18:49:04.798" v="4151" actId="2696"/>
        <pc:sldMkLst>
          <pc:docMk/>
          <pc:sldMk cId="1020686652" sldId="279"/>
        </pc:sldMkLst>
        <pc:spChg chg="mod">
          <ac:chgData name="羽田野 拓" userId="a2621dbb4b80b59e" providerId="LiveId" clId="{B78BF0B6-D86E-FC46-8889-195A69F9098B}" dt="2020-09-06T15:08:55.252" v="2292" actId="14100"/>
          <ac:spMkLst>
            <pc:docMk/>
            <pc:sldMk cId="1020686652" sldId="279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0:08.547" v="2513" actId="20577"/>
          <ac:spMkLst>
            <pc:docMk/>
            <pc:sldMk cId="1020686652" sldId="279"/>
            <ac:spMk id="3" creationId="{B94B2D01-3CAE-3C4B-AD05-9B692E59BDBF}"/>
          </ac:spMkLst>
        </pc:spChg>
        <pc:picChg chg="add mod">
          <ac:chgData name="羽田野 拓" userId="a2621dbb4b80b59e" providerId="LiveId" clId="{B78BF0B6-D86E-FC46-8889-195A69F9098B}" dt="2020-09-06T15:11:56.616" v="2519" actId="1076"/>
          <ac:picMkLst>
            <pc:docMk/>
            <pc:sldMk cId="1020686652" sldId="279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0.816" v="15" actId="2696"/>
        <pc:sldMkLst>
          <pc:docMk/>
          <pc:sldMk cId="3989792673" sldId="279"/>
        </pc:sldMkLst>
      </pc:sldChg>
      <pc:sldChg chg="del">
        <pc:chgData name="羽田野 拓" userId="a2621dbb4b80b59e" providerId="LiveId" clId="{B78BF0B6-D86E-FC46-8889-195A69F9098B}" dt="2020-09-06T08:03:01.101" v="34" actId="2696"/>
        <pc:sldMkLst>
          <pc:docMk/>
          <pc:sldMk cId="27736720" sldId="280"/>
        </pc:sldMkLst>
      </pc:sldChg>
      <pc:sldChg chg="addSp delSp modSp add del mod">
        <pc:chgData name="羽田野 拓" userId="a2621dbb4b80b59e" providerId="LiveId" clId="{B78BF0B6-D86E-FC46-8889-195A69F9098B}" dt="2020-09-06T18:49:04.808" v="4152" actId="2696"/>
        <pc:sldMkLst>
          <pc:docMk/>
          <pc:sldMk cId="4012036285" sldId="280"/>
        </pc:sldMkLst>
        <pc:spChg chg="mod">
          <ac:chgData name="羽田野 拓" userId="a2621dbb4b80b59e" providerId="LiveId" clId="{B78BF0B6-D86E-FC46-8889-195A69F9098B}" dt="2020-09-06T15:14:50.833" v="2626" actId="20577"/>
          <ac:spMkLst>
            <pc:docMk/>
            <pc:sldMk cId="4012036285" sldId="280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4:57.879" v="2628" actId="14100"/>
          <ac:spMkLst>
            <pc:docMk/>
            <pc:sldMk cId="4012036285" sldId="280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4:40.468" v="2613" actId="14100"/>
          <ac:picMkLst>
            <pc:docMk/>
            <pc:sldMk cId="4012036285" sldId="280"/>
            <ac:picMk id="4" creationId="{BDF16444-F665-2A43-9873-23F319C05291}"/>
          </ac:picMkLst>
        </pc:picChg>
        <pc:picChg chg="add del">
          <ac:chgData name="羽田野 拓" userId="a2621dbb4b80b59e" providerId="LiveId" clId="{B78BF0B6-D86E-FC46-8889-195A69F9098B}" dt="2020-09-06T15:15:04.644" v="2630"/>
          <ac:picMkLst>
            <pc:docMk/>
            <pc:sldMk cId="4012036285" sldId="280"/>
            <ac:picMk id="5" creationId="{5A597F6F-A03C-4149-9744-BAFDE72E5A70}"/>
          </ac:picMkLst>
        </pc:picChg>
      </pc:sldChg>
      <pc:sldChg chg="modSp add del mod">
        <pc:chgData name="羽田野 拓" userId="a2621dbb4b80b59e" providerId="LiveId" clId="{B78BF0B6-D86E-FC46-8889-195A69F9098B}" dt="2020-09-06T18:49:04.822" v="4153" actId="2696"/>
        <pc:sldMkLst>
          <pc:docMk/>
          <pc:sldMk cId="783921414" sldId="281"/>
        </pc:sldMkLst>
        <pc:spChg chg="mod">
          <ac:chgData name="羽田野 拓" userId="a2621dbb4b80b59e" providerId="LiveId" clId="{B78BF0B6-D86E-FC46-8889-195A69F9098B}" dt="2020-09-06T15:15:12.647" v="2638" actId="20577"/>
          <ac:spMkLst>
            <pc:docMk/>
            <pc:sldMk cId="783921414" sldId="281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5:24.142" v="2667" actId="20577"/>
          <ac:spMkLst>
            <pc:docMk/>
            <pc:sldMk cId="783921414" sldId="281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6:19.932" v="2669" actId="1076"/>
          <ac:picMkLst>
            <pc:docMk/>
            <pc:sldMk cId="783921414" sldId="281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1.112" v="35" actId="2696"/>
        <pc:sldMkLst>
          <pc:docMk/>
          <pc:sldMk cId="437882426" sldId="282"/>
        </pc:sldMkLst>
      </pc:sldChg>
      <pc:sldChg chg="addSp delSp modSp add del mod modAnim">
        <pc:chgData name="羽田野 拓" userId="a2621dbb4b80b59e" providerId="LiveId" clId="{B78BF0B6-D86E-FC46-8889-195A69F9098B}" dt="2020-09-06T18:49:04.833" v="4154" actId="2696"/>
        <pc:sldMkLst>
          <pc:docMk/>
          <pc:sldMk cId="958880320" sldId="282"/>
        </pc:sldMkLst>
        <pc:spChg chg="mod">
          <ac:chgData name="羽田野 拓" userId="a2621dbb4b80b59e" providerId="LiveId" clId="{B78BF0B6-D86E-FC46-8889-195A69F9098B}" dt="2020-09-06T15:22:18.968" v="2742" actId="20577"/>
          <ac:spMkLst>
            <pc:docMk/>
            <pc:sldMk cId="958880320" sldId="28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18:22.509" v="2717"/>
          <ac:spMkLst>
            <pc:docMk/>
            <pc:sldMk cId="958880320" sldId="282"/>
            <ac:spMk id="3" creationId="{A5F64544-48EC-3544-9F64-D73F37E48AB7}"/>
          </ac:spMkLst>
        </pc:spChg>
        <pc:spChg chg="add mod">
          <ac:chgData name="羽田野 拓" userId="a2621dbb4b80b59e" providerId="LiveId" clId="{B78BF0B6-D86E-FC46-8889-195A69F9098B}" dt="2020-09-06T15:21:02.919" v="2734" actId="1076"/>
          <ac:spMkLst>
            <pc:docMk/>
            <pc:sldMk cId="958880320" sldId="282"/>
            <ac:spMk id="7" creationId="{EDBF6BB0-CAD0-6946-8B85-A1F620E9AA20}"/>
          </ac:spMkLst>
        </pc:spChg>
        <pc:picChg chg="del">
          <ac:chgData name="羽田野 拓" userId="a2621dbb4b80b59e" providerId="LiveId" clId="{B78BF0B6-D86E-FC46-8889-195A69F9098B}" dt="2020-09-06T15:18:25.635" v="2718" actId="478"/>
          <ac:picMkLst>
            <pc:docMk/>
            <pc:sldMk cId="958880320" sldId="282"/>
            <ac:picMk id="4" creationId="{715FDA28-216D-AE4C-9F03-9BF2A96E0E70}"/>
          </ac:picMkLst>
        </pc:picChg>
        <pc:picChg chg="add mod">
          <ac:chgData name="羽田野 拓" userId="a2621dbb4b80b59e" providerId="LiveId" clId="{B78BF0B6-D86E-FC46-8889-195A69F9098B}" dt="2020-09-06T15:19:08.926" v="2721" actId="14100"/>
          <ac:picMkLst>
            <pc:docMk/>
            <pc:sldMk cId="958880320" sldId="282"/>
            <ac:picMk id="5" creationId="{646D37EE-19B3-3742-A82D-2DCDE8A1F105}"/>
          </ac:picMkLst>
        </pc:picChg>
        <pc:picChg chg="add mod">
          <ac:chgData name="羽田野 拓" userId="a2621dbb4b80b59e" providerId="LiveId" clId="{B78BF0B6-D86E-FC46-8889-195A69F9098B}" dt="2020-09-06T15:19:42.219" v="2725" actId="1076"/>
          <ac:picMkLst>
            <pc:docMk/>
            <pc:sldMk cId="958880320" sldId="282"/>
            <ac:picMk id="6" creationId="{CA69BDCB-A60C-854E-98DE-AD370A8BBB07}"/>
          </ac:picMkLst>
        </pc:picChg>
        <pc:picChg chg="add mod">
          <ac:chgData name="羽田野 拓" userId="a2621dbb4b80b59e" providerId="LiveId" clId="{B78BF0B6-D86E-FC46-8889-195A69F9098B}" dt="2020-09-06T15:21:01.030" v="2733" actId="1076"/>
          <ac:picMkLst>
            <pc:docMk/>
            <pc:sldMk cId="958880320" sldId="282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62" v="38" actId="2696"/>
        <pc:sldMkLst>
          <pc:docMk/>
          <pc:sldMk cId="331674224" sldId="283"/>
        </pc:sldMkLst>
      </pc:sldChg>
      <pc:sldChg chg="addSp delSp modSp add del mod delAnim">
        <pc:chgData name="羽田野 拓" userId="a2621dbb4b80b59e" providerId="LiveId" clId="{B78BF0B6-D86E-FC46-8889-195A69F9098B}" dt="2020-09-06T18:49:04.849" v="4155" actId="2696"/>
        <pc:sldMkLst>
          <pc:docMk/>
          <pc:sldMk cId="3723446437" sldId="283"/>
        </pc:sldMkLst>
        <pc:spChg chg="mod">
          <ac:chgData name="羽田野 拓" userId="a2621dbb4b80b59e" providerId="LiveId" clId="{B78BF0B6-D86E-FC46-8889-195A69F9098B}" dt="2020-09-06T15:22:31.390" v="2749" actId="20577"/>
          <ac:spMkLst>
            <pc:docMk/>
            <pc:sldMk cId="3723446437" sldId="28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22:45.724" v="2750"/>
          <ac:spMkLst>
            <pc:docMk/>
            <pc:sldMk cId="3723446437" sldId="283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22:49.633" v="2751" actId="478"/>
          <ac:spMkLst>
            <pc:docMk/>
            <pc:sldMk cId="3723446437" sldId="283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23:24.725" v="2755" actId="1076"/>
          <ac:picMkLst>
            <pc:docMk/>
            <pc:sldMk cId="3723446437" sldId="283"/>
            <ac:picMk id="4" creationId="{8D7CF513-665B-4841-9309-31030C0C6EF0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8" creationId="{26586A24-384B-D941-8F78-D17F998FEF4C}"/>
          </ac:picMkLst>
        </pc:picChg>
      </pc:sldChg>
      <pc:sldChg chg="addSp delSp modSp add del mod delAnim">
        <pc:chgData name="羽田野 拓" userId="a2621dbb4b80b59e" providerId="LiveId" clId="{B78BF0B6-D86E-FC46-8889-195A69F9098B}" dt="2020-09-06T18:49:04.857" v="4156" actId="2696"/>
        <pc:sldMkLst>
          <pc:docMk/>
          <pc:sldMk cId="694984759" sldId="284"/>
        </pc:sldMkLst>
        <pc:spChg chg="mod">
          <ac:chgData name="羽田野 拓" userId="a2621dbb4b80b59e" providerId="LiveId" clId="{B78BF0B6-D86E-FC46-8889-195A69F9098B}" dt="2020-09-06T15:34:51.050" v="2766" actId="20577"/>
          <ac:spMkLst>
            <pc:docMk/>
            <pc:sldMk cId="694984759" sldId="28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35:55.455" v="2840" actId="14100"/>
          <ac:spMkLst>
            <pc:docMk/>
            <pc:sldMk cId="694984759" sldId="284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35:27.754" v="2768" actId="478"/>
          <ac:spMkLst>
            <pc:docMk/>
            <pc:sldMk cId="694984759" sldId="284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36:31.416" v="2846" actId="1076"/>
          <ac:picMkLst>
            <pc:docMk/>
            <pc:sldMk cId="694984759" sldId="284"/>
            <ac:picMk id="4" creationId="{EA68E213-7E29-F841-ADF2-5DC01093EF6E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93" v="41" actId="2696"/>
        <pc:sldMkLst>
          <pc:docMk/>
          <pc:sldMk cId="2725201702" sldId="284"/>
        </pc:sldMkLst>
      </pc:sldChg>
      <pc:sldChg chg="del">
        <pc:chgData name="羽田野 拓" userId="a2621dbb4b80b59e" providerId="LiveId" clId="{B78BF0B6-D86E-FC46-8889-195A69F9098B}" dt="2020-09-06T08:03:01.257" v="46" actId="2696"/>
        <pc:sldMkLst>
          <pc:docMk/>
          <pc:sldMk cId="1510353222" sldId="285"/>
        </pc:sldMkLst>
      </pc:sldChg>
      <pc:sldChg chg="addSp delSp modSp add del mod">
        <pc:chgData name="羽田野 拓" userId="a2621dbb4b80b59e" providerId="LiveId" clId="{B78BF0B6-D86E-FC46-8889-195A69F9098B}" dt="2020-09-06T18:49:04.864" v="4157" actId="2696"/>
        <pc:sldMkLst>
          <pc:docMk/>
          <pc:sldMk cId="2080528652" sldId="285"/>
        </pc:sldMkLst>
        <pc:spChg chg="del">
          <ac:chgData name="羽田野 拓" userId="a2621dbb4b80b59e" providerId="LiveId" clId="{B78BF0B6-D86E-FC46-8889-195A69F9098B}" dt="2020-09-06T15:37:46.421" v="2848" actId="478"/>
          <ac:spMkLst>
            <pc:docMk/>
            <pc:sldMk cId="2080528652" sldId="285"/>
            <ac:spMk id="2" creationId="{64E73EED-C38F-7841-A63A-4F11D355C992}"/>
          </ac:spMkLst>
        </pc:spChg>
        <pc:spChg chg="del">
          <ac:chgData name="羽田野 拓" userId="a2621dbb4b80b59e" providerId="LiveId" clId="{B78BF0B6-D86E-FC46-8889-195A69F9098B}" dt="2020-09-06T15:37:53.236" v="2850" actId="478"/>
          <ac:spMkLst>
            <pc:docMk/>
            <pc:sldMk cId="2080528652" sldId="285"/>
            <ac:spMk id="3" creationId="{B94B2D01-3CAE-3C4B-AD05-9B692E59BDBF}"/>
          </ac:spMkLst>
        </pc:spChg>
        <pc:spChg chg="add del mod">
          <ac:chgData name="羽田野 拓" userId="a2621dbb4b80b59e" providerId="LiveId" clId="{B78BF0B6-D86E-FC46-8889-195A69F9098B}" dt="2020-09-06T15:37:49.494" v="2849" actId="478"/>
          <ac:spMkLst>
            <pc:docMk/>
            <pc:sldMk cId="2080528652" sldId="285"/>
            <ac:spMk id="6" creationId="{1FAC1A3A-5751-3743-B567-8F1594F452BE}"/>
          </ac:spMkLst>
        </pc:spChg>
        <pc:spChg chg="add del mod">
          <ac:chgData name="羽田野 拓" userId="a2621dbb4b80b59e" providerId="LiveId" clId="{B78BF0B6-D86E-FC46-8889-195A69F9098B}" dt="2020-09-06T15:37:57.807" v="2851" actId="478"/>
          <ac:spMkLst>
            <pc:docMk/>
            <pc:sldMk cId="2080528652" sldId="285"/>
            <ac:spMk id="8" creationId="{AA23C052-B4AF-1E44-AFF4-82E70A1D588F}"/>
          </ac:spMkLst>
        </pc:spChg>
        <pc:spChg chg="add del mod">
          <ac:chgData name="羽田野 拓" userId="a2621dbb4b80b59e" providerId="LiveId" clId="{B78BF0B6-D86E-FC46-8889-195A69F9098B}" dt="2020-09-06T15:39:47.141" v="2864"/>
          <ac:spMkLst>
            <pc:docMk/>
            <pc:sldMk cId="2080528652" sldId="285"/>
            <ac:spMk id="11" creationId="{7C9A8AE6-7CBC-6243-84ED-C583920B9C29}"/>
          </ac:spMkLst>
        </pc:spChg>
        <pc:spChg chg="add del mod">
          <ac:chgData name="羽田野 拓" userId="a2621dbb4b80b59e" providerId="LiveId" clId="{B78BF0B6-D86E-FC46-8889-195A69F9098B}" dt="2020-09-06T15:39:50.395" v="2866"/>
          <ac:spMkLst>
            <pc:docMk/>
            <pc:sldMk cId="2080528652" sldId="285"/>
            <ac:spMk id="12" creationId="{1A415A1F-07D1-E74C-815C-9861407F12CF}"/>
          </ac:spMkLst>
        </pc:spChg>
        <pc:picChg chg="del">
          <ac:chgData name="羽田野 拓" userId="a2621dbb4b80b59e" providerId="LiveId" clId="{B78BF0B6-D86E-FC46-8889-195A69F9098B}" dt="2020-09-06T15:37:58.921" v="2852" actId="478"/>
          <ac:picMkLst>
            <pc:docMk/>
            <pc:sldMk cId="2080528652" sldId="285"/>
            <ac:picMk id="4" creationId="{BDF16444-F665-2A43-9873-23F319C05291}"/>
          </ac:picMkLst>
        </pc:picChg>
        <pc:picChg chg="add mod">
          <ac:chgData name="羽田野 拓" userId="a2621dbb4b80b59e" providerId="LiveId" clId="{B78BF0B6-D86E-FC46-8889-195A69F9098B}" dt="2020-09-06T15:38:24.131" v="2859" actId="14100"/>
          <ac:picMkLst>
            <pc:docMk/>
            <pc:sldMk cId="2080528652" sldId="285"/>
            <ac:picMk id="9" creationId="{53C28D48-FCD5-B24A-8474-27A3A725DCE8}"/>
          </ac:picMkLst>
        </pc:picChg>
        <pc:picChg chg="add mod">
          <ac:chgData name="羽田野 拓" userId="a2621dbb4b80b59e" providerId="LiveId" clId="{B78BF0B6-D86E-FC46-8889-195A69F9098B}" dt="2020-09-06T15:39:01.056" v="2862" actId="1076"/>
          <ac:picMkLst>
            <pc:docMk/>
            <pc:sldMk cId="2080528652" sldId="285"/>
            <ac:picMk id="10" creationId="{43CC50AB-70AE-C645-9751-AD3102C93F7A}"/>
          </ac:picMkLst>
        </pc:picChg>
      </pc:sldChg>
      <pc:sldChg chg="add del">
        <pc:chgData name="羽田野 拓" userId="a2621dbb4b80b59e" providerId="LiveId" clId="{B78BF0B6-D86E-FC46-8889-195A69F9098B}" dt="2020-09-06T15:34:46.282" v="2758"/>
        <pc:sldMkLst>
          <pc:docMk/>
          <pc:sldMk cId="2312934807" sldId="285"/>
        </pc:sldMkLst>
      </pc:sldChg>
      <pc:sldChg chg="add del">
        <pc:chgData name="羽田野 拓" userId="a2621dbb4b80b59e" providerId="LiveId" clId="{B78BF0B6-D86E-FC46-8889-195A69F9098B}" dt="2020-09-06T15:38:02.698" v="2854"/>
        <pc:sldMkLst>
          <pc:docMk/>
          <pc:sldMk cId="574882845" sldId="286"/>
        </pc:sldMkLst>
      </pc:sldChg>
      <pc:sldChg chg="del">
        <pc:chgData name="羽田野 拓" userId="a2621dbb4b80b59e" providerId="LiveId" clId="{B78BF0B6-D86E-FC46-8889-195A69F9098B}" dt="2020-09-06T08:03:01.148" v="37" actId="2696"/>
        <pc:sldMkLst>
          <pc:docMk/>
          <pc:sldMk cId="809351138" sldId="286"/>
        </pc:sldMkLst>
      </pc:sldChg>
      <pc:sldChg chg="addSp delSp modSp add del mod">
        <pc:chgData name="羽田野 拓" userId="a2621dbb4b80b59e" providerId="LiveId" clId="{B78BF0B6-D86E-FC46-8889-195A69F9098B}" dt="2020-09-06T18:49:04.881" v="4158" actId="2696"/>
        <pc:sldMkLst>
          <pc:docMk/>
          <pc:sldMk cId="2473360539" sldId="286"/>
        </pc:sldMkLst>
        <pc:picChg chg="add mod">
          <ac:chgData name="羽田野 拓" userId="a2621dbb4b80b59e" providerId="LiveId" clId="{B78BF0B6-D86E-FC46-8889-195A69F9098B}" dt="2020-09-06T15:40:46.528" v="2871" actId="14100"/>
          <ac:picMkLst>
            <pc:docMk/>
            <pc:sldMk cId="2473360539" sldId="286"/>
            <ac:picMk id="2" creationId="{63A34C8E-6D05-4242-B819-199DBBE0FA2D}"/>
          </ac:picMkLst>
        </pc:picChg>
        <pc:picChg chg="del">
          <ac:chgData name="羽田野 拓" userId="a2621dbb4b80b59e" providerId="LiveId" clId="{B78BF0B6-D86E-FC46-8889-195A69F9098B}" dt="2020-09-06T15:40:42.241" v="2869" actId="478"/>
          <ac:picMkLst>
            <pc:docMk/>
            <pc:sldMk cId="2473360539" sldId="286"/>
            <ac:picMk id="9" creationId="{53C28D48-FCD5-B24A-8474-27A3A725DCE8}"/>
          </ac:picMkLst>
        </pc:picChg>
        <pc:picChg chg="mod">
          <ac:chgData name="羽田野 拓" userId="a2621dbb4b80b59e" providerId="LiveId" clId="{B78BF0B6-D86E-FC46-8889-195A69F9098B}" dt="2020-09-06T15:41:36.507" v="2875" actId="1076"/>
          <ac:picMkLst>
            <pc:docMk/>
            <pc:sldMk cId="2473360539" sldId="286"/>
            <ac:picMk id="10" creationId="{43CC50AB-70AE-C645-9751-AD3102C93F7A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899" v="4159" actId="2696"/>
        <pc:sldMkLst>
          <pc:docMk/>
          <pc:sldMk cId="2825067608" sldId="287"/>
        </pc:sldMkLst>
        <pc:spChg chg="mod">
          <ac:chgData name="羽田野 拓" userId="a2621dbb4b80b59e" providerId="LiveId" clId="{B78BF0B6-D86E-FC46-8889-195A69F9098B}" dt="2020-09-06T16:07:12.833" v="2888" actId="20577"/>
          <ac:spMkLst>
            <pc:docMk/>
            <pc:sldMk cId="2825067608" sldId="28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06:54.295" v="2878"/>
          <ac:spMkLst>
            <pc:docMk/>
            <pc:sldMk cId="2825067608" sldId="287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06:40.101" v="2877" actId="478"/>
          <ac:picMkLst>
            <pc:docMk/>
            <pc:sldMk cId="2825067608" sldId="287"/>
            <ac:picMk id="4" creationId="{EA68E213-7E29-F841-ADF2-5DC01093EF6E}"/>
          </ac:picMkLst>
        </pc:picChg>
        <pc:picChg chg="add mod modCrop">
          <ac:chgData name="羽田野 拓" userId="a2621dbb4b80b59e" providerId="LiveId" clId="{B78BF0B6-D86E-FC46-8889-195A69F9098B}" dt="2020-09-06T16:09:10.441" v="2903" actId="1076"/>
          <ac:picMkLst>
            <pc:docMk/>
            <pc:sldMk cId="2825067608" sldId="287"/>
            <ac:picMk id="5" creationId="{1C5ACA6A-8579-FB4C-A2B3-9429F9CE69DD}"/>
          </ac:picMkLst>
        </pc:picChg>
        <pc:picChg chg="add del mod">
          <ac:chgData name="羽田野 拓" userId="a2621dbb4b80b59e" providerId="LiveId" clId="{B78BF0B6-D86E-FC46-8889-195A69F9098B}" dt="2020-09-06T16:08:34.650" v="2896" actId="478"/>
          <ac:picMkLst>
            <pc:docMk/>
            <pc:sldMk cId="2825067608" sldId="287"/>
            <ac:picMk id="6" creationId="{E6369BFA-8EB0-0B40-8F29-F8F97CE6DCE5}"/>
          </ac:picMkLst>
        </pc:picChg>
        <pc:picChg chg="add mod">
          <ac:chgData name="羽田野 拓" userId="a2621dbb4b80b59e" providerId="LiveId" clId="{B78BF0B6-D86E-FC46-8889-195A69F9098B}" dt="2020-09-06T16:08:54.840" v="2900" actId="1076"/>
          <ac:picMkLst>
            <pc:docMk/>
            <pc:sldMk cId="2825067608" sldId="287"/>
            <ac:picMk id="7" creationId="{2B971793-AD68-B64F-B88E-9FB3B66EAB56}"/>
          </ac:picMkLst>
        </pc:picChg>
      </pc:sldChg>
      <pc:sldChg chg="del">
        <pc:chgData name="羽田野 拓" userId="a2621dbb4b80b59e" providerId="LiveId" clId="{B78BF0B6-D86E-FC46-8889-195A69F9098B}" dt="2020-09-06T08:03:01.175" v="39" actId="2696"/>
        <pc:sldMkLst>
          <pc:docMk/>
          <pc:sldMk cId="3530799497" sldId="287"/>
        </pc:sldMkLst>
      </pc:sldChg>
      <pc:sldChg chg="addSp delSp modSp add del mod">
        <pc:chgData name="羽田野 拓" userId="a2621dbb4b80b59e" providerId="LiveId" clId="{B78BF0B6-D86E-FC46-8889-195A69F9098B}" dt="2020-09-06T18:49:04.910" v="4160" actId="2696"/>
        <pc:sldMkLst>
          <pc:docMk/>
          <pc:sldMk cId="1557404012" sldId="288"/>
        </pc:sldMkLst>
        <pc:spChg chg="mod">
          <ac:chgData name="羽田野 拓" userId="a2621dbb4b80b59e" providerId="LiveId" clId="{B78BF0B6-D86E-FC46-8889-195A69F9098B}" dt="2020-09-06T16:10:26.599" v="2929" actId="20577"/>
          <ac:spMkLst>
            <pc:docMk/>
            <pc:sldMk cId="1557404012" sldId="28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10:20.171" v="2915"/>
          <ac:spMkLst>
            <pc:docMk/>
            <pc:sldMk cId="1557404012" sldId="28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6:44:43.040" v="2936" actId="1076"/>
          <ac:picMkLst>
            <pc:docMk/>
            <pc:sldMk cId="1557404012" sldId="288"/>
            <ac:picMk id="4" creationId="{8A056E8C-E76E-B448-B46B-D36EDA65A400}"/>
          </ac:picMkLst>
        </pc:picChg>
        <pc:picChg chg="del">
          <ac:chgData name="羽田野 拓" userId="a2621dbb4b80b59e" providerId="LiveId" clId="{B78BF0B6-D86E-FC46-8889-195A69F9098B}" dt="2020-09-06T16:44:32.942" v="2930" actId="478"/>
          <ac:picMkLst>
            <pc:docMk/>
            <pc:sldMk cId="1557404012" sldId="288"/>
            <ac:picMk id="5" creationId="{1C5ACA6A-8579-FB4C-A2B3-9429F9CE69DD}"/>
          </ac:picMkLst>
        </pc:picChg>
        <pc:picChg chg="del">
          <ac:chgData name="羽田野 拓" userId="a2621dbb4b80b59e" providerId="LiveId" clId="{B78BF0B6-D86E-FC46-8889-195A69F9098B}" dt="2020-09-06T16:44:36.666" v="2933" actId="478"/>
          <ac:picMkLst>
            <pc:docMk/>
            <pc:sldMk cId="1557404012" sldId="288"/>
            <ac:picMk id="7" creationId="{2B971793-AD68-B64F-B88E-9FB3B66EAB56}"/>
          </ac:picMkLst>
        </pc:picChg>
        <pc:picChg chg="add del mod">
          <ac:chgData name="羽田野 拓" userId="a2621dbb4b80b59e" providerId="LiveId" clId="{B78BF0B6-D86E-FC46-8889-195A69F9098B}" dt="2020-09-06T16:44:50.183" v="2938"/>
          <ac:picMkLst>
            <pc:docMk/>
            <pc:sldMk cId="1557404012" sldId="288"/>
            <ac:picMk id="8" creationId="{187FF794-A452-B442-878C-AED1A45E4519}"/>
          </ac:picMkLst>
        </pc:picChg>
      </pc:sldChg>
      <pc:sldChg chg="del">
        <pc:chgData name="羽田野 拓" userId="a2621dbb4b80b59e" providerId="LiveId" clId="{B78BF0B6-D86E-FC46-8889-195A69F9098B}" dt="2020-09-06T08:03:01.185" v="40" actId="2696"/>
        <pc:sldMkLst>
          <pc:docMk/>
          <pc:sldMk cId="3516912968" sldId="288"/>
        </pc:sldMkLst>
      </pc:sldChg>
      <pc:sldChg chg="addSp delSp modSp add del mod modAnim">
        <pc:chgData name="羽田野 拓" userId="a2621dbb4b80b59e" providerId="LiveId" clId="{B78BF0B6-D86E-FC46-8889-195A69F9098B}" dt="2020-09-06T18:49:04.922" v="4161" actId="2696"/>
        <pc:sldMkLst>
          <pc:docMk/>
          <pc:sldMk cId="2267726877" sldId="289"/>
        </pc:sldMkLst>
        <pc:spChg chg="mod">
          <ac:chgData name="羽田野 拓" userId="a2621dbb4b80b59e" providerId="LiveId" clId="{B78BF0B6-D86E-FC46-8889-195A69F9098B}" dt="2020-09-06T16:45:21.804" v="3017" actId="20577"/>
          <ac:spMkLst>
            <pc:docMk/>
            <pc:sldMk cId="2267726877" sldId="289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45:24.023" v="3018" actId="478"/>
          <ac:picMkLst>
            <pc:docMk/>
            <pc:sldMk cId="2267726877" sldId="289"/>
            <ac:picMk id="4" creationId="{8A056E8C-E76E-B448-B46B-D36EDA65A400}"/>
          </ac:picMkLst>
        </pc:picChg>
        <pc:picChg chg="add mod">
          <ac:chgData name="羽田野 拓" userId="a2621dbb4b80b59e" providerId="LiveId" clId="{B78BF0B6-D86E-FC46-8889-195A69F9098B}" dt="2020-09-06T16:49:45.021" v="3046" actId="1076"/>
          <ac:picMkLst>
            <pc:docMk/>
            <pc:sldMk cId="2267726877" sldId="289"/>
            <ac:picMk id="5" creationId="{C94D56B1-8458-6F40-9F76-0F786D8BC31D}"/>
          </ac:picMkLst>
        </pc:picChg>
        <pc:picChg chg="add mod">
          <ac:chgData name="羽田野 拓" userId="a2621dbb4b80b59e" providerId="LiveId" clId="{B78BF0B6-D86E-FC46-8889-195A69F9098B}" dt="2020-09-06T16:49:29.650" v="3043" actId="1076"/>
          <ac:picMkLst>
            <pc:docMk/>
            <pc:sldMk cId="2267726877" sldId="289"/>
            <ac:picMk id="6" creationId="{6A82A37C-E2E9-7C4C-8EBA-84A6D068F3DB}"/>
          </ac:picMkLst>
        </pc:picChg>
        <pc:picChg chg="add mod">
          <ac:chgData name="羽田野 拓" userId="a2621dbb4b80b59e" providerId="LiveId" clId="{B78BF0B6-D86E-FC46-8889-195A69F9098B}" dt="2020-09-06T16:49:31.670" v="3044" actId="1076"/>
          <ac:picMkLst>
            <pc:docMk/>
            <pc:sldMk cId="2267726877" sldId="289"/>
            <ac:picMk id="7" creationId="{31C96442-2C1D-7D42-815B-7462AE3EEA78}"/>
          </ac:picMkLst>
        </pc:picChg>
        <pc:picChg chg="add mod">
          <ac:chgData name="羽田野 拓" userId="a2621dbb4b80b59e" providerId="LiveId" clId="{B78BF0B6-D86E-FC46-8889-195A69F9098B}" dt="2020-09-06T16:49:24.898" v="3042" actId="692"/>
          <ac:picMkLst>
            <pc:docMk/>
            <pc:sldMk cId="2267726877" sldId="289"/>
            <ac:picMk id="8" creationId="{BA0C1C3C-AC20-644D-ACCA-64F542882C45}"/>
          </ac:picMkLst>
        </pc:picChg>
      </pc:sldChg>
      <pc:sldChg chg="del">
        <pc:chgData name="羽田野 拓" userId="a2621dbb4b80b59e" providerId="LiveId" clId="{B78BF0B6-D86E-FC46-8889-195A69F9098B}" dt="2020-09-06T08:03:01.203" v="42" actId="2696"/>
        <pc:sldMkLst>
          <pc:docMk/>
          <pc:sldMk cId="3763695666" sldId="289"/>
        </pc:sldMkLst>
      </pc:sldChg>
      <pc:sldChg chg="del">
        <pc:chgData name="羽田野 拓" userId="a2621dbb4b80b59e" providerId="LiveId" clId="{B78BF0B6-D86E-FC46-8889-195A69F9098B}" dt="2020-09-06T08:03:01.218" v="43" actId="2696"/>
        <pc:sldMkLst>
          <pc:docMk/>
          <pc:sldMk cId="364482961" sldId="290"/>
        </pc:sldMkLst>
      </pc:sldChg>
      <pc:sldChg chg="addSp delSp modSp add del mod">
        <pc:chgData name="羽田野 拓" userId="a2621dbb4b80b59e" providerId="LiveId" clId="{B78BF0B6-D86E-FC46-8889-195A69F9098B}" dt="2020-09-06T18:49:04.956" v="4163" actId="2696"/>
        <pc:sldMkLst>
          <pc:docMk/>
          <pc:sldMk cId="2921554165" sldId="290"/>
        </pc:sldMkLst>
        <pc:spChg chg="mod">
          <ac:chgData name="羽田野 拓" userId="a2621dbb4b80b59e" providerId="LiveId" clId="{B78BF0B6-D86E-FC46-8889-195A69F9098B}" dt="2020-09-06T17:14:01.158" v="3451" actId="20577"/>
          <ac:spMkLst>
            <pc:docMk/>
            <pc:sldMk cId="2921554165" sldId="290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6:58:33.448" v="3052" actId="478"/>
          <ac:spMkLst>
            <pc:docMk/>
            <pc:sldMk cId="2921554165" sldId="290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7:05:51.623" v="3178" actId="403"/>
          <ac:spMkLst>
            <pc:docMk/>
            <pc:sldMk cId="2921554165" sldId="290"/>
            <ac:spMk id="6" creationId="{DA90117C-B45D-E142-B7A0-C5E705096A36}"/>
          </ac:spMkLst>
        </pc:spChg>
        <pc:picChg chg="add del">
          <ac:chgData name="羽田野 拓" userId="a2621dbb4b80b59e" providerId="LiveId" clId="{B78BF0B6-D86E-FC46-8889-195A69F9098B}" dt="2020-09-06T16:58:58.190" v="3057" actId="478"/>
          <ac:picMkLst>
            <pc:docMk/>
            <pc:sldMk cId="2921554165" sldId="290"/>
            <ac:picMk id="4" creationId="{9C2D2745-F025-E34B-A01F-859E3F28C6E1}"/>
          </ac:picMkLst>
        </pc:picChg>
      </pc:sldChg>
      <pc:sldChg chg="del">
        <pc:chgData name="羽田野 拓" userId="a2621dbb4b80b59e" providerId="LiveId" clId="{B78BF0B6-D86E-FC46-8889-195A69F9098B}" dt="2020-09-06T08:03:01.231" v="44" actId="2696"/>
        <pc:sldMkLst>
          <pc:docMk/>
          <pc:sldMk cId="27766561" sldId="291"/>
        </pc:sldMkLst>
      </pc:sldChg>
      <pc:sldChg chg="addSp delSp modSp add del mod">
        <pc:chgData name="羽田野 拓" userId="a2621dbb4b80b59e" providerId="LiveId" clId="{B78BF0B6-D86E-FC46-8889-195A69F9098B}" dt="2020-09-06T18:49:04.980" v="4164" actId="2696"/>
        <pc:sldMkLst>
          <pc:docMk/>
          <pc:sldMk cId="221076006" sldId="291"/>
        </pc:sldMkLst>
        <pc:spChg chg="mod">
          <ac:chgData name="羽田野 拓" userId="a2621dbb4b80b59e" providerId="LiveId" clId="{B78BF0B6-D86E-FC46-8889-195A69F9098B}" dt="2020-09-06T17:14:08.752" v="3452"/>
          <ac:spMkLst>
            <pc:docMk/>
            <pc:sldMk cId="221076006" sldId="291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01:43.128" v="3069" actId="478"/>
          <ac:spMkLst>
            <pc:docMk/>
            <pc:sldMk cId="221076006" sldId="291"/>
            <ac:spMk id="4" creationId="{5AC87BEF-EBF0-6341-890D-EAAB4AED1342}"/>
          </ac:spMkLst>
        </pc:spChg>
        <pc:spChg chg="del">
          <ac:chgData name="羽田野 拓" userId="a2621dbb4b80b59e" providerId="LiveId" clId="{B78BF0B6-D86E-FC46-8889-195A69F9098B}" dt="2020-09-06T17:01:40.255" v="3068" actId="478"/>
          <ac:spMkLst>
            <pc:docMk/>
            <pc:sldMk cId="221076006" sldId="291"/>
            <ac:spMk id="6" creationId="{DA90117C-B45D-E142-B7A0-C5E705096A36}"/>
          </ac:spMkLst>
        </pc:spChg>
        <pc:spChg chg="add mod">
          <ac:chgData name="羽田野 拓" userId="a2621dbb4b80b59e" providerId="LiveId" clId="{B78BF0B6-D86E-FC46-8889-195A69F9098B}" dt="2020-09-06T17:03:07.555" v="3083" actId="14100"/>
          <ac:spMkLst>
            <pc:docMk/>
            <pc:sldMk cId="221076006" sldId="291"/>
            <ac:spMk id="7" creationId="{300D4E3A-CFC6-384B-88A2-46C359989AC8}"/>
          </ac:spMkLst>
        </pc:spChg>
        <pc:spChg chg="add mod">
          <ac:chgData name="羽田野 拓" userId="a2621dbb4b80b59e" providerId="LiveId" clId="{B78BF0B6-D86E-FC46-8889-195A69F9098B}" dt="2020-09-06T17:04:27.476" v="3175" actId="1076"/>
          <ac:spMkLst>
            <pc:docMk/>
            <pc:sldMk cId="221076006" sldId="291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04:35.007" v="3176" actId="1076"/>
          <ac:picMkLst>
            <pc:docMk/>
            <pc:sldMk cId="221076006" sldId="291"/>
            <ac:picMk id="5" creationId="{F7C49EFC-FF54-B04A-9BB3-206382240786}"/>
          </ac:picMkLst>
        </pc:picChg>
      </pc:sldChg>
      <pc:sldChg chg="add del">
        <pc:chgData name="羽田野 拓" userId="a2621dbb4b80b59e" providerId="LiveId" clId="{B78BF0B6-D86E-FC46-8889-195A69F9098B}" dt="2020-09-06T16:58:05.858" v="3049"/>
        <pc:sldMkLst>
          <pc:docMk/>
          <pc:sldMk cId="1632808501" sldId="291"/>
        </pc:sldMkLst>
      </pc:sldChg>
      <pc:sldChg chg="modSp add del mod">
        <pc:chgData name="羽田野 拓" userId="a2621dbb4b80b59e" providerId="LiveId" clId="{B78BF0B6-D86E-FC46-8889-195A69F9098B}" dt="2020-09-06T18:49:04.992" v="4165" actId="2696"/>
        <pc:sldMkLst>
          <pc:docMk/>
          <pc:sldMk cId="3996358172" sldId="292"/>
        </pc:sldMkLst>
        <pc:spChg chg="mod">
          <ac:chgData name="羽田野 拓" userId="a2621dbb4b80b59e" providerId="LiveId" clId="{B78BF0B6-D86E-FC46-8889-195A69F9098B}" dt="2020-09-06T17:14:13.464" v="3453"/>
          <ac:spMkLst>
            <pc:docMk/>
            <pc:sldMk cId="3996358172" sldId="29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06:50.422" v="3198" actId="27636"/>
          <ac:spMkLst>
            <pc:docMk/>
            <pc:sldMk cId="3996358172" sldId="292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45" v="45" actId="2696"/>
        <pc:sldMkLst>
          <pc:docMk/>
          <pc:sldMk cId="4170147400" sldId="292"/>
        </pc:sldMkLst>
      </pc:sldChg>
      <pc:sldChg chg="del">
        <pc:chgData name="羽田野 拓" userId="a2621dbb4b80b59e" providerId="LiveId" clId="{B78BF0B6-D86E-FC46-8889-195A69F9098B}" dt="2020-09-06T08:03:01.132" v="36" actId="2696"/>
        <pc:sldMkLst>
          <pc:docMk/>
          <pc:sldMk cId="2696442398" sldId="293"/>
        </pc:sldMkLst>
      </pc:sldChg>
      <pc:sldChg chg="addSp delSp modSp add del mod">
        <pc:chgData name="羽田野 拓" userId="a2621dbb4b80b59e" providerId="LiveId" clId="{B78BF0B6-D86E-FC46-8889-195A69F9098B}" dt="2020-09-06T18:49:05.014" v="4166" actId="2696"/>
        <pc:sldMkLst>
          <pc:docMk/>
          <pc:sldMk cId="3631084550" sldId="293"/>
        </pc:sldMkLst>
        <pc:spChg chg="mod">
          <ac:chgData name="羽田野 拓" userId="a2621dbb4b80b59e" providerId="LiveId" clId="{B78BF0B6-D86E-FC46-8889-195A69F9098B}" dt="2020-09-06T17:14:18.354" v="3454"/>
          <ac:spMkLst>
            <pc:docMk/>
            <pc:sldMk cId="3631084550" sldId="293"/>
            <ac:spMk id="2" creationId="{56459D83-259C-D14C-B563-ECE7E1FBDC5B}"/>
          </ac:spMkLst>
        </pc:spChg>
        <pc:spChg chg="add mod">
          <ac:chgData name="羽田野 拓" userId="a2621dbb4b80b59e" providerId="LiveId" clId="{B78BF0B6-D86E-FC46-8889-195A69F9098B}" dt="2020-09-06T17:08:52.544" v="3205" actId="14100"/>
          <ac:spMkLst>
            <pc:docMk/>
            <pc:sldMk cId="3631084550" sldId="293"/>
            <ac:spMk id="6" creationId="{46FEC776-A9FA-CF42-AC06-A2F998E25265}"/>
          </ac:spMkLst>
        </pc:spChg>
        <pc:spChg chg="del mod">
          <ac:chgData name="羽田野 拓" userId="a2621dbb4b80b59e" providerId="LiveId" clId="{B78BF0B6-D86E-FC46-8889-195A69F9098B}" dt="2020-09-06T17:08:41.580" v="3204" actId="478"/>
          <ac:spMkLst>
            <pc:docMk/>
            <pc:sldMk cId="3631084550" sldId="293"/>
            <ac:spMk id="7" creationId="{300D4E3A-CFC6-384B-88A2-46C359989AC8}"/>
          </ac:spMkLst>
        </pc:spChg>
        <pc:spChg chg="mod">
          <ac:chgData name="羽田野 拓" userId="a2621dbb4b80b59e" providerId="LiveId" clId="{B78BF0B6-D86E-FC46-8889-195A69F9098B}" dt="2020-09-06T17:09:06.395" v="3207" actId="14100"/>
          <ac:spMkLst>
            <pc:docMk/>
            <pc:sldMk cId="3631084550" sldId="293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08:24.454" v="3201" actId="1076"/>
          <ac:picMkLst>
            <pc:docMk/>
            <pc:sldMk cId="3631084550" sldId="293"/>
            <ac:picMk id="5" creationId="{F7C49EFC-FF54-B04A-9BB3-206382240786}"/>
          </ac:picMkLst>
        </pc:picChg>
      </pc:sldChg>
      <pc:sldChg chg="modSp add del mod">
        <pc:chgData name="羽田野 拓" userId="a2621dbb4b80b59e" providerId="LiveId" clId="{B78BF0B6-D86E-FC46-8889-195A69F9098B}" dt="2020-09-06T18:49:05.026" v="4167" actId="2696"/>
        <pc:sldMkLst>
          <pc:docMk/>
          <pc:sldMk cId="97778428" sldId="294"/>
        </pc:sldMkLst>
        <pc:spChg chg="mod">
          <ac:chgData name="羽田野 拓" userId="a2621dbb4b80b59e" providerId="LiveId" clId="{B78BF0B6-D86E-FC46-8889-195A69F9098B}" dt="2020-09-06T17:10:16.124" v="3209"/>
          <ac:spMkLst>
            <pc:docMk/>
            <pc:sldMk cId="97778428" sldId="29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1:08.836" v="3234" actId="20577"/>
          <ac:spMkLst>
            <pc:docMk/>
            <pc:sldMk cId="97778428" sldId="294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67" v="47" actId="2696"/>
        <pc:sldMkLst>
          <pc:docMk/>
          <pc:sldMk cId="1555027808" sldId="294"/>
        </pc:sldMkLst>
      </pc:sldChg>
      <pc:sldChg chg="del">
        <pc:chgData name="羽田野 拓" userId="a2621dbb4b80b59e" providerId="LiveId" clId="{B78BF0B6-D86E-FC46-8889-195A69F9098B}" dt="2020-09-06T08:03:01.276" v="48" actId="2696"/>
        <pc:sldMkLst>
          <pc:docMk/>
          <pc:sldMk cId="1976803938" sldId="295"/>
        </pc:sldMkLst>
      </pc:sldChg>
      <pc:sldChg chg="modSp add del mod">
        <pc:chgData name="羽田野 拓" userId="a2621dbb4b80b59e" providerId="LiveId" clId="{B78BF0B6-D86E-FC46-8889-195A69F9098B}" dt="2020-09-06T18:49:04.944" v="4162" actId="2696"/>
        <pc:sldMkLst>
          <pc:docMk/>
          <pc:sldMk cId="3436155541" sldId="295"/>
        </pc:sldMkLst>
        <pc:spChg chg="mod">
          <ac:chgData name="羽田野 拓" userId="a2621dbb4b80b59e" providerId="LiveId" clId="{B78BF0B6-D86E-FC46-8889-195A69F9098B}" dt="2020-09-06T17:12:27.251" v="3236" actId="20577"/>
          <ac:spMkLst>
            <pc:docMk/>
            <pc:sldMk cId="3436155541" sldId="29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3:33.959" v="3416" actId="403"/>
          <ac:spMkLst>
            <pc:docMk/>
            <pc:sldMk cId="3436155541" sldId="295"/>
            <ac:spMk id="6" creationId="{DA90117C-B45D-E142-B7A0-C5E705096A36}"/>
          </ac:spMkLst>
        </pc:spChg>
      </pc:sldChg>
      <pc:sldChg chg="addSp delSp modSp add del mod">
        <pc:chgData name="羽田野 拓" userId="a2621dbb4b80b59e" providerId="LiveId" clId="{B78BF0B6-D86E-FC46-8889-195A69F9098B}" dt="2020-09-06T18:49:05.039" v="4168" actId="2696"/>
        <pc:sldMkLst>
          <pc:docMk/>
          <pc:sldMk cId="343050071" sldId="296"/>
        </pc:sldMkLst>
        <pc:spChg chg="mod">
          <ac:chgData name="羽田野 拓" userId="a2621dbb4b80b59e" providerId="LiveId" clId="{B78BF0B6-D86E-FC46-8889-195A69F9098B}" dt="2020-09-06T17:14:53.492" v="3456"/>
          <ac:spMkLst>
            <pc:docMk/>
            <pc:sldMk cId="343050071" sldId="296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7:15:19.868" v="3458" actId="478"/>
          <ac:spMkLst>
            <pc:docMk/>
            <pc:sldMk cId="343050071" sldId="296"/>
            <ac:spMk id="6" creationId="{46FEC776-A9FA-CF42-AC06-A2F998E25265}"/>
          </ac:spMkLst>
        </pc:spChg>
        <pc:spChg chg="add mod">
          <ac:chgData name="羽田野 拓" userId="a2621dbb4b80b59e" providerId="LiveId" clId="{B78BF0B6-D86E-FC46-8889-195A69F9098B}" dt="2020-09-06T17:16:02.051" v="3485" actId="14100"/>
          <ac:spMkLst>
            <pc:docMk/>
            <pc:sldMk cId="343050071" sldId="296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5:44.097" v="3482" actId="20577"/>
          <ac:spMkLst>
            <pc:docMk/>
            <pc:sldMk cId="343050071" sldId="296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15:28.379" v="3462" actId="1076"/>
          <ac:picMkLst>
            <pc:docMk/>
            <pc:sldMk cId="343050071" sldId="296"/>
            <ac:picMk id="3" creationId="{2180A5FB-5FFC-E848-9A52-6965EC6F10EE}"/>
          </ac:picMkLst>
        </pc:picChg>
        <pc:picChg chg="del">
          <ac:chgData name="羽田野 拓" userId="a2621dbb4b80b59e" providerId="LiveId" clId="{B78BF0B6-D86E-FC46-8889-195A69F9098B}" dt="2020-09-06T17:15:15.404" v="3457" actId="478"/>
          <ac:picMkLst>
            <pc:docMk/>
            <pc:sldMk cId="343050071" sldId="296"/>
            <ac:picMk id="5" creationId="{F7C49EFC-FF54-B04A-9BB3-206382240786}"/>
          </ac:picMkLst>
        </pc:picChg>
      </pc:sldChg>
      <pc:sldChg chg="del">
        <pc:chgData name="羽田野 拓" userId="a2621dbb4b80b59e" providerId="LiveId" clId="{B78BF0B6-D86E-FC46-8889-195A69F9098B}" dt="2020-09-06T08:03:01.299" v="50" actId="2696"/>
        <pc:sldMkLst>
          <pc:docMk/>
          <pc:sldMk cId="4108778552" sldId="296"/>
        </pc:sldMkLst>
      </pc:sldChg>
      <pc:sldChg chg="delSp modSp add del mod">
        <pc:chgData name="羽田野 拓" userId="a2621dbb4b80b59e" providerId="LiveId" clId="{B78BF0B6-D86E-FC46-8889-195A69F9098B}" dt="2020-09-06T18:49:05.050" v="4169" actId="2696"/>
        <pc:sldMkLst>
          <pc:docMk/>
          <pc:sldMk cId="3296776161" sldId="297"/>
        </pc:sldMkLst>
        <pc:spChg chg="del">
          <ac:chgData name="羽田野 拓" userId="a2621dbb4b80b59e" providerId="LiveId" clId="{B78BF0B6-D86E-FC46-8889-195A69F9098B}" dt="2020-09-06T17:16:55.512" v="3488" actId="478"/>
          <ac:spMkLst>
            <pc:docMk/>
            <pc:sldMk cId="3296776161" sldId="297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7:34.688" v="3559" actId="20577"/>
          <ac:spMkLst>
            <pc:docMk/>
            <pc:sldMk cId="3296776161" sldId="297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6:53.063" v="3487" actId="14826"/>
          <ac:picMkLst>
            <pc:docMk/>
            <pc:sldMk cId="3296776161" sldId="297"/>
            <ac:picMk id="3" creationId="{2180A5FB-5FFC-E848-9A52-6965EC6F10EE}"/>
          </ac:picMkLst>
        </pc:picChg>
      </pc:sldChg>
      <pc:sldChg chg="modSp add del mod">
        <pc:chgData name="羽田野 拓" userId="a2621dbb4b80b59e" providerId="LiveId" clId="{B78BF0B6-D86E-FC46-8889-195A69F9098B}" dt="2020-09-06T18:49:05.062" v="4170" actId="2696"/>
        <pc:sldMkLst>
          <pc:docMk/>
          <pc:sldMk cId="3402849810" sldId="298"/>
        </pc:sldMkLst>
        <pc:spChg chg="mod">
          <ac:chgData name="羽田野 拓" userId="a2621dbb4b80b59e" providerId="LiveId" clId="{B78BF0B6-D86E-FC46-8889-195A69F9098B}" dt="2020-09-06T17:18:47.516" v="3568" actId="20577"/>
          <ac:spMkLst>
            <pc:docMk/>
            <pc:sldMk cId="3402849810" sldId="298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8:36.769" v="3562" actId="1076"/>
          <ac:picMkLst>
            <pc:docMk/>
            <pc:sldMk cId="3402849810" sldId="298"/>
            <ac:picMk id="3" creationId="{2180A5FB-5FFC-E848-9A52-6965EC6F10EE}"/>
          </ac:picMkLst>
        </pc:picChg>
      </pc:sldChg>
      <pc:sldChg chg="modSp add del mod">
        <pc:chgData name="羽田野 拓" userId="a2621dbb4b80b59e" providerId="LiveId" clId="{B78BF0B6-D86E-FC46-8889-195A69F9098B}" dt="2020-09-06T18:49:05.091" v="4171" actId="2696"/>
        <pc:sldMkLst>
          <pc:docMk/>
          <pc:sldMk cId="928978894" sldId="299"/>
        </pc:sldMkLst>
        <pc:spChg chg="mod">
          <ac:chgData name="羽田野 拓" userId="a2621dbb4b80b59e" providerId="LiveId" clId="{B78BF0B6-D86E-FC46-8889-195A69F9098B}" dt="2020-09-06T17:20:16.530" v="3576" actId="20577"/>
          <ac:spMkLst>
            <pc:docMk/>
            <pc:sldMk cId="928978894" sldId="299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20:08.242" v="3570" actId="14826"/>
          <ac:picMkLst>
            <pc:docMk/>
            <pc:sldMk cId="928978894" sldId="299"/>
            <ac:picMk id="3" creationId="{2180A5FB-5FFC-E848-9A52-6965EC6F10EE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02" v="4172" actId="2696"/>
        <pc:sldMkLst>
          <pc:docMk/>
          <pc:sldMk cId="1601308105" sldId="300"/>
        </pc:sldMkLst>
        <pc:spChg chg="mod">
          <ac:chgData name="羽田野 拓" userId="a2621dbb4b80b59e" providerId="LiveId" clId="{B78BF0B6-D86E-FC46-8889-195A69F9098B}" dt="2020-09-06T17:23:02.991" v="3578"/>
          <ac:spMkLst>
            <pc:docMk/>
            <pc:sldMk cId="1601308105" sldId="300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28:29.248" v="3706" actId="478"/>
          <ac:spMkLst>
            <pc:docMk/>
            <pc:sldMk cId="1601308105" sldId="300"/>
            <ac:spMk id="3" creationId="{08FBC80F-FF5D-ED42-8494-F6E3AB906054}"/>
          </ac:spMkLst>
        </pc:spChg>
        <pc:spChg chg="mod">
          <ac:chgData name="羽田野 拓" userId="a2621dbb4b80b59e" providerId="LiveId" clId="{B78BF0B6-D86E-FC46-8889-195A69F9098B}" dt="2020-09-06T17:29:00.163" v="3720" actId="20577"/>
          <ac:spMkLst>
            <pc:docMk/>
            <pc:sldMk cId="1601308105" sldId="300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28:37.886" v="3709" actId="14100"/>
          <ac:picMkLst>
            <pc:docMk/>
            <pc:sldMk cId="1601308105" sldId="300"/>
            <ac:picMk id="4" creationId="{71DD2D88-297F-EF4C-929C-C0A3F315182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12" v="4173" actId="2696"/>
        <pc:sldMkLst>
          <pc:docMk/>
          <pc:sldMk cId="1399253496" sldId="301"/>
        </pc:sldMkLst>
        <pc:spChg chg="add del mod">
          <ac:chgData name="羽田野 拓" userId="a2621dbb4b80b59e" providerId="LiveId" clId="{B78BF0B6-D86E-FC46-8889-195A69F9098B}" dt="2020-09-06T17:31:40.511" v="3771"/>
          <ac:spMkLst>
            <pc:docMk/>
            <pc:sldMk cId="1399253496" sldId="301"/>
            <ac:spMk id="5" creationId="{0B53DB00-56D2-6646-B948-7C0469D44C15}"/>
          </ac:spMkLst>
        </pc:spChg>
        <pc:spChg chg="mod">
          <ac:chgData name="羽田野 拓" userId="a2621dbb4b80b59e" providerId="LiveId" clId="{B78BF0B6-D86E-FC46-8889-195A69F9098B}" dt="2020-09-06T17:30:47.790" v="3766" actId="20577"/>
          <ac:spMkLst>
            <pc:docMk/>
            <pc:sldMk cId="1399253496" sldId="301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0:54.739" v="3769" actId="14100"/>
          <ac:picMkLst>
            <pc:docMk/>
            <pc:sldMk cId="1399253496" sldId="301"/>
            <ac:picMk id="3" creationId="{BF58C06A-99C1-8C4B-85DD-6EB0CE1637BD}"/>
          </ac:picMkLst>
        </pc:picChg>
        <pc:picChg chg="del">
          <ac:chgData name="羽田野 拓" userId="a2621dbb4b80b59e" providerId="LiveId" clId="{B78BF0B6-D86E-FC46-8889-195A69F9098B}" dt="2020-09-06T17:30:38.928" v="3764" actId="478"/>
          <ac:picMkLst>
            <pc:docMk/>
            <pc:sldMk cId="1399253496" sldId="301"/>
            <ac:picMk id="4" creationId="{71DD2D88-297F-EF4C-929C-C0A3F315182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38" v="4174" actId="2696"/>
        <pc:sldMkLst>
          <pc:docMk/>
          <pc:sldMk cId="922915065" sldId="302"/>
        </pc:sldMkLst>
        <pc:spChg chg="mod">
          <ac:chgData name="羽田野 拓" userId="a2621dbb4b80b59e" providerId="LiveId" clId="{B78BF0B6-D86E-FC46-8889-195A69F9098B}" dt="2020-09-06T17:32:11.495" v="3828" actId="20577"/>
          <ac:spMkLst>
            <pc:docMk/>
            <pc:sldMk cId="922915065" sldId="302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1:46.247" v="3773" actId="478"/>
          <ac:picMkLst>
            <pc:docMk/>
            <pc:sldMk cId="922915065" sldId="302"/>
            <ac:picMk id="3" creationId="{BF58C06A-99C1-8C4B-85DD-6EB0CE1637BD}"/>
          </ac:picMkLst>
        </pc:picChg>
        <pc:picChg chg="add mod">
          <ac:chgData name="羽田野 拓" userId="a2621dbb4b80b59e" providerId="LiveId" clId="{B78BF0B6-D86E-FC46-8889-195A69F9098B}" dt="2020-09-06T17:32:30.682" v="3831" actId="14100"/>
          <ac:picMkLst>
            <pc:docMk/>
            <pc:sldMk cId="922915065" sldId="302"/>
            <ac:picMk id="4" creationId="{1095B663-192E-6A4F-A343-2ED8C44C7CB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51" v="4175" actId="2696"/>
        <pc:sldMkLst>
          <pc:docMk/>
          <pc:sldMk cId="1145107855" sldId="303"/>
        </pc:sldMkLst>
        <pc:spChg chg="mod">
          <ac:chgData name="羽田野 拓" userId="a2621dbb4b80b59e" providerId="LiveId" clId="{B78BF0B6-D86E-FC46-8889-195A69F9098B}" dt="2020-09-06T17:33:52.830" v="3833"/>
          <ac:spMkLst>
            <pc:docMk/>
            <pc:sldMk cId="1145107855" sldId="30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35:15.916" v="3896" actId="20577"/>
          <ac:spMkLst>
            <pc:docMk/>
            <pc:sldMk cId="1145107855" sldId="303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4:53.785" v="3839" actId="1076"/>
          <ac:picMkLst>
            <pc:docMk/>
            <pc:sldMk cId="1145107855" sldId="303"/>
            <ac:picMk id="3" creationId="{F05D12BF-5FFD-3D4C-A857-AB2DB62403F8}"/>
          </ac:picMkLst>
        </pc:picChg>
        <pc:picChg chg="del">
          <ac:chgData name="羽田野 拓" userId="a2621dbb4b80b59e" providerId="LiveId" clId="{B78BF0B6-D86E-FC46-8889-195A69F9098B}" dt="2020-09-06T17:34:01.071" v="3834" actId="478"/>
          <ac:picMkLst>
            <pc:docMk/>
            <pc:sldMk cId="1145107855" sldId="303"/>
            <ac:picMk id="4" creationId="{1095B663-192E-6A4F-A343-2ED8C44C7CB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62" v="4176" actId="2696"/>
        <pc:sldMkLst>
          <pc:docMk/>
          <pc:sldMk cId="44457498" sldId="304"/>
        </pc:sldMkLst>
        <pc:spChg chg="mod">
          <ac:chgData name="羽田野 拓" userId="a2621dbb4b80b59e" providerId="LiveId" clId="{B78BF0B6-D86E-FC46-8889-195A69F9098B}" dt="2020-09-06T17:36:30.603" v="3991" actId="20577"/>
          <ac:spMkLst>
            <pc:docMk/>
            <pc:sldMk cId="44457498" sldId="304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6:34.119" v="3992" actId="478"/>
          <ac:picMkLst>
            <pc:docMk/>
            <pc:sldMk cId="44457498" sldId="304"/>
            <ac:picMk id="3" creationId="{F05D12BF-5FFD-3D4C-A857-AB2DB62403F8}"/>
          </ac:picMkLst>
        </pc:picChg>
        <pc:picChg chg="add mod">
          <ac:chgData name="羽田野 拓" userId="a2621dbb4b80b59e" providerId="LiveId" clId="{B78BF0B6-D86E-FC46-8889-195A69F9098B}" dt="2020-09-06T17:37:16.629" v="3996" actId="1076"/>
          <ac:picMkLst>
            <pc:docMk/>
            <pc:sldMk cId="44457498" sldId="304"/>
            <ac:picMk id="4" creationId="{AC6393C2-56E4-E443-A8D2-4678C53CDC6F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74" v="4177" actId="2696"/>
        <pc:sldMkLst>
          <pc:docMk/>
          <pc:sldMk cId="1362930480" sldId="305"/>
        </pc:sldMkLst>
        <pc:spChg chg="mod">
          <ac:chgData name="羽田野 拓" userId="a2621dbb4b80b59e" providerId="LiveId" clId="{B78BF0B6-D86E-FC46-8889-195A69F9098B}" dt="2020-09-06T17:38:12.328" v="3998"/>
          <ac:spMkLst>
            <pc:docMk/>
            <pc:sldMk cId="1362930480" sldId="305"/>
            <ac:spMk id="6" creationId="{DA90117C-B45D-E142-B7A0-C5E705096A36}"/>
          </ac:spMkLst>
        </pc:spChg>
        <pc:picChg chg="add del mod">
          <ac:chgData name="羽田野 拓" userId="a2621dbb4b80b59e" providerId="LiveId" clId="{B78BF0B6-D86E-FC46-8889-195A69F9098B}" dt="2020-09-06T17:39:30.217" v="4004"/>
          <ac:picMkLst>
            <pc:docMk/>
            <pc:sldMk cId="1362930480" sldId="305"/>
            <ac:picMk id="3" creationId="{CC55200E-8892-BA4D-84C5-D59558432471}"/>
          </ac:picMkLst>
        </pc:picChg>
        <pc:picChg chg="add del">
          <ac:chgData name="羽田野 拓" userId="a2621dbb4b80b59e" providerId="LiveId" clId="{B78BF0B6-D86E-FC46-8889-195A69F9098B}" dt="2020-09-06T17:39:31.666" v="4005" actId="478"/>
          <ac:picMkLst>
            <pc:docMk/>
            <pc:sldMk cId="1362930480" sldId="305"/>
            <ac:picMk id="4" creationId="{AC6393C2-56E4-E443-A8D2-4678C53CDC6F}"/>
          </ac:picMkLst>
        </pc:picChg>
        <pc:picChg chg="add mod">
          <ac:chgData name="羽田野 拓" userId="a2621dbb4b80b59e" providerId="LiveId" clId="{B78BF0B6-D86E-FC46-8889-195A69F9098B}" dt="2020-09-06T17:40:20.126" v="4015" actId="1076"/>
          <ac:picMkLst>
            <pc:docMk/>
            <pc:sldMk cId="1362930480" sldId="305"/>
            <ac:picMk id="5" creationId="{3A938EAA-B3EC-A24D-9F36-96628C42799A}"/>
          </ac:picMkLst>
        </pc:picChg>
        <pc:picChg chg="add mod">
          <ac:chgData name="羽田野 拓" userId="a2621dbb4b80b59e" providerId="LiveId" clId="{B78BF0B6-D86E-FC46-8889-195A69F9098B}" dt="2020-09-06T17:40:18.874" v="4014" actId="1076"/>
          <ac:picMkLst>
            <pc:docMk/>
            <pc:sldMk cId="1362930480" sldId="305"/>
            <ac:picMk id="7" creationId="{4426BC45-1142-4F41-873E-23688B2B888E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84" v="4178" actId="2696"/>
        <pc:sldMkLst>
          <pc:docMk/>
          <pc:sldMk cId="1780728265" sldId="306"/>
        </pc:sldMkLst>
        <pc:spChg chg="mod">
          <ac:chgData name="羽田野 拓" userId="a2621dbb4b80b59e" providerId="LiveId" clId="{B78BF0B6-D86E-FC46-8889-195A69F9098B}" dt="2020-09-06T17:47:28.483" v="4046" actId="20577"/>
          <ac:spMkLst>
            <pc:docMk/>
            <pc:sldMk cId="1780728265" sldId="306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47:37.088" v="4049" actId="14100"/>
          <ac:picMkLst>
            <pc:docMk/>
            <pc:sldMk cId="1780728265" sldId="306"/>
            <ac:picMk id="3" creationId="{9C30851E-5B11-5148-83D0-BDE21D73ECA9}"/>
          </ac:picMkLst>
        </pc:picChg>
        <pc:picChg chg="add mod">
          <ac:chgData name="羽田野 拓" userId="a2621dbb4b80b59e" providerId="LiveId" clId="{B78BF0B6-D86E-FC46-8889-195A69F9098B}" dt="2020-09-06T17:48:00.098" v="4053" actId="14100"/>
          <ac:picMkLst>
            <pc:docMk/>
            <pc:sldMk cId="1780728265" sldId="306"/>
            <ac:picMk id="4" creationId="{8CC849F6-A892-D74D-8953-56545D1233EF}"/>
          </ac:picMkLst>
        </pc:picChg>
        <pc:picChg chg="del">
          <ac:chgData name="羽田野 拓" userId="a2621dbb4b80b59e" providerId="LiveId" clId="{B78BF0B6-D86E-FC46-8889-195A69F9098B}" dt="2020-09-06T17:47:16.825" v="4017" actId="478"/>
          <ac:picMkLst>
            <pc:docMk/>
            <pc:sldMk cId="1780728265" sldId="306"/>
            <ac:picMk id="5" creationId="{3A938EAA-B3EC-A24D-9F36-96628C42799A}"/>
          </ac:picMkLst>
        </pc:picChg>
        <pc:picChg chg="del">
          <ac:chgData name="羽田野 拓" userId="a2621dbb4b80b59e" providerId="LiveId" clId="{B78BF0B6-D86E-FC46-8889-195A69F9098B}" dt="2020-09-06T17:47:38.414" v="4050" actId="478"/>
          <ac:picMkLst>
            <pc:docMk/>
            <pc:sldMk cId="1780728265" sldId="306"/>
            <ac:picMk id="7" creationId="{4426BC45-1142-4F41-873E-23688B2B888E}"/>
          </ac:picMkLst>
        </pc:picChg>
        <pc:picChg chg="add del">
          <ac:chgData name="羽田野 拓" userId="a2621dbb4b80b59e" providerId="LiveId" clId="{B78BF0B6-D86E-FC46-8889-195A69F9098B}" dt="2020-09-06T17:48:06.774" v="4055"/>
          <ac:picMkLst>
            <pc:docMk/>
            <pc:sldMk cId="1780728265" sldId="306"/>
            <ac:picMk id="8" creationId="{2839502B-DA61-7F46-896B-EDE13DC0D215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94" v="4179" actId="2696"/>
        <pc:sldMkLst>
          <pc:docMk/>
          <pc:sldMk cId="784517152" sldId="307"/>
        </pc:sldMkLst>
        <pc:spChg chg="mod">
          <ac:chgData name="羽田野 拓" userId="a2621dbb4b80b59e" providerId="LiveId" clId="{B78BF0B6-D86E-FC46-8889-195A69F9098B}" dt="2020-09-06T17:49:45.713" v="4064" actId="20577"/>
          <ac:spMkLst>
            <pc:docMk/>
            <pc:sldMk cId="784517152" sldId="307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50:00.475" v="4066" actId="478"/>
          <ac:picMkLst>
            <pc:docMk/>
            <pc:sldMk cId="784517152" sldId="307"/>
            <ac:picMk id="3" creationId="{9C30851E-5B11-5148-83D0-BDE21D73ECA9}"/>
          </ac:picMkLst>
        </pc:picChg>
        <pc:picChg chg="del">
          <ac:chgData name="羽田野 拓" userId="a2621dbb4b80b59e" providerId="LiveId" clId="{B78BF0B6-D86E-FC46-8889-195A69F9098B}" dt="2020-09-06T17:50:07.010" v="4069" actId="478"/>
          <ac:picMkLst>
            <pc:docMk/>
            <pc:sldMk cId="784517152" sldId="307"/>
            <ac:picMk id="4" creationId="{8CC849F6-A892-D74D-8953-56545D1233EF}"/>
          </ac:picMkLst>
        </pc:picChg>
        <pc:picChg chg="add mod">
          <ac:chgData name="羽田野 拓" userId="a2621dbb4b80b59e" providerId="LiveId" clId="{B78BF0B6-D86E-FC46-8889-195A69F9098B}" dt="2020-09-06T17:50:06.040" v="4068" actId="14100"/>
          <ac:picMkLst>
            <pc:docMk/>
            <pc:sldMk cId="784517152" sldId="307"/>
            <ac:picMk id="5" creationId="{576249CF-6796-EA4D-81E0-034FB4EF0D28}"/>
          </ac:picMkLst>
        </pc:picChg>
        <pc:picChg chg="add mod">
          <ac:chgData name="羽田野 拓" userId="a2621dbb4b80b59e" providerId="LiveId" clId="{B78BF0B6-D86E-FC46-8889-195A69F9098B}" dt="2020-09-06T17:50:28.805" v="4073" actId="1076"/>
          <ac:picMkLst>
            <pc:docMk/>
            <pc:sldMk cId="784517152" sldId="307"/>
            <ac:picMk id="7" creationId="{5E96DD0A-8600-6B43-B21A-C8894CFEE2E6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210" v="4180" actId="2696"/>
        <pc:sldMkLst>
          <pc:docMk/>
          <pc:sldMk cId="2879648627" sldId="308"/>
        </pc:sldMkLst>
        <pc:spChg chg="mod">
          <ac:chgData name="羽田野 拓" userId="a2621dbb4b80b59e" providerId="LiveId" clId="{B78BF0B6-D86E-FC46-8889-195A69F9098B}" dt="2020-09-06T17:51:17.282" v="4084" actId="20577"/>
          <ac:spMkLst>
            <pc:docMk/>
            <pc:sldMk cId="2879648627" sldId="308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51:59.548" v="4094" actId="1076"/>
          <ac:picMkLst>
            <pc:docMk/>
            <pc:sldMk cId="2879648627" sldId="308"/>
            <ac:picMk id="3" creationId="{B0E070F9-71B5-0A48-A7CB-DB10FC41AD0F}"/>
          </ac:picMkLst>
        </pc:picChg>
        <pc:picChg chg="add mod">
          <ac:chgData name="羽田野 拓" userId="a2621dbb4b80b59e" providerId="LiveId" clId="{B78BF0B6-D86E-FC46-8889-195A69F9098B}" dt="2020-09-06T17:51:58.208" v="4093" actId="1076"/>
          <ac:picMkLst>
            <pc:docMk/>
            <pc:sldMk cId="2879648627" sldId="308"/>
            <ac:picMk id="4" creationId="{AC522A14-E41B-1245-A270-3B93E93C4F7E}"/>
          </ac:picMkLst>
        </pc:picChg>
        <pc:picChg chg="del">
          <ac:chgData name="羽田野 拓" userId="a2621dbb4b80b59e" providerId="LiveId" clId="{B78BF0B6-D86E-FC46-8889-195A69F9098B}" dt="2020-09-06T17:51:19.946" v="4085" actId="478"/>
          <ac:picMkLst>
            <pc:docMk/>
            <pc:sldMk cId="2879648627" sldId="308"/>
            <ac:picMk id="5" creationId="{576249CF-6796-EA4D-81E0-034FB4EF0D28}"/>
          </ac:picMkLst>
        </pc:picChg>
        <pc:picChg chg="del">
          <ac:chgData name="羽田野 拓" userId="a2621dbb4b80b59e" providerId="LiveId" clId="{B78BF0B6-D86E-FC46-8889-195A69F9098B}" dt="2020-09-06T17:51:21.698" v="4086" actId="478"/>
          <ac:picMkLst>
            <pc:docMk/>
            <pc:sldMk cId="2879648627" sldId="308"/>
            <ac:picMk id="7" creationId="{5E96DD0A-8600-6B43-B21A-C8894CFEE2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A51F-11EC-FC46-BFA4-DBD7D785F7EE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B2A8-4B5E-8747-B559-4F861D160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2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0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8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2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0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bson5527/AI_ensy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61D8F-5F40-8E42-A5B1-189ABDA0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9906" y="1664887"/>
            <a:ext cx="8361229" cy="2098226"/>
          </a:xfrm>
        </p:spPr>
        <p:txBody>
          <a:bodyPr/>
          <a:lstStyle/>
          <a:p>
            <a:r>
              <a:rPr lang="ja-JP" altLang="en-US"/>
              <a:t>技能向上訓練</a:t>
            </a:r>
            <a:br>
              <a:rPr lang="en-US" altLang="ja-JP"/>
            </a:br>
            <a:r>
              <a:rPr lang="ja-JP" altLang="en"/>
              <a:t>ＡＩ</a:t>
            </a:r>
            <a:r>
              <a:rPr lang="ja-JP" altLang="en-US"/>
              <a:t>基礎コース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F04EE-86BE-8443-BE21-1EA092530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554" y="4422388"/>
            <a:ext cx="6831673" cy="1086237"/>
          </a:xfrm>
        </p:spPr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演習</a:t>
            </a:r>
            <a:r>
              <a:rPr kumimoji="1" lang="en-US" altLang="ja-JP"/>
              <a:t>①</a:t>
            </a:r>
          </a:p>
          <a:p>
            <a:r>
              <a:rPr lang="ja-JP" altLang="en-US"/>
              <a:t>クラスタリング</a:t>
            </a:r>
            <a:endParaRPr kumimoji="1" lang="ja-JP" altLang="en-US"/>
          </a:p>
        </p:txBody>
      </p:sp>
      <p:pic>
        <p:nvPicPr>
          <p:cNvPr id="18434" name="Picture 2" descr="ハローワーク　ハロートレーニング　ハロワ　ハロトレくん　">
            <a:extLst>
              <a:ext uri="{FF2B5EF4-FFF2-40B4-BE49-F238E27FC236}">
                <a16:creationId xmlns:a16="http://schemas.microsoft.com/office/drawing/2014/main" id="{83A00E35-ACF5-0A47-BCC2-20BF0C1C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49375"/>
            <a:ext cx="3303347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5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362D6-F8EB-BA4A-B3AE-DAF25434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クラスタリングを実行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EA468BD-B32B-3E46-85D1-A9FD0566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7403887" cy="2824163"/>
          </a:xfrm>
          <a:prstGeom prst="rect">
            <a:avLst/>
          </a:prstGeom>
        </p:spPr>
      </p:pic>
      <p:sp>
        <p:nvSpPr>
          <p:cNvPr id="5" name="下矢印 4">
            <a:extLst>
              <a:ext uri="{FF2B5EF4-FFF2-40B4-BE49-F238E27FC236}">
                <a16:creationId xmlns:a16="http://schemas.microsoft.com/office/drawing/2014/main" id="{29E008E6-1C49-F345-ABA9-DD1E308A2CC1}"/>
              </a:ext>
            </a:extLst>
          </p:cNvPr>
          <p:cNvSpPr/>
          <p:nvPr/>
        </p:nvSpPr>
        <p:spPr>
          <a:xfrm>
            <a:off x="4471988" y="4429125"/>
            <a:ext cx="885825" cy="728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137053-F94A-6B46-99ED-F5711C21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17" y="5362575"/>
            <a:ext cx="947396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B167-2E10-A145-8503-42B67AF1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7275"/>
          </a:xfrm>
        </p:spPr>
        <p:txBody>
          <a:bodyPr/>
          <a:lstStyle/>
          <a:p>
            <a:r>
              <a:rPr kumimoji="1" lang="ja-JP" altLang="en-US"/>
              <a:t>個数の確認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E512F-8007-F34E-8D5A-99170B47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3075"/>
            <a:ext cx="9601200" cy="3581400"/>
          </a:xfrm>
        </p:spPr>
        <p:txBody>
          <a:bodyPr/>
          <a:lstStyle/>
          <a:p>
            <a:r>
              <a:rPr kumimoji="1" lang="ja-JP" altLang="en-US"/>
              <a:t>本当に４７個あるか、確認してみます。以下のコードで、</a:t>
            </a:r>
            <a:r>
              <a:rPr kumimoji="1" lang="en-US" altLang="ja-JP" dirty="0"/>
              <a:t>47</a:t>
            </a:r>
            <a:r>
              <a:rPr kumimoji="1" lang="ja-JP" altLang="en-US"/>
              <a:t>を表示されれば成功です。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FF11E1-0F0E-D542-B274-228DAF4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2776536"/>
            <a:ext cx="559519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8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44A05-F8D4-CA49-BAF1-8049A7BE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1538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クラスタ番号を、元の</a:t>
            </a:r>
            <a:r>
              <a:rPr lang="en" altLang="ja-JP" dirty="0" err="1"/>
              <a:t>DataFrame</a:t>
            </a:r>
            <a:r>
              <a:rPr lang="ja-JP" altLang="en-US"/>
              <a:t>に連結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F883C7-4BF0-014A-8D65-4E2EE9D0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5"/>
            <a:ext cx="9601200" cy="4124325"/>
          </a:xfrm>
        </p:spPr>
        <p:txBody>
          <a:bodyPr/>
          <a:lstStyle/>
          <a:p>
            <a:r>
              <a:rPr lang="ja-JP" altLang="en-US"/>
              <a:t>出力されたクラスタ番号を、元の</a:t>
            </a:r>
            <a:r>
              <a:rPr lang="en" altLang="ja-JP" dirty="0" err="1"/>
              <a:t>DataFrame</a:t>
            </a:r>
            <a:r>
              <a:rPr lang="ja-JP" altLang="en-US"/>
              <a:t>に新しい列として連結します。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26F0CD-D0BE-B44C-B1D4-6D4D68E8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22550"/>
            <a:ext cx="1001315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1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AFE1C-E9D0-4747-8A3C-1291F83C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7263"/>
          </a:xfrm>
        </p:spPr>
        <p:txBody>
          <a:bodyPr/>
          <a:lstStyle/>
          <a:p>
            <a:r>
              <a:rPr lang="ja-JP" altLang="en-US"/>
              <a:t>クラスタ番号の順に並び替え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B30DA9-BD62-9446-A9D1-73B922CD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3581400"/>
          </a:xfrm>
        </p:spPr>
        <p:txBody>
          <a:bodyPr/>
          <a:lstStyle/>
          <a:p>
            <a:r>
              <a:rPr kumimoji="1" lang="ja-JP" altLang="en-US"/>
              <a:t>クラスタ番号順に整列し、表示してみましょう。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B6914B-35DC-EE42-ABE3-9D835B60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1" y="3429000"/>
            <a:ext cx="8905878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EA1AC-BC7B-6C40-9535-F7835736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5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散布図で可視化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00D47-1931-1A43-9E0D-907EE02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ja-JP" altLang="en-US"/>
              <a:t>クラスタ番号だけでは直感的な理解がしにくいのは確かです。そこで再度、散布図で可視化をします。今度はクラスタ番号ごとにプロットの色を変化させるこ とで見分けられるようにします。</a:t>
            </a:r>
            <a:r>
              <a:rPr lang="en" altLang="ja-JP" dirty="0"/>
              <a:t>matplotlib</a:t>
            </a:r>
            <a:r>
              <a:rPr lang="ja-JP" altLang="en-US"/>
              <a:t>の</a:t>
            </a:r>
            <a:r>
              <a:rPr lang="en" altLang="ja-JP" dirty="0"/>
              <a:t>scatter</a:t>
            </a:r>
            <a:r>
              <a:rPr lang="ja-JP" altLang="en-US"/>
              <a:t>で、オプション </a:t>
            </a:r>
            <a:r>
              <a:rPr lang="en" altLang="ja-JP" b="1" dirty="0"/>
              <a:t>c= </a:t>
            </a:r>
            <a:r>
              <a:rPr lang="ja-JP" altLang="en-US"/>
              <a:t>に色番号を指定することでプロットの色を変えられます。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B78111-5ED9-A74D-AC6E-036D78D6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83" y="3400426"/>
            <a:ext cx="11075032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45DC1-B797-FE43-A6A2-87FC24D7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カラーコードを設定し、もう一度可視化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55A42-C9C3-DE4F-89E9-587750AA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5"/>
            <a:ext cx="9601200" cy="1028700"/>
          </a:xfrm>
        </p:spPr>
        <p:txBody>
          <a:bodyPr/>
          <a:lstStyle/>
          <a:p>
            <a:r>
              <a:rPr lang="ja-JP" altLang="en-US"/>
              <a:t>一部、見えにくい色がありますね。また、このままでは、どの色がどのクラスタ番号かが分かりにくいですので、カラーコードを管理するリストを作成して、もう一 度プロットしてみましょう。 </a:t>
            </a:r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59BBBE-321C-8740-BD57-D2EC2B37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898775"/>
            <a:ext cx="10566400" cy="242570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8D5672A-89AB-8642-8917-8D60B49752EC}"/>
              </a:ext>
            </a:extLst>
          </p:cNvPr>
          <p:cNvSpPr txBox="1">
            <a:spLocks/>
          </p:cNvSpPr>
          <p:nvPr/>
        </p:nvSpPr>
        <p:spPr>
          <a:xfrm>
            <a:off x="1371600" y="5594350"/>
            <a:ext cx="96012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/>
              <a:t>補足</a:t>
            </a:r>
            <a:r>
              <a:rPr lang="en-US" altLang="ja-JP" b="1" dirty="0"/>
              <a:t>: </a:t>
            </a:r>
            <a:r>
              <a:rPr lang="ja-JP" altLang="en-US"/>
              <a:t>カラーリストは、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0...</a:t>
            </a:r>
            <a:r>
              <a:rPr lang="ja-JP" altLang="en-US"/>
              <a:t>赤、</a:t>
            </a:r>
            <a:r>
              <a:rPr lang="en-US" altLang="ja-JP" dirty="0"/>
              <a:t>1...</a:t>
            </a:r>
            <a:r>
              <a:rPr lang="ja-JP" altLang="en-US"/>
              <a:t>緑、</a:t>
            </a:r>
            <a:r>
              <a:rPr lang="en-US" altLang="ja-JP" dirty="0"/>
              <a:t>2...⻘</a:t>
            </a:r>
            <a:r>
              <a:rPr lang="ja-JP" altLang="en-US"/>
              <a:t>、</a:t>
            </a:r>
            <a:r>
              <a:rPr lang="en-US" altLang="ja-JP" dirty="0"/>
              <a:t>3...</a:t>
            </a:r>
            <a:r>
              <a:rPr lang="ja-JP" altLang="en-US"/>
              <a:t>シアン、</a:t>
            </a:r>
            <a:r>
              <a:rPr lang="en-US" altLang="ja-JP" dirty="0"/>
              <a:t>4...</a:t>
            </a:r>
            <a:r>
              <a:rPr lang="ja-JP" altLang="en-US"/>
              <a:t>マゼンダ、</a:t>
            </a:r>
            <a:r>
              <a:rPr lang="en-US" altLang="ja-JP" dirty="0"/>
              <a:t>5...</a:t>
            </a:r>
            <a:r>
              <a:rPr lang="ja-JP" altLang="en-US"/>
              <a:t>⻩、、、となっています。 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447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307BB-CED5-F446-95AF-42AC6C96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適切なクラスタ数 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21E84-0A9E-DA4B-99FF-DBFAC5F5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0670"/>
            <a:ext cx="9601200" cy="4619500"/>
          </a:xfrm>
        </p:spPr>
        <p:txBody>
          <a:bodyPr>
            <a:normAutofit/>
          </a:bodyPr>
          <a:lstStyle/>
          <a:p>
            <a:r>
              <a:rPr lang="ja-JP" altLang="en-US" sz="2800"/>
              <a:t>以上で、都道府県のクラスタリングが完了しました。 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/>
              <a:t>しかし、クラスタ数は、本当６個でよかったのでしょうか？６個と言うのは、適当に決めた値です。</a:t>
            </a:r>
            <a:endParaRPr lang="en-US" altLang="ja-JP" sz="2800" dirty="0"/>
          </a:p>
          <a:p>
            <a:pPr marL="0" indent="0">
              <a:buNone/>
            </a:pPr>
            <a:endParaRPr lang="ja-JP" altLang="en-US" sz="2800"/>
          </a:p>
          <a:p>
            <a:r>
              <a:rPr lang="ja-JP" altLang="en-US" sz="2800"/>
              <a:t>た完璧な方法ではありませんが、このクラスタ数を推定するための手法として「エルボー法」や「シルエット分析」という手法があります。ここでは比較的分かりやすい「エルボー法」についてトライしてみましょう。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F2A3F-3BBE-024D-9F14-F4803F10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エルボー法で、適切なクラスタ数を算出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322BA-75D1-4B43-B4D5-0918A263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186988" cy="1365662"/>
          </a:xfrm>
        </p:spPr>
        <p:txBody>
          <a:bodyPr/>
          <a:lstStyle/>
          <a:p>
            <a:r>
              <a:rPr lang="en" altLang="ja-JP" dirty="0"/>
              <a:t>k</a:t>
            </a:r>
            <a:r>
              <a:rPr lang="ja-JP" altLang="en-US"/>
              <a:t>平均法のアルゴリズムを実行</a:t>
            </a:r>
            <a:r>
              <a:rPr lang="en-US" altLang="ja-JP" dirty="0"/>
              <a:t>(</a:t>
            </a:r>
            <a:r>
              <a:rPr lang="en" altLang="ja-JP" dirty="0"/>
              <a:t>fit)</a:t>
            </a:r>
            <a:r>
              <a:rPr lang="ja-JP" altLang="en-US"/>
              <a:t>すると、各クラスタの重心との距離</a:t>
            </a:r>
            <a:r>
              <a:rPr lang="en-US" altLang="ja-JP" dirty="0"/>
              <a:t>(</a:t>
            </a:r>
            <a:r>
              <a:rPr lang="ja-JP" altLang="en-US"/>
              <a:t>残差二乗和</a:t>
            </a:r>
            <a:r>
              <a:rPr lang="en-US" altLang="ja-JP" dirty="0"/>
              <a:t>)</a:t>
            </a:r>
            <a:r>
              <a:rPr lang="ja-JP" altLang="en-US"/>
              <a:t>を取得することができます。そこでクラスタ数を総当り的に変化させながら、この 距離をプロットすることで、適切なクラスタ数を見つけ出そうというのが、エルボー法になります。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EB3C1CE-C6D7-5C44-849A-A92D677A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56" y="2631168"/>
            <a:ext cx="7028482" cy="41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91C09-B14B-C543-BE00-5525597B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実行結果を確認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85E4C-74DC-6E4C-8028-25C007A6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ja-JP" altLang="en-US"/>
              <a:t>横軸にクラスタ数、縦軸に残差平方和を図示すると、肘</a:t>
            </a:r>
            <a:r>
              <a:rPr lang="en-US" altLang="ja-JP" dirty="0"/>
              <a:t>(</a:t>
            </a:r>
            <a:r>
              <a:rPr lang="ja-JP" altLang="en-US"/>
              <a:t>エルボー</a:t>
            </a:r>
            <a:r>
              <a:rPr lang="en-US" altLang="ja-JP" dirty="0"/>
              <a:t>)</a:t>
            </a:r>
            <a:r>
              <a:rPr lang="ja-JP" altLang="en-US"/>
              <a:t>のようにポキっと曲がった場所があることがわかります。 上記の例ではクラスタ数</a:t>
            </a:r>
            <a:r>
              <a:rPr lang="en-US" altLang="ja-JP" dirty="0"/>
              <a:t>=3</a:t>
            </a:r>
            <a:r>
              <a:rPr lang="ja-JP" altLang="en-US"/>
              <a:t>の点でグ ラフがポキっと曲がっていますね。 エルボー法ではこのような点を見つけることで最適な</a:t>
            </a:r>
            <a:r>
              <a:rPr lang="en-US" altLang="ja-JP" dirty="0"/>
              <a:t>(</a:t>
            </a:r>
            <a:r>
              <a:rPr lang="ja-JP" altLang="en-US"/>
              <a:t>と思われる</a:t>
            </a:r>
            <a:r>
              <a:rPr lang="en-US" altLang="ja-JP" dirty="0"/>
              <a:t>)</a:t>
            </a:r>
            <a:r>
              <a:rPr lang="ja-JP" altLang="en-US"/>
              <a:t>クラスタ数を推定します。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02659F-0A13-5E49-8B69-15B2A784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95601"/>
            <a:ext cx="6134100" cy="35814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FAE089-45F6-6A47-99A3-B78E236604B1}"/>
              </a:ext>
            </a:extLst>
          </p:cNvPr>
          <p:cNvCxnSpPr/>
          <p:nvPr/>
        </p:nvCxnSpPr>
        <p:spPr>
          <a:xfrm flipV="1">
            <a:off x="4229100" y="5400675"/>
            <a:ext cx="0" cy="12858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8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B382-92BB-5C46-A9DB-00228DDC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13" y="16383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sz="5400"/>
              <a:t>最後に、適切なクラスタ数（３）で再度クラスタリングを行ってみよう。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22491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14B6A-8DCF-174F-83F0-8D55168D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4E112-3297-8B4D-A9CC-12601C09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800" dirty="0">
                <a:hlinkClick r:id="rId2"/>
              </a:rPr>
              <a:t>https://github.com/GIbson5527/AI_ensyu</a:t>
            </a:r>
            <a:endParaRPr lang="en" altLang="ja-JP" sz="2800" dirty="0"/>
          </a:p>
          <a:p>
            <a:endParaRPr kumimoji="1" lang="en" altLang="ja-JP" sz="2800" dirty="0"/>
          </a:p>
          <a:p>
            <a:r>
              <a:rPr lang="ja-JP" altLang="en-US" sz="2800"/>
              <a:t>上のサイトから、</a:t>
            </a:r>
            <a:r>
              <a:rPr lang="en-US" altLang="ja-JP" sz="2800" dirty="0"/>
              <a:t>ensyu1</a:t>
            </a:r>
            <a:r>
              <a:rPr lang="ja-JP" altLang="en-US" sz="2800"/>
              <a:t>をダウンロードし、自身の</a:t>
            </a:r>
            <a:r>
              <a:rPr lang="en-US" altLang="ja-JP" sz="2800" dirty="0" err="1"/>
              <a:t>GoogleDrive</a:t>
            </a:r>
            <a:r>
              <a:rPr lang="ja-JP" altLang="en-US" sz="2800"/>
              <a:t>に保存する。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 err="1"/>
              <a:t>MyDrive</a:t>
            </a:r>
            <a:r>
              <a:rPr lang="ja-JP" altLang="en-US" sz="2800"/>
              <a:t>に保存したら、フォルダ内の、</a:t>
            </a:r>
            <a:r>
              <a:rPr lang="en-US" altLang="ja-JP" sz="2800" dirty="0"/>
              <a:t>ensyu1.ipynb</a:t>
            </a:r>
            <a:r>
              <a:rPr lang="ja-JP" altLang="en-US" sz="2800"/>
              <a:t>を開く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0305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5C9AC-5E2B-8148-906E-6582970F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r>
              <a:rPr lang="en-US" altLang="ja-JP" dirty="0"/>
              <a:t>: </a:t>
            </a:r>
            <a:r>
              <a:rPr lang="ja-JP" altLang="en-US"/>
              <a:t>都道府県のクラスタリング 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11899-F8E7-5E4C-833E-5B67488C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/>
              <a:t>それでは実際に、オープンデータを用いてクラスタリングを行います。今回は各都道府県の物価データを用いて、類似している県をいくつかのグループに分類してみ ましょう。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0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E26F9-61DB-4E46-B982-F687B99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ライブラリの読み込み</a:t>
            </a:r>
            <a:br>
              <a:rPr lang="en-US" altLang="ja-JP" dirty="0"/>
            </a:br>
            <a:r>
              <a:rPr lang="ja-JP" altLang="en-US"/>
              <a:t>解析に使用するライブラリをインポート</a:t>
            </a:r>
            <a:br>
              <a:rPr lang="ja-JP" altLang="en-US"/>
            </a:b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53DF6E5-3BD2-1444-B2AB-4DE22296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1600" y="2738489"/>
            <a:ext cx="9763551" cy="21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F5348-13AF-3D43-804C-D37EBFA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Google Drive</a:t>
            </a:r>
            <a:r>
              <a:rPr lang="ja-JP" altLang="en-US"/>
              <a:t>をマウント</a:t>
            </a:r>
            <a:br>
              <a:rPr lang="ja-JP" altLang="en-US"/>
            </a:br>
            <a:br>
              <a:rPr lang="ja-JP" altLang="en-US"/>
            </a:b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02621-3A96-C347-A8AC-EA9508EA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762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Colabratory</a:t>
            </a:r>
            <a:r>
              <a:rPr kumimoji="1" lang="ja-JP" altLang="en-US"/>
              <a:t>から、</a:t>
            </a:r>
            <a:r>
              <a:rPr lang="ja-JP" altLang="en-US"/>
              <a:t>自分の</a:t>
            </a:r>
            <a:r>
              <a:rPr lang="en-US" altLang="ja-JP" dirty="0" err="1"/>
              <a:t>GoogleDrive</a:t>
            </a:r>
            <a:r>
              <a:rPr lang="ja-JP" altLang="en-US"/>
              <a:t>にアクセスできるようにする。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3BD1D5-FE73-394B-AFDB-0EC90E57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4538"/>
            <a:ext cx="5986463" cy="15723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E93825-3EEB-BA44-8EB2-D14DDAEA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748981"/>
            <a:ext cx="9002105" cy="1680393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4B1725D-7752-CF4F-80B9-5A84D371E0B5}"/>
              </a:ext>
            </a:extLst>
          </p:cNvPr>
          <p:cNvSpPr txBox="1">
            <a:spLocks/>
          </p:cNvSpPr>
          <p:nvPr/>
        </p:nvSpPr>
        <p:spPr>
          <a:xfrm>
            <a:off x="1371599" y="4043362"/>
            <a:ext cx="9601200" cy="8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実行後に表示される</a:t>
            </a:r>
            <a:r>
              <a:rPr lang="en-US" altLang="ja-JP" dirty="0"/>
              <a:t>URL</a:t>
            </a:r>
            <a:r>
              <a:rPr lang="ja-JP" altLang="en-US"/>
              <a:t>をクリック。「許可」を選択すると表示されるコードを下の欄に入力する。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354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8B276-2EA4-E047-A6C5-E53BDA45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4870"/>
          </a:xfrm>
        </p:spPr>
        <p:txBody>
          <a:bodyPr/>
          <a:lstStyle/>
          <a:p>
            <a:r>
              <a:rPr kumimoji="1" lang="ja-JP" altLang="en-US"/>
              <a:t>データの準備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F67F3-9B84-6A49-BCE6-C4568A99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51427"/>
          </a:xfrm>
        </p:spPr>
        <p:txBody>
          <a:bodyPr/>
          <a:lstStyle/>
          <a:p>
            <a:r>
              <a:rPr kumimoji="1" lang="en-US" altLang="ja-JP" dirty="0" err="1"/>
              <a:t>GoogleDrive</a:t>
            </a:r>
            <a:r>
              <a:rPr kumimoji="1" lang="ja-JP" altLang="en-US"/>
              <a:t>に保存した、都道府県データを読み込む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61B2B-83EF-9543-9767-78DD100E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8287" y="2197100"/>
            <a:ext cx="10390328" cy="1315026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285AECC-6D7A-0B46-B223-8A57D284618B}"/>
              </a:ext>
            </a:extLst>
          </p:cNvPr>
          <p:cNvSpPr txBox="1">
            <a:spLocks/>
          </p:cNvSpPr>
          <p:nvPr/>
        </p:nvSpPr>
        <p:spPr>
          <a:xfrm>
            <a:off x="1371600" y="3797300"/>
            <a:ext cx="9601200" cy="4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データの基礎統計量を確認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5222B1C-0E94-3646-8643-6723D4C2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4533901"/>
            <a:ext cx="4557713" cy="9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FE09D-B1FB-F14B-BCDD-A61EAB3E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データの可視化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66AE5F-E88A-024A-AC18-163DE6AE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851"/>
            <a:ext cx="9601200" cy="3955473"/>
          </a:xfrm>
        </p:spPr>
        <p:txBody>
          <a:bodyPr/>
          <a:lstStyle/>
          <a:p>
            <a:r>
              <a:rPr lang="en-US" altLang="ja-JP" dirty="0"/>
              <a:t>10</a:t>
            </a:r>
            <a:r>
              <a:rPr lang="ja-JP" altLang="en-US"/>
              <a:t>項目のうち、「食料」と「水道光熱費」のデータを用いて、解析を進めます。まずは散布図による可視化を行って、データの分布を確認します。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49EB82-2F5A-9F47-8CF1-EAC287E1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386013"/>
            <a:ext cx="8417989" cy="17777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47F76A-D552-5045-9E43-7DB45D4B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5" y="4320324"/>
            <a:ext cx="7424740" cy="22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0C6C2-1B8A-974D-A16F-940BBCB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kumimoji="1" lang="ja-JP" altLang="en-US"/>
              <a:t>クラスタリング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98AF6-28DD-744E-B012-D5F9406C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381500"/>
          </a:xfrm>
        </p:spPr>
        <p:txBody>
          <a:bodyPr/>
          <a:lstStyle/>
          <a:p>
            <a:r>
              <a:rPr lang="ja-JP" altLang="en-US"/>
              <a:t>これからすべてのデータをいくつかのクラスタに分割します。まずは、先ほどのデータから都道府県の列を除外して、食料、水道光熱費だけのデータを作成します。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858AC9-221A-644B-B569-32E3DA42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2609849"/>
            <a:ext cx="8991234" cy="30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A762F-C7E5-8F42-8C1E-704B73AD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113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モデルを生成 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ED3D2-C646-9841-B9E8-9D74FD0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913"/>
            <a:ext cx="9601200" cy="4281487"/>
          </a:xfrm>
        </p:spPr>
        <p:txBody>
          <a:bodyPr/>
          <a:lstStyle/>
          <a:p>
            <a:r>
              <a:rPr lang="ja-JP" altLang="en-US"/>
              <a:t>次に</a:t>
            </a:r>
            <a:r>
              <a:rPr lang="en" altLang="ja-JP" dirty="0"/>
              <a:t>k</a:t>
            </a:r>
            <a:r>
              <a:rPr lang="ja-JP" altLang="en-US"/>
              <a:t>平均法</a:t>
            </a:r>
            <a:r>
              <a:rPr lang="en-US" altLang="ja-JP" dirty="0"/>
              <a:t>(</a:t>
            </a:r>
            <a:r>
              <a:rPr lang="en" altLang="ja-JP" dirty="0"/>
              <a:t>k-means)</a:t>
            </a:r>
            <a:r>
              <a:rPr lang="ja-JP" altLang="en-US"/>
              <a:t>で、</a:t>
            </a:r>
            <a:r>
              <a:rPr lang="en-US" altLang="ja-JP" dirty="0"/>
              <a:t>47</a:t>
            </a:r>
            <a:r>
              <a:rPr lang="ja-JP" altLang="en-US"/>
              <a:t>都道府県をクラスタリングするためのモデルを生成します。クラスタ数はとりあえず</a:t>
            </a:r>
            <a:r>
              <a:rPr lang="en-US" altLang="ja-JP" dirty="0"/>
              <a:t>6</a:t>
            </a:r>
            <a:r>
              <a:rPr lang="ja-JP" altLang="en-US"/>
              <a:t>に指定します。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0EC472-109E-4B4D-BC3F-6532DAAF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36800"/>
            <a:ext cx="9791257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9173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Macintosh PowerPoint</Application>
  <PresentationFormat>ワイド画面</PresentationFormat>
  <Paragraphs>48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游ゴシック</vt:lpstr>
      <vt:lpstr>Franklin Gothic Book</vt:lpstr>
      <vt:lpstr>トリミング</vt:lpstr>
      <vt:lpstr>技能向上訓練 ＡＩ基礎コース</vt:lpstr>
      <vt:lpstr>データのダウンロード</vt:lpstr>
      <vt:lpstr>演習: 都道府県のクラスタリング  </vt:lpstr>
      <vt:lpstr>ライブラリの読み込み 解析に使用するライブラリをインポート </vt:lpstr>
      <vt:lpstr>Google Driveをマウント   </vt:lpstr>
      <vt:lpstr>データの準備</vt:lpstr>
      <vt:lpstr>データの可視化 </vt:lpstr>
      <vt:lpstr>クラスタリング</vt:lpstr>
      <vt:lpstr>モデルを生成  </vt:lpstr>
      <vt:lpstr>クラスタリングを実行</vt:lpstr>
      <vt:lpstr>個数の確認</vt:lpstr>
      <vt:lpstr>クラスタ番号を、元のDataFrameに連結 </vt:lpstr>
      <vt:lpstr>クラスタ番号の順に並び替え</vt:lpstr>
      <vt:lpstr>散布図で可視化 </vt:lpstr>
      <vt:lpstr>カラーコードを設定し、もう一度可視化 </vt:lpstr>
      <vt:lpstr>適切なクラスタ数  </vt:lpstr>
      <vt:lpstr>エルボー法で、適切なクラスタ数を算出 </vt:lpstr>
      <vt:lpstr>実行結果を確認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技能向上訓練 ＡＩ基礎コース</dc:title>
  <dc:creator>羽田野 拓</dc:creator>
  <cp:lastModifiedBy>羽田野 拓</cp:lastModifiedBy>
  <cp:revision>1</cp:revision>
  <dcterms:created xsi:type="dcterms:W3CDTF">2020-09-06T08:08:42Z</dcterms:created>
  <dcterms:modified xsi:type="dcterms:W3CDTF">2020-09-07T03:58:38Z</dcterms:modified>
</cp:coreProperties>
</file>