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9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5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B34CE-2386-E344-A9A2-980EC7141FF0}" v="2" dt="2020-10-21T14:25:3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8"/>
    <p:restoredTop sz="94593"/>
  </p:normalViewPr>
  <p:slideViewPr>
    <p:cSldViewPr snapToGrid="0" snapToObjects="1">
      <p:cViewPr varScale="1">
        <p:scale>
          <a:sx n="83" d="100"/>
          <a:sy n="83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羽田野 拓" userId="a2621dbb4b80b59e" providerId="LiveId" clId="{19DCE16B-9FFC-0F4F-BD88-DD2CDA53A982}"/>
    <pc:docChg chg="modSld">
      <pc:chgData name="羽田野 拓" userId="a2621dbb4b80b59e" providerId="LiveId" clId="{19DCE16B-9FFC-0F4F-BD88-DD2CDA53A982}" dt="2020-09-08T03:59:29.284" v="1" actId="1035"/>
      <pc:docMkLst>
        <pc:docMk/>
      </pc:docMkLst>
      <pc:sldChg chg="modSp mod">
        <pc:chgData name="羽田野 拓" userId="a2621dbb4b80b59e" providerId="LiveId" clId="{19DCE16B-9FFC-0F4F-BD88-DD2CDA53A982}" dt="2020-09-08T02:48:43.382" v="0" actId="1036"/>
        <pc:sldMkLst>
          <pc:docMk/>
          <pc:sldMk cId="3136671944" sldId="275"/>
        </pc:sldMkLst>
        <pc:picChg chg="mod">
          <ac:chgData name="羽田野 拓" userId="a2621dbb4b80b59e" providerId="LiveId" clId="{19DCE16B-9FFC-0F4F-BD88-DD2CDA53A982}" dt="2020-09-08T02:48:43.382" v="0" actId="1036"/>
          <ac:picMkLst>
            <pc:docMk/>
            <pc:sldMk cId="3136671944" sldId="275"/>
            <ac:picMk id="7" creationId="{58D9C8AC-B8D9-5348-87D5-40AC0034DBE0}"/>
          </ac:picMkLst>
        </pc:picChg>
      </pc:sldChg>
      <pc:sldChg chg="modSp mod">
        <pc:chgData name="羽田野 拓" userId="a2621dbb4b80b59e" providerId="LiveId" clId="{19DCE16B-9FFC-0F4F-BD88-DD2CDA53A982}" dt="2020-09-08T03:59:29.284" v="1" actId="1035"/>
        <pc:sldMkLst>
          <pc:docMk/>
          <pc:sldMk cId="4239421616" sldId="277"/>
        </pc:sldMkLst>
        <pc:picChg chg="mod">
          <ac:chgData name="羽田野 拓" userId="a2621dbb4b80b59e" providerId="LiveId" clId="{19DCE16B-9FFC-0F4F-BD88-DD2CDA53A982}" dt="2020-09-08T03:59:29.284" v="1" actId="1035"/>
          <ac:picMkLst>
            <pc:docMk/>
            <pc:sldMk cId="4239421616" sldId="277"/>
            <ac:picMk id="4" creationId="{5F43D69C-5F56-AB44-AD18-F2A35311026E}"/>
          </ac:picMkLst>
        </pc:picChg>
      </pc:sldChg>
    </pc:docChg>
  </pc:docChgLst>
  <pc:docChgLst>
    <pc:chgData name="羽田野 拓" userId="a2621dbb4b80b59e" providerId="LiveId" clId="{B78BF0B6-D86E-FC46-8889-195A69F9098B}"/>
    <pc:docChg chg="undo custSel mod addSld delSld modSld">
      <pc:chgData name="羽田野 拓" userId="a2621dbb4b80b59e" providerId="LiveId" clId="{B78BF0B6-D86E-FC46-8889-195A69F9098B}" dt="2020-09-06T17:53:24.380" v="4099" actId="20577"/>
      <pc:docMkLst>
        <pc:docMk/>
      </pc:docMkLst>
      <pc:sldChg chg="modSp mod">
        <pc:chgData name="羽田野 拓" userId="a2621dbb4b80b59e" providerId="LiveId" clId="{B78BF0B6-D86E-FC46-8889-195A69F9098B}" dt="2020-09-06T17:53:24.380" v="4099" actId="20577"/>
        <pc:sldMkLst>
          <pc:docMk/>
          <pc:sldMk cId="3216955297" sldId="256"/>
        </pc:sldMkLst>
        <pc:spChg chg="mod">
          <ac:chgData name="羽田野 拓" userId="a2621dbb4b80b59e" providerId="LiveId" clId="{B78BF0B6-D86E-FC46-8889-195A69F9098B}" dt="2020-09-06T17:53:24.380" v="4099" actId="20577"/>
          <ac:spMkLst>
            <pc:docMk/>
            <pc:sldMk cId="3216955297" sldId="256"/>
            <ac:spMk id="3" creationId="{155F04EE-86BE-8443-BE21-1EA092530842}"/>
          </ac:spMkLst>
        </pc:spChg>
      </pc:sldChg>
      <pc:sldChg chg="addSp modSp add mod setBg">
        <pc:chgData name="羽田野 拓" userId="a2621dbb4b80b59e" providerId="LiveId" clId="{B78BF0B6-D86E-FC46-8889-195A69F9098B}" dt="2020-09-06T08:14:47.391" v="339"/>
        <pc:sldMkLst>
          <pc:docMk/>
          <pc:sldMk cId="1047326840" sldId="257"/>
        </pc:sldMkLst>
        <pc:spChg chg="mod">
          <ac:chgData name="羽田野 拓" userId="a2621dbb4b80b59e" providerId="LiveId" clId="{B78BF0B6-D86E-FC46-8889-195A69F9098B}" dt="2020-09-06T08:14:47.391" v="339"/>
          <ac:spMkLst>
            <pc:docMk/>
            <pc:sldMk cId="1047326840" sldId="257"/>
            <ac:spMk id="2" creationId="{346F0339-3068-BE44-8AEE-CAEB99DAAC46}"/>
          </ac:spMkLst>
        </pc:spChg>
        <pc:spChg chg="mod">
          <ac:chgData name="羽田野 拓" userId="a2621dbb4b80b59e" providerId="LiveId" clId="{B78BF0B6-D86E-FC46-8889-195A69F9098B}" dt="2020-09-06T08:07:31.827" v="191" actId="20577"/>
          <ac:spMkLst>
            <pc:docMk/>
            <pc:sldMk cId="1047326840" sldId="257"/>
            <ac:spMk id="3" creationId="{8A41C7A1-C4C9-3D42-BB9B-01C07880427A}"/>
          </ac:spMkLst>
        </pc:spChg>
        <pc:picChg chg="add mod">
          <ac:chgData name="羽田野 拓" userId="a2621dbb4b80b59e" providerId="LiveId" clId="{B78BF0B6-D86E-FC46-8889-195A69F9098B}" dt="2020-09-06T08:06:48.044" v="154" actId="26606"/>
          <ac:picMkLst>
            <pc:docMk/>
            <pc:sldMk cId="1047326840" sldId="257"/>
            <ac:picMk id="4" creationId="{712A6D9A-8480-7F40-A735-86E6668983B6}"/>
          </ac:picMkLst>
        </pc:picChg>
      </pc:sldChg>
      <pc:sldChg chg="del">
        <pc:chgData name="羽田野 拓" userId="a2621dbb4b80b59e" providerId="LiveId" clId="{B78BF0B6-D86E-FC46-8889-195A69F9098B}" dt="2020-09-06T08:03:00.867" v="19" actId="2696"/>
        <pc:sldMkLst>
          <pc:docMk/>
          <pc:sldMk cId="518131038" sldId="258"/>
        </pc:sldMkLst>
      </pc:sldChg>
      <pc:sldChg chg="addSp modSp add mod setBg">
        <pc:chgData name="羽田野 拓" userId="a2621dbb4b80b59e" providerId="LiveId" clId="{B78BF0B6-D86E-FC46-8889-195A69F9098B}" dt="2020-09-06T08:09:46.707" v="288" actId="14100"/>
        <pc:sldMkLst>
          <pc:docMk/>
          <pc:sldMk cId="1611826797" sldId="258"/>
        </pc:sldMkLst>
        <pc:spChg chg="mod">
          <ac:chgData name="羽田野 拓" userId="a2621dbb4b80b59e" providerId="LiveId" clId="{B78BF0B6-D86E-FC46-8889-195A69F9098B}" dt="2020-09-06T08:08:55.485" v="228" actId="20577"/>
          <ac:spMkLst>
            <pc:docMk/>
            <pc:sldMk cId="1611826797" sldId="258"/>
            <ac:spMk id="2" creationId="{333968F9-23E1-D243-957B-789051BF64E9}"/>
          </ac:spMkLst>
        </pc:spChg>
        <pc:spChg chg="mod">
          <ac:chgData name="羽田野 拓" userId="a2621dbb4b80b59e" providerId="LiveId" clId="{B78BF0B6-D86E-FC46-8889-195A69F9098B}" dt="2020-09-06T08:09:14.003" v="281" actId="20577"/>
          <ac:spMkLst>
            <pc:docMk/>
            <pc:sldMk cId="1611826797" sldId="258"/>
            <ac:spMk id="3" creationId="{BF547C9C-EDD7-AD45-A338-74581B152D9F}"/>
          </ac:spMkLst>
        </pc:spChg>
        <pc:spChg chg="add mod">
          <ac:chgData name="羽田野 拓" userId="a2621dbb4b80b59e" providerId="LiveId" clId="{B78BF0B6-D86E-FC46-8889-195A69F9098B}" dt="2020-09-06T08:09:39.729" v="286" actId="208"/>
          <ac:spMkLst>
            <pc:docMk/>
            <pc:sldMk cId="1611826797" sldId="258"/>
            <ac:spMk id="5" creationId="{028A932D-2AE9-DA44-A04A-5D7E57F6BD62}"/>
          </ac:spMkLst>
        </pc:spChg>
        <pc:spChg chg="add mod">
          <ac:chgData name="羽田野 拓" userId="a2621dbb4b80b59e" providerId="LiveId" clId="{B78BF0B6-D86E-FC46-8889-195A69F9098B}" dt="2020-09-06T08:09:46.707" v="288" actId="14100"/>
          <ac:spMkLst>
            <pc:docMk/>
            <pc:sldMk cId="1611826797" sldId="258"/>
            <ac:spMk id="6" creationId="{3066544B-A014-D848-B50F-4DFAB0386124}"/>
          </ac:spMkLst>
        </pc:spChg>
        <pc:picChg chg="add mod">
          <ac:chgData name="羽田野 拓" userId="a2621dbb4b80b59e" providerId="LiveId" clId="{B78BF0B6-D86E-FC46-8889-195A69F9098B}" dt="2020-09-06T08:09:21.086" v="283" actId="14100"/>
          <ac:picMkLst>
            <pc:docMk/>
            <pc:sldMk cId="1611826797" sldId="258"/>
            <ac:picMk id="4" creationId="{146E2859-9508-1542-B3F3-D92B4AE164A3}"/>
          </ac:picMkLst>
        </pc:picChg>
      </pc:sldChg>
      <pc:sldChg chg="addSp modSp add mod">
        <pc:chgData name="羽田野 拓" userId="a2621dbb4b80b59e" providerId="LiveId" clId="{B78BF0B6-D86E-FC46-8889-195A69F9098B}" dt="2020-09-06T08:12:09.402" v="338" actId="207"/>
        <pc:sldMkLst>
          <pc:docMk/>
          <pc:sldMk cId="797076971" sldId="259"/>
        </pc:sldMkLst>
        <pc:spChg chg="add mod">
          <ac:chgData name="羽田野 拓" userId="a2621dbb4b80b59e" providerId="LiveId" clId="{B78BF0B6-D86E-FC46-8889-195A69F9098B}" dt="2020-09-06T08:11:23.748" v="296" actId="14100"/>
          <ac:spMkLst>
            <pc:docMk/>
            <pc:sldMk cId="797076971" sldId="259"/>
            <ac:spMk id="5" creationId="{810036B8-2EFB-514C-9000-EADC9B35B26B}"/>
          </ac:spMkLst>
        </pc:spChg>
        <pc:spChg chg="add mod">
          <ac:chgData name="羽田野 拓" userId="a2621dbb4b80b59e" providerId="LiveId" clId="{B78BF0B6-D86E-FC46-8889-195A69F9098B}" dt="2020-09-06T08:12:09.402" v="338" actId="207"/>
          <ac:spMkLst>
            <pc:docMk/>
            <pc:sldMk cId="797076971" sldId="259"/>
            <ac:spMk id="6" creationId="{61E8ABBB-195A-644F-A306-E71F4936CA22}"/>
          </ac:spMkLst>
        </pc:spChg>
        <pc:picChg chg="add">
          <ac:chgData name="羽田野 拓" userId="a2621dbb4b80b59e" providerId="LiveId" clId="{B78BF0B6-D86E-FC46-8889-195A69F9098B}" dt="2020-09-06T08:10:51.956" v="292"/>
          <ac:picMkLst>
            <pc:docMk/>
            <pc:sldMk cId="797076971" sldId="259"/>
            <ac:picMk id="4" creationId="{CFD22085-B265-624F-B7DD-B813266DB44A}"/>
          </ac:picMkLst>
        </pc:picChg>
      </pc:sldChg>
      <pc:sldChg chg="addSp delSp modSp add mod">
        <pc:chgData name="羽田野 拓" userId="a2621dbb4b80b59e" providerId="LiveId" clId="{B78BF0B6-D86E-FC46-8889-195A69F9098B}" dt="2020-09-06T08:29:07.180" v="634" actId="1076"/>
        <pc:sldMkLst>
          <pc:docMk/>
          <pc:sldMk cId="6631255" sldId="260"/>
        </pc:sldMkLst>
        <pc:spChg chg="del">
          <ac:chgData name="羽田野 拓" userId="a2621dbb4b80b59e" providerId="LiveId" clId="{B78BF0B6-D86E-FC46-8889-195A69F9098B}" dt="2020-09-06T08:18:02.271" v="344" actId="478"/>
          <ac:spMkLst>
            <pc:docMk/>
            <pc:sldMk cId="6631255" sldId="260"/>
            <ac:spMk id="2" creationId="{ABB994EE-1276-6945-A513-112961297F30}"/>
          </ac:spMkLst>
        </pc:spChg>
        <pc:spChg chg="del">
          <ac:chgData name="羽田野 拓" userId="a2621dbb4b80b59e" providerId="LiveId" clId="{B78BF0B6-D86E-FC46-8889-195A69F9098B}" dt="2020-09-06T08:18:00.395" v="343" actId="478"/>
          <ac:spMkLst>
            <pc:docMk/>
            <pc:sldMk cId="6631255" sldId="260"/>
            <ac:spMk id="3" creationId="{971FB22F-FCE4-B545-B2E4-9BBD6BF94592}"/>
          </ac:spMkLst>
        </pc:spChg>
        <pc:spChg chg="add mod">
          <ac:chgData name="羽田野 拓" userId="a2621dbb4b80b59e" providerId="LiveId" clId="{B78BF0B6-D86E-FC46-8889-195A69F9098B}" dt="2020-09-06T08:18:31" v="352" actId="14100"/>
          <ac:spMkLst>
            <pc:docMk/>
            <pc:sldMk cId="6631255" sldId="260"/>
            <ac:spMk id="5" creationId="{C72469A6-EF3A-2C41-BEAD-F137F9FC866F}"/>
          </ac:spMkLst>
        </pc:spChg>
        <pc:spChg chg="add mod">
          <ac:chgData name="羽田野 拓" userId="a2621dbb4b80b59e" providerId="LiveId" clId="{B78BF0B6-D86E-FC46-8889-195A69F9098B}" dt="2020-09-06T08:21:52.650" v="515" actId="403"/>
          <ac:spMkLst>
            <pc:docMk/>
            <pc:sldMk cId="6631255" sldId="260"/>
            <ac:spMk id="6" creationId="{E1B3356A-AF7F-7D43-974E-9FE53D12193D}"/>
          </ac:spMkLst>
        </pc:spChg>
        <pc:spChg chg="add mod">
          <ac:chgData name="羽田野 拓" userId="a2621dbb4b80b59e" providerId="LiveId" clId="{B78BF0B6-D86E-FC46-8889-195A69F9098B}" dt="2020-09-06T08:19:27.176" v="403" actId="14100"/>
          <ac:spMkLst>
            <pc:docMk/>
            <pc:sldMk cId="6631255" sldId="260"/>
            <ac:spMk id="7" creationId="{184660DF-B54C-974F-95BE-F9CCD63E4644}"/>
          </ac:spMkLst>
        </pc:spChg>
        <pc:spChg chg="add mod">
          <ac:chgData name="羽田野 拓" userId="a2621dbb4b80b59e" providerId="LiveId" clId="{B78BF0B6-D86E-FC46-8889-195A69F9098B}" dt="2020-09-06T08:21:23.924" v="509" actId="1076"/>
          <ac:spMkLst>
            <pc:docMk/>
            <pc:sldMk cId="6631255" sldId="260"/>
            <ac:spMk id="12" creationId="{9B493184-0D6B-A847-AC68-6651938E8DB2}"/>
          </ac:spMkLst>
        </pc:spChg>
        <pc:spChg chg="add mod">
          <ac:chgData name="羽田野 拓" userId="a2621dbb4b80b59e" providerId="LiveId" clId="{B78BF0B6-D86E-FC46-8889-195A69F9098B}" dt="2020-09-06T08:22:16.712" v="543" actId="14100"/>
          <ac:spMkLst>
            <pc:docMk/>
            <pc:sldMk cId="6631255" sldId="260"/>
            <ac:spMk id="13" creationId="{09640222-124B-0A4B-B42F-F35F60C64987}"/>
          </ac:spMkLst>
        </pc:spChg>
        <pc:spChg chg="add mod">
          <ac:chgData name="羽田野 拓" userId="a2621dbb4b80b59e" providerId="LiveId" clId="{B78BF0B6-D86E-FC46-8889-195A69F9098B}" dt="2020-09-06T08:28:02.968" v="574" actId="1076"/>
          <ac:spMkLst>
            <pc:docMk/>
            <pc:sldMk cId="6631255" sldId="260"/>
            <ac:spMk id="14" creationId="{51E95002-5227-8246-852A-9598FEFDED0B}"/>
          </ac:spMkLst>
        </pc:spChg>
        <pc:spChg chg="add mod">
          <ac:chgData name="羽田野 拓" userId="a2621dbb4b80b59e" providerId="LiveId" clId="{B78BF0B6-D86E-FC46-8889-195A69F9098B}" dt="2020-09-06T08:28:45.330" v="580" actId="571"/>
          <ac:spMkLst>
            <pc:docMk/>
            <pc:sldMk cId="6631255" sldId="260"/>
            <ac:spMk id="16" creationId="{A8F6BC0C-6899-7E4B-ACDE-774349D343A6}"/>
          </ac:spMkLst>
        </pc:spChg>
        <pc:spChg chg="add mod">
          <ac:chgData name="羽田野 拓" userId="a2621dbb4b80b59e" providerId="LiveId" clId="{B78BF0B6-D86E-FC46-8889-195A69F9098B}" dt="2020-09-06T08:29:07.180" v="634" actId="1076"/>
          <ac:spMkLst>
            <pc:docMk/>
            <pc:sldMk cId="6631255" sldId="260"/>
            <ac:spMk id="17" creationId="{142654F8-814E-1944-BB92-8629482D4B94}"/>
          </ac:spMkLst>
        </pc:spChg>
        <pc:picChg chg="add mod">
          <ac:chgData name="羽田野 拓" userId="a2621dbb4b80b59e" providerId="LiveId" clId="{B78BF0B6-D86E-FC46-8889-195A69F9098B}" dt="2020-09-06T08:28:38.024" v="579" actId="1076"/>
          <ac:picMkLst>
            <pc:docMk/>
            <pc:sldMk cId="6631255" sldId="260"/>
            <ac:picMk id="4" creationId="{35FC5753-B55D-DF47-A660-EC5DB8215291}"/>
          </ac:picMkLst>
        </pc:picChg>
        <pc:picChg chg="add mod">
          <ac:chgData name="羽田野 拓" userId="a2621dbb4b80b59e" providerId="LiveId" clId="{B78BF0B6-D86E-FC46-8889-195A69F9098B}" dt="2020-09-06T08:28:24.949" v="577" actId="1076"/>
          <ac:picMkLst>
            <pc:docMk/>
            <pc:sldMk cId="6631255" sldId="260"/>
            <ac:picMk id="15" creationId="{57D2C05B-80A8-834E-AFD0-BF20A56A4E2B}"/>
          </ac:picMkLst>
        </pc:picChg>
        <pc:cxnChg chg="add del mod">
          <ac:chgData name="羽田野 拓" userId="a2621dbb4b80b59e" providerId="LiveId" clId="{B78BF0B6-D86E-FC46-8889-195A69F9098B}" dt="2020-09-06T08:20:19.454" v="470" actId="478"/>
          <ac:cxnSpMkLst>
            <pc:docMk/>
            <pc:sldMk cId="6631255" sldId="260"/>
            <ac:cxnSpMk id="9" creationId="{04B9804D-5BE5-8B43-A340-9102B8012FEE}"/>
          </ac:cxnSpMkLst>
        </pc:cxnChg>
        <pc:cxnChg chg="add del mod">
          <ac:chgData name="羽田野 拓" userId="a2621dbb4b80b59e" providerId="LiveId" clId="{B78BF0B6-D86E-FC46-8889-195A69F9098B}" dt="2020-09-06T08:21:08.481" v="506" actId="478"/>
          <ac:cxnSpMkLst>
            <pc:docMk/>
            <pc:sldMk cId="6631255" sldId="260"/>
            <ac:cxnSpMk id="11" creationId="{C233ADA0-1FE7-8E4C-BA93-30E0E35BF20C}"/>
          </ac:cxnSpMkLst>
        </pc:cxnChg>
      </pc:sldChg>
      <pc:sldChg chg="del">
        <pc:chgData name="羽田野 拓" userId="a2621dbb4b80b59e" providerId="LiveId" clId="{B78BF0B6-D86E-FC46-8889-195A69F9098B}" dt="2020-09-06T08:03:01.022" v="28" actId="2696"/>
        <pc:sldMkLst>
          <pc:docMk/>
          <pc:sldMk cId="2801327287" sldId="260"/>
        </pc:sldMkLst>
      </pc:sldChg>
      <pc:sldChg chg="add del">
        <pc:chgData name="羽田野 拓" userId="a2621dbb4b80b59e" providerId="LiveId" clId="{B78BF0B6-D86E-FC46-8889-195A69F9098B}" dt="2020-09-06T08:10:38.468" v="291"/>
        <pc:sldMkLst>
          <pc:docMk/>
          <pc:sldMk cId="3715930541" sldId="260"/>
        </pc:sldMkLst>
      </pc:sldChg>
      <pc:sldChg chg="del">
        <pc:chgData name="羽田野 拓" userId="a2621dbb4b80b59e" providerId="LiveId" clId="{B78BF0B6-D86E-FC46-8889-195A69F9098B}" dt="2020-09-06T08:03:01.033" v="29" actId="2696"/>
        <pc:sldMkLst>
          <pc:docMk/>
          <pc:sldMk cId="1395213014" sldId="261"/>
        </pc:sldMkLst>
      </pc:sldChg>
      <pc:sldChg chg="addSp delSp modSp add mod">
        <pc:chgData name="羽田野 拓" userId="a2621dbb4b80b59e" providerId="LiveId" clId="{B78BF0B6-D86E-FC46-8889-195A69F9098B}" dt="2020-09-06T08:47:16.126" v="869" actId="20577"/>
        <pc:sldMkLst>
          <pc:docMk/>
          <pc:sldMk cId="3325730923" sldId="261"/>
        </pc:sldMkLst>
        <pc:spChg chg="mod">
          <ac:chgData name="羽田野 拓" userId="a2621dbb4b80b59e" providerId="LiveId" clId="{B78BF0B6-D86E-FC46-8889-195A69F9098B}" dt="2020-09-06T08:43:42.095" v="681" actId="14100"/>
          <ac:spMkLst>
            <pc:docMk/>
            <pc:sldMk cId="3325730923" sldId="261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08:43:43.996" v="682" actId="478"/>
          <ac:spMkLst>
            <pc:docMk/>
            <pc:sldMk cId="3325730923" sldId="261"/>
            <ac:spMk id="3" creationId="{281F3BAA-6FE1-5F44-AAE0-619163DB0DFD}"/>
          </ac:spMkLst>
        </pc:spChg>
        <pc:spChg chg="add mod">
          <ac:chgData name="羽田野 拓" userId="a2621dbb4b80b59e" providerId="LiveId" clId="{B78BF0B6-D86E-FC46-8889-195A69F9098B}" dt="2020-09-06T08:45:32.286" v="820" actId="1076"/>
          <ac:spMkLst>
            <pc:docMk/>
            <pc:sldMk cId="3325730923" sldId="261"/>
            <ac:spMk id="5" creationId="{6AC68B53-61B9-0348-8639-BC4B8FC6D9DA}"/>
          </ac:spMkLst>
        </pc:spChg>
        <pc:spChg chg="add mod">
          <ac:chgData name="羽田野 拓" userId="a2621dbb4b80b59e" providerId="LiveId" clId="{B78BF0B6-D86E-FC46-8889-195A69F9098B}" dt="2020-09-06T08:47:16.126" v="869" actId="20577"/>
          <ac:spMkLst>
            <pc:docMk/>
            <pc:sldMk cId="3325730923" sldId="261"/>
            <ac:spMk id="7" creationId="{8CDD6C7A-E158-4B46-85D4-61B09B282DA7}"/>
          </ac:spMkLst>
        </pc:spChg>
        <pc:picChg chg="add mod">
          <ac:chgData name="羽田野 拓" userId="a2621dbb4b80b59e" providerId="LiveId" clId="{B78BF0B6-D86E-FC46-8889-195A69F9098B}" dt="2020-09-06T08:45:35.756" v="821" actId="1076"/>
          <ac:picMkLst>
            <pc:docMk/>
            <pc:sldMk cId="3325730923" sldId="261"/>
            <ac:picMk id="4" creationId="{12E33DBF-0A15-FF41-971A-D30F7B2CDC3F}"/>
          </ac:picMkLst>
        </pc:picChg>
        <pc:picChg chg="add mod">
          <ac:chgData name="羽田野 拓" userId="a2621dbb4b80b59e" providerId="LiveId" clId="{B78BF0B6-D86E-FC46-8889-195A69F9098B}" dt="2020-09-06T08:46:44.937" v="825" actId="1076"/>
          <ac:picMkLst>
            <pc:docMk/>
            <pc:sldMk cId="3325730923" sldId="261"/>
            <ac:picMk id="6" creationId="{C96A77CA-FF6F-334C-8F68-B45EE7276CE5}"/>
          </ac:picMkLst>
        </pc:picChg>
      </pc:sldChg>
      <pc:sldChg chg="addSp delSp modSp add mod">
        <pc:chgData name="羽田野 拓" userId="a2621dbb4b80b59e" providerId="LiveId" clId="{B78BF0B6-D86E-FC46-8889-195A69F9098B}" dt="2020-09-06T11:30:27.719" v="1109" actId="14100"/>
        <pc:sldMkLst>
          <pc:docMk/>
          <pc:sldMk cId="255178690" sldId="262"/>
        </pc:sldMkLst>
        <pc:spChg chg="mod">
          <ac:chgData name="羽田野 拓" userId="a2621dbb4b80b59e" providerId="LiveId" clId="{B78BF0B6-D86E-FC46-8889-195A69F9098B}" dt="2020-09-06T11:28:02.266" v="910" actId="20577"/>
          <ac:spMkLst>
            <pc:docMk/>
            <pc:sldMk cId="255178690" sldId="262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5" creationId="{6AC68B53-61B9-0348-8639-BC4B8FC6D9DA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7" creationId="{8CDD6C7A-E158-4B46-85D4-61B09B282DA7}"/>
          </ac:spMkLst>
        </pc:spChg>
        <pc:spChg chg="add mod">
          <ac:chgData name="羽田野 拓" userId="a2621dbb4b80b59e" providerId="LiveId" clId="{B78BF0B6-D86E-FC46-8889-195A69F9098B}" dt="2020-09-06T11:29:37.284" v="1041" actId="20577"/>
          <ac:spMkLst>
            <pc:docMk/>
            <pc:sldMk cId="255178690" sldId="262"/>
            <ac:spMk id="8" creationId="{2BA509FB-5C91-5F47-B50B-91DFC0B05DAD}"/>
          </ac:spMkLst>
        </pc:spChg>
        <pc:spChg chg="add mod">
          <ac:chgData name="羽田野 拓" userId="a2621dbb4b80b59e" providerId="LiveId" clId="{B78BF0B6-D86E-FC46-8889-195A69F9098B}" dt="2020-09-06T11:30:27.719" v="1109" actId="14100"/>
          <ac:spMkLst>
            <pc:docMk/>
            <pc:sldMk cId="255178690" sldId="262"/>
            <ac:spMk id="9" creationId="{80768E8E-CDDC-CD4A-941B-889A4C5B5447}"/>
          </ac:spMkLst>
        </pc:spChg>
        <pc:picChg chg="add mod">
          <ac:chgData name="羽田野 拓" userId="a2621dbb4b80b59e" providerId="LiveId" clId="{B78BF0B6-D86E-FC46-8889-195A69F9098B}" dt="2020-09-06T11:28:38.283" v="916" actId="14100"/>
          <ac:picMkLst>
            <pc:docMk/>
            <pc:sldMk cId="255178690" sldId="262"/>
            <ac:picMk id="3" creationId="{032DEF38-4E70-D841-A87B-9BA037871742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4" creationId="{12E33DBF-0A15-FF41-971A-D30F7B2CDC3F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6" creationId="{C96A77CA-FF6F-334C-8F68-B45EE7276CE5}"/>
          </ac:picMkLst>
        </pc:picChg>
      </pc:sldChg>
      <pc:sldChg chg="add del">
        <pc:chgData name="羽田野 拓" userId="a2621dbb4b80b59e" providerId="LiveId" clId="{B78BF0B6-D86E-FC46-8889-195A69F9098B}" dt="2020-09-06T11:27:48.724" v="871" actId="2696"/>
        <pc:sldMkLst>
          <pc:docMk/>
          <pc:sldMk cId="447146043" sldId="262"/>
        </pc:sldMkLst>
      </pc:sldChg>
      <pc:sldChg chg="del">
        <pc:chgData name="羽田野 拓" userId="a2621dbb4b80b59e" providerId="LiveId" clId="{B78BF0B6-D86E-FC46-8889-195A69F9098B}" dt="2020-09-06T08:03:00.883" v="20" actId="2696"/>
        <pc:sldMkLst>
          <pc:docMk/>
          <pc:sldMk cId="763552455" sldId="262"/>
        </pc:sldMkLst>
      </pc:sldChg>
      <pc:sldChg chg="add del">
        <pc:chgData name="羽田野 拓" userId="a2621dbb4b80b59e" providerId="LiveId" clId="{B78BF0B6-D86E-FC46-8889-195A69F9098B}" dt="2020-09-06T11:28:11.739" v="913"/>
        <pc:sldMkLst>
          <pc:docMk/>
          <pc:sldMk cId="68033205" sldId="263"/>
        </pc:sldMkLst>
      </pc:sldChg>
      <pc:sldChg chg="del">
        <pc:chgData name="羽田野 拓" userId="a2621dbb4b80b59e" providerId="LiveId" clId="{B78BF0B6-D86E-FC46-8889-195A69F9098B}" dt="2020-09-06T08:03:00.899" v="21" actId="2696"/>
        <pc:sldMkLst>
          <pc:docMk/>
          <pc:sldMk cId="1869017753" sldId="263"/>
        </pc:sldMkLst>
      </pc:sldChg>
      <pc:sldChg chg="addSp modSp add mod">
        <pc:chgData name="羽田野 拓" userId="a2621dbb4b80b59e" providerId="LiveId" clId="{B78BF0B6-D86E-FC46-8889-195A69F9098B}" dt="2020-09-06T11:36:30.831" v="1280" actId="14100"/>
        <pc:sldMkLst>
          <pc:docMk/>
          <pc:sldMk cId="2353012502" sldId="263"/>
        </pc:sldMkLst>
        <pc:spChg chg="mod">
          <ac:chgData name="羽田野 拓" userId="a2621dbb4b80b59e" providerId="LiveId" clId="{B78BF0B6-D86E-FC46-8889-195A69F9098B}" dt="2020-09-06T11:30:57.659" v="1148" actId="27636"/>
          <ac:spMkLst>
            <pc:docMk/>
            <pc:sldMk cId="2353012502" sldId="263"/>
            <ac:spMk id="2" creationId="{B56F0F83-EE09-CB4A-A262-9A5C4A7F8139}"/>
          </ac:spMkLst>
        </pc:spChg>
        <pc:spChg chg="mod">
          <ac:chgData name="羽田野 拓" userId="a2621dbb4b80b59e" providerId="LiveId" clId="{B78BF0B6-D86E-FC46-8889-195A69F9098B}" dt="2020-09-06T11:32:01.608" v="1250" actId="1076"/>
          <ac:spMkLst>
            <pc:docMk/>
            <pc:sldMk cId="2353012502" sldId="263"/>
            <ac:spMk id="3" creationId="{05A57D6C-462B-224B-A9DC-3FB2794E8A34}"/>
          </ac:spMkLst>
        </pc:spChg>
        <pc:spChg chg="add mod">
          <ac:chgData name="羽田野 拓" userId="a2621dbb4b80b59e" providerId="LiveId" clId="{B78BF0B6-D86E-FC46-8889-195A69F9098B}" dt="2020-09-06T11:36:30.831" v="1280" actId="14100"/>
          <ac:spMkLst>
            <pc:docMk/>
            <pc:sldMk cId="2353012502" sldId="263"/>
            <ac:spMk id="6" creationId="{4DAAAD52-AB4A-5E4A-824C-0CBE528A27CB}"/>
          </ac:spMkLst>
        </pc:spChg>
        <pc:picChg chg="add mod">
          <ac:chgData name="羽田野 拓" userId="a2621dbb4b80b59e" providerId="LiveId" clId="{B78BF0B6-D86E-FC46-8889-195A69F9098B}" dt="2020-09-06T11:35:43.011" v="1266" actId="14100"/>
          <ac:picMkLst>
            <pc:docMk/>
            <pc:sldMk cId="2353012502" sldId="263"/>
            <ac:picMk id="4" creationId="{306E9AF0-E992-4548-ACB2-3AFCAF4EB7DB}"/>
          </ac:picMkLst>
        </pc:picChg>
        <pc:picChg chg="add mod">
          <ac:chgData name="羽田野 拓" userId="a2621dbb4b80b59e" providerId="LiveId" clId="{B78BF0B6-D86E-FC46-8889-195A69F9098B}" dt="2020-09-06T11:35:57.551" v="1273" actId="1076"/>
          <ac:picMkLst>
            <pc:docMk/>
            <pc:sldMk cId="2353012502" sldId="263"/>
            <ac:picMk id="5" creationId="{2C2CBE25-2D54-B346-9B5A-D953D451A924}"/>
          </ac:picMkLst>
        </pc:picChg>
      </pc:sldChg>
      <pc:sldChg chg="del">
        <pc:chgData name="羽田野 拓" userId="a2621dbb4b80b59e" providerId="LiveId" clId="{B78BF0B6-D86E-FC46-8889-195A69F9098B}" dt="2020-09-06T08:03:00.909" v="22" actId="2696"/>
        <pc:sldMkLst>
          <pc:docMk/>
          <pc:sldMk cId="2286005" sldId="264"/>
        </pc:sldMkLst>
      </pc:sldChg>
      <pc:sldChg chg="addSp modSp add mod">
        <pc:chgData name="羽田野 拓" userId="a2621dbb4b80b59e" providerId="LiveId" clId="{B78BF0B6-D86E-FC46-8889-195A69F9098B}" dt="2020-09-06T11:43:14.641" v="1581" actId="20577"/>
        <pc:sldMkLst>
          <pc:docMk/>
          <pc:sldMk cId="1461498935" sldId="264"/>
        </pc:sldMkLst>
        <pc:spChg chg="mod">
          <ac:chgData name="羽田野 拓" userId="a2621dbb4b80b59e" providerId="LiveId" clId="{B78BF0B6-D86E-FC46-8889-195A69F9098B}" dt="2020-09-06T11:39:44.579" v="1320" actId="14100"/>
          <ac:spMkLst>
            <pc:docMk/>
            <pc:sldMk cId="1461498935" sldId="264"/>
            <ac:spMk id="2" creationId="{54BD7231-6E50-554B-BEBF-49E800000C05}"/>
          </ac:spMkLst>
        </pc:spChg>
        <pc:spChg chg="mod">
          <ac:chgData name="羽田野 拓" userId="a2621dbb4b80b59e" providerId="LiveId" clId="{B78BF0B6-D86E-FC46-8889-195A69F9098B}" dt="2020-09-06T11:41:03.899" v="1468" actId="14100"/>
          <ac:spMkLst>
            <pc:docMk/>
            <pc:sldMk cId="1461498935" sldId="264"/>
            <ac:spMk id="3" creationId="{4742E7C6-9056-6945-ABD7-C0ACEDCED255}"/>
          </ac:spMkLst>
        </pc:spChg>
        <pc:spChg chg="add mod">
          <ac:chgData name="羽田野 拓" userId="a2621dbb4b80b59e" providerId="LiveId" clId="{B78BF0B6-D86E-FC46-8889-195A69F9098B}" dt="2020-09-06T11:42:45.521" v="1545" actId="20577"/>
          <ac:spMkLst>
            <pc:docMk/>
            <pc:sldMk cId="1461498935" sldId="264"/>
            <ac:spMk id="5" creationId="{9BF536ED-D977-BE42-B0FA-5FA4756153C2}"/>
          </ac:spMkLst>
        </pc:spChg>
        <pc:spChg chg="add mod">
          <ac:chgData name="羽田野 拓" userId="a2621dbb4b80b59e" providerId="LiveId" clId="{B78BF0B6-D86E-FC46-8889-195A69F9098B}" dt="2020-09-06T11:43:14.641" v="1581" actId="20577"/>
          <ac:spMkLst>
            <pc:docMk/>
            <pc:sldMk cId="1461498935" sldId="264"/>
            <ac:spMk id="6" creationId="{90005591-0620-EA40-A6C4-B4C64750CBEA}"/>
          </ac:spMkLst>
        </pc:spChg>
        <pc:spChg chg="add mod">
          <ac:chgData name="羽田野 拓" userId="a2621dbb4b80b59e" providerId="LiveId" clId="{B78BF0B6-D86E-FC46-8889-195A69F9098B}" dt="2020-09-06T11:43:08.312" v="1566" actId="20577"/>
          <ac:spMkLst>
            <pc:docMk/>
            <pc:sldMk cId="1461498935" sldId="264"/>
            <ac:spMk id="7" creationId="{F1CFB05B-5A14-7B40-B6A4-A812C35D8183}"/>
          </ac:spMkLst>
        </pc:spChg>
        <pc:picChg chg="add mod">
          <ac:chgData name="羽田野 拓" userId="a2621dbb4b80b59e" providerId="LiveId" clId="{B78BF0B6-D86E-FC46-8889-195A69F9098B}" dt="2020-09-06T11:41:08.959" v="1470" actId="14100"/>
          <ac:picMkLst>
            <pc:docMk/>
            <pc:sldMk cId="1461498935" sldId="264"/>
            <ac:picMk id="4" creationId="{7D76506B-4500-E541-8037-D6782AA26CB1}"/>
          </ac:picMkLst>
        </pc:picChg>
      </pc:sldChg>
      <pc:sldChg chg="del">
        <pc:chgData name="羽田野 拓" userId="a2621dbb4b80b59e" providerId="LiveId" clId="{B78BF0B6-D86E-FC46-8889-195A69F9098B}" dt="2020-09-06T08:03:00.921" v="23" actId="2696"/>
        <pc:sldMkLst>
          <pc:docMk/>
          <pc:sldMk cId="953211031" sldId="265"/>
        </pc:sldMkLst>
      </pc:sldChg>
      <pc:sldChg chg="addSp modSp add mod">
        <pc:chgData name="羽田野 拓" userId="a2621dbb4b80b59e" providerId="LiveId" clId="{B78BF0B6-D86E-FC46-8889-195A69F9098B}" dt="2020-09-06T13:34:12.832" v="1669" actId="1076"/>
        <pc:sldMkLst>
          <pc:docMk/>
          <pc:sldMk cId="4074523682" sldId="265"/>
        </pc:sldMkLst>
        <pc:spChg chg="mod">
          <ac:chgData name="羽田野 拓" userId="a2621dbb4b80b59e" providerId="LiveId" clId="{B78BF0B6-D86E-FC46-8889-195A69F9098B}" dt="2020-09-06T13:32:27.731" v="1587" actId="14100"/>
          <ac:spMkLst>
            <pc:docMk/>
            <pc:sldMk cId="4074523682" sldId="26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3:05.344" v="1664" actId="20577"/>
          <ac:spMkLst>
            <pc:docMk/>
            <pc:sldMk cId="4074523682" sldId="265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3:34:12.832" v="1669" actId="1076"/>
          <ac:picMkLst>
            <pc:docMk/>
            <pc:sldMk cId="4074523682" sldId="265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933" v="24" actId="2696"/>
        <pc:sldMkLst>
          <pc:docMk/>
          <pc:sldMk cId="1849843131" sldId="266"/>
        </pc:sldMkLst>
      </pc:sldChg>
      <pc:sldChg chg="addSp delSp modSp add mod">
        <pc:chgData name="羽田野 拓" userId="a2621dbb4b80b59e" providerId="LiveId" clId="{B78BF0B6-D86E-FC46-8889-195A69F9098B}" dt="2020-09-06T13:36:29.375" v="1677" actId="1076"/>
        <pc:sldMkLst>
          <pc:docMk/>
          <pc:sldMk cId="3120521336" sldId="266"/>
        </pc:sldMkLst>
        <pc:spChg chg="mod">
          <ac:chgData name="羽田野 拓" userId="a2621dbb4b80b59e" providerId="LiveId" clId="{B78BF0B6-D86E-FC46-8889-195A69F9098B}" dt="2020-09-06T13:34:59.158" v="1671"/>
          <ac:spMkLst>
            <pc:docMk/>
            <pc:sldMk cId="3120521336" sldId="26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5:09.943" v="1672"/>
          <ac:spMkLst>
            <pc:docMk/>
            <pc:sldMk cId="3120521336" sldId="26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3:36:21.190" v="1673" actId="478"/>
          <ac:picMkLst>
            <pc:docMk/>
            <pc:sldMk cId="3120521336" sldId="266"/>
            <ac:picMk id="4" creationId="{A5416E70-6CE0-ED4D-B096-B39AF14C5C99}"/>
          </ac:picMkLst>
        </pc:picChg>
        <pc:picChg chg="add mod">
          <ac:chgData name="羽田野 拓" userId="a2621dbb4b80b59e" providerId="LiveId" clId="{B78BF0B6-D86E-FC46-8889-195A69F9098B}" dt="2020-09-06T13:36:29.375" v="1677" actId="1076"/>
          <ac:picMkLst>
            <pc:docMk/>
            <pc:sldMk cId="3120521336" sldId="266"/>
            <ac:picMk id="5" creationId="{7A735F1D-43A1-D44A-89AD-553287315153}"/>
          </ac:picMkLst>
        </pc:picChg>
      </pc:sldChg>
      <pc:sldChg chg="delSp modSp add mod">
        <pc:chgData name="羽田野 拓" userId="a2621dbb4b80b59e" providerId="LiveId" clId="{B78BF0B6-D86E-FC46-8889-195A69F9098B}" dt="2020-09-06T13:38:30.207" v="1712" actId="14100"/>
        <pc:sldMkLst>
          <pc:docMk/>
          <pc:sldMk cId="733032201" sldId="267"/>
        </pc:sldMkLst>
        <pc:spChg chg="mod">
          <ac:chgData name="羽田野 拓" userId="a2621dbb4b80b59e" providerId="LiveId" clId="{B78BF0B6-D86E-FC46-8889-195A69F9098B}" dt="2020-09-06T13:37:24.752" v="1703" actId="20577"/>
          <ac:spMkLst>
            <pc:docMk/>
            <pc:sldMk cId="733032201" sldId="267"/>
            <ac:spMk id="2" creationId="{56459D83-259C-D14C-B563-ECE7E1FBDC5B}"/>
          </ac:spMkLst>
        </pc:spChg>
        <pc:spChg chg="del mod">
          <ac:chgData name="羽田野 拓" userId="a2621dbb4b80b59e" providerId="LiveId" clId="{B78BF0B6-D86E-FC46-8889-195A69F9098B}" dt="2020-09-06T13:38:26.852" v="1711" actId="478"/>
          <ac:spMkLst>
            <pc:docMk/>
            <pc:sldMk cId="733032201" sldId="267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3:38:30.207" v="1712" actId="14100"/>
          <ac:picMkLst>
            <pc:docMk/>
            <pc:sldMk cId="733032201" sldId="267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0.946" v="25" actId="2696"/>
        <pc:sldMkLst>
          <pc:docMk/>
          <pc:sldMk cId="1317728324" sldId="267"/>
        </pc:sldMkLst>
      </pc:sldChg>
      <pc:sldChg chg="addSp delSp modSp add mod">
        <pc:chgData name="羽田野 拓" userId="a2621dbb4b80b59e" providerId="LiveId" clId="{B78BF0B6-D86E-FC46-8889-195A69F9098B}" dt="2020-09-06T14:06:09.533" v="1843" actId="20577"/>
        <pc:sldMkLst>
          <pc:docMk/>
          <pc:sldMk cId="2739848337" sldId="268"/>
        </pc:sldMkLst>
        <pc:spChg chg="mod">
          <ac:chgData name="羽田野 拓" userId="a2621dbb4b80b59e" providerId="LiveId" clId="{B78BF0B6-D86E-FC46-8889-195A69F9098B}" dt="2020-09-06T14:03:38.015" v="1772" actId="20577"/>
          <ac:spMkLst>
            <pc:docMk/>
            <pc:sldMk cId="2739848337" sldId="268"/>
            <ac:spMk id="2" creationId="{66F59EE4-3946-8049-890A-E3AA0CFBF82A}"/>
          </ac:spMkLst>
        </pc:spChg>
        <pc:spChg chg="del">
          <ac:chgData name="羽田野 拓" userId="a2621dbb4b80b59e" providerId="LiveId" clId="{B78BF0B6-D86E-FC46-8889-195A69F9098B}" dt="2020-09-06T14:04:29.861" v="1773" actId="478"/>
          <ac:spMkLst>
            <pc:docMk/>
            <pc:sldMk cId="2739848337" sldId="268"/>
            <ac:spMk id="3" creationId="{15234768-2DD8-5541-AD13-C517AAE26126}"/>
          </ac:spMkLst>
        </pc:spChg>
        <pc:spChg chg="add mod">
          <ac:chgData name="羽田野 拓" userId="a2621dbb4b80b59e" providerId="LiveId" clId="{B78BF0B6-D86E-FC46-8889-195A69F9098B}" dt="2020-09-06T14:05:52.039" v="1833" actId="1076"/>
          <ac:spMkLst>
            <pc:docMk/>
            <pc:sldMk cId="2739848337" sldId="268"/>
            <ac:spMk id="7" creationId="{86717669-1C6C-5144-8300-C6903E35B774}"/>
          </ac:spMkLst>
        </pc:spChg>
        <pc:spChg chg="add mod">
          <ac:chgData name="羽田野 拓" userId="a2621dbb4b80b59e" providerId="LiveId" clId="{B78BF0B6-D86E-FC46-8889-195A69F9098B}" dt="2020-09-06T14:06:04.245" v="1840" actId="20577"/>
          <ac:spMkLst>
            <pc:docMk/>
            <pc:sldMk cId="2739848337" sldId="268"/>
            <ac:spMk id="9" creationId="{477A0282-4CC9-974D-97DD-AC2319651995}"/>
          </ac:spMkLst>
        </pc:spChg>
        <pc:spChg chg="add mod">
          <ac:chgData name="羽田野 拓" userId="a2621dbb4b80b59e" providerId="LiveId" clId="{B78BF0B6-D86E-FC46-8889-195A69F9098B}" dt="2020-09-06T14:06:09.533" v="1843" actId="20577"/>
          <ac:spMkLst>
            <pc:docMk/>
            <pc:sldMk cId="2739848337" sldId="268"/>
            <ac:spMk id="11" creationId="{40D2D48E-5DE0-434B-B362-EC057BEA6B72}"/>
          </ac:spMkLst>
        </pc:spChg>
        <pc:picChg chg="add mod">
          <ac:chgData name="羽田野 拓" userId="a2621dbb4b80b59e" providerId="LiveId" clId="{B78BF0B6-D86E-FC46-8889-195A69F9098B}" dt="2020-09-06T14:04:43.077" v="1777" actId="1076"/>
          <ac:picMkLst>
            <pc:docMk/>
            <pc:sldMk cId="2739848337" sldId="268"/>
            <ac:picMk id="4" creationId="{FACA5F2E-B358-F940-9696-BE4BD5023712}"/>
          </ac:picMkLst>
        </pc:picChg>
        <pc:cxnChg chg="add mod">
          <ac:chgData name="羽田野 拓" userId="a2621dbb4b80b59e" providerId="LiveId" clId="{B78BF0B6-D86E-FC46-8889-195A69F9098B}" dt="2020-09-06T14:05:22.638" v="1808" actId="1076"/>
          <ac:cxnSpMkLst>
            <pc:docMk/>
            <pc:sldMk cId="2739848337" sldId="268"/>
            <ac:cxnSpMk id="6" creationId="{85143EAF-93D6-024B-86E0-32FBBE18D627}"/>
          </ac:cxnSpMkLst>
        </pc:cxnChg>
        <pc:cxnChg chg="add mod">
          <ac:chgData name="羽田野 拓" userId="a2621dbb4b80b59e" providerId="LiveId" clId="{B78BF0B6-D86E-FC46-8889-195A69F9098B}" dt="2020-09-06T14:05:56.914" v="1834" actId="571"/>
          <ac:cxnSpMkLst>
            <pc:docMk/>
            <pc:sldMk cId="2739848337" sldId="268"/>
            <ac:cxnSpMk id="8" creationId="{8A5AB99B-C978-6841-8EBA-140BDC62EC55}"/>
          </ac:cxnSpMkLst>
        </pc:cxnChg>
        <pc:cxnChg chg="add mod">
          <ac:chgData name="羽田野 拓" userId="a2621dbb4b80b59e" providerId="LiveId" clId="{B78BF0B6-D86E-FC46-8889-195A69F9098B}" dt="2020-09-06T14:05:58.534" v="1835" actId="571"/>
          <ac:cxnSpMkLst>
            <pc:docMk/>
            <pc:sldMk cId="2739848337" sldId="268"/>
            <ac:cxnSpMk id="10" creationId="{AE27EDAF-B52B-5D45-87AE-0A86C0D61AE5}"/>
          </ac:cxnSpMkLst>
        </pc:cxnChg>
      </pc:sldChg>
      <pc:sldChg chg="del">
        <pc:chgData name="羽田野 拓" userId="a2621dbb4b80b59e" providerId="LiveId" clId="{B78BF0B6-D86E-FC46-8889-195A69F9098B}" dt="2020-09-06T08:03:00.960" v="26" actId="2696"/>
        <pc:sldMkLst>
          <pc:docMk/>
          <pc:sldMk cId="3839309541" sldId="268"/>
        </pc:sldMkLst>
      </pc:sldChg>
      <pc:sldChg chg="del">
        <pc:chgData name="羽田野 拓" userId="a2621dbb4b80b59e" providerId="LiveId" clId="{B78BF0B6-D86E-FC46-8889-195A69F9098B}" dt="2020-09-06T08:03:00.981" v="27" actId="2696"/>
        <pc:sldMkLst>
          <pc:docMk/>
          <pc:sldMk cId="799070716" sldId="269"/>
        </pc:sldMkLst>
      </pc:sldChg>
      <pc:sldChg chg="addSp delSp modSp add mod">
        <pc:chgData name="羽田野 拓" userId="a2621dbb4b80b59e" providerId="LiveId" clId="{B78BF0B6-D86E-FC46-8889-195A69F9098B}" dt="2020-09-06T14:08:28.843" v="1851" actId="14100"/>
        <pc:sldMkLst>
          <pc:docMk/>
          <pc:sldMk cId="956977395" sldId="269"/>
        </pc:sldMkLst>
        <pc:spChg chg="mod">
          <ac:chgData name="羽田野 拓" userId="a2621dbb4b80b59e" providerId="LiveId" clId="{B78BF0B6-D86E-FC46-8889-195A69F9098B}" dt="2020-09-06T14:07:36.888" v="1846" actId="27636"/>
          <ac:spMkLst>
            <pc:docMk/>
            <pc:sldMk cId="956977395" sldId="269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07:47.577" v="1847"/>
          <ac:spMkLst>
            <pc:docMk/>
            <pc:sldMk cId="956977395" sldId="269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08:28.843" v="1851" actId="14100"/>
          <ac:picMkLst>
            <pc:docMk/>
            <pc:sldMk cId="956977395" sldId="269"/>
            <ac:picMk id="4" creationId="{B6CE2239-129E-BA4D-B75D-3596F697802A}"/>
          </ac:picMkLst>
        </pc:picChg>
        <pc:picChg chg="del">
          <ac:chgData name="羽田野 拓" userId="a2621dbb4b80b59e" providerId="LiveId" clId="{B78BF0B6-D86E-FC46-8889-195A69F9098B}" dt="2020-09-06T14:08:22.759" v="1848" actId="478"/>
          <ac:picMkLst>
            <pc:docMk/>
            <pc:sldMk cId="956977395" sldId="269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1.290" v="49" actId="2696"/>
        <pc:sldMkLst>
          <pc:docMk/>
          <pc:sldMk cId="341465492" sldId="270"/>
        </pc:sldMkLst>
      </pc:sldChg>
      <pc:sldChg chg="addSp modSp add mod modAnim">
        <pc:chgData name="羽田野 拓" userId="a2621dbb4b80b59e" providerId="LiveId" clId="{B78BF0B6-D86E-FC46-8889-195A69F9098B}" dt="2020-09-06T14:14:39.642" v="1982"/>
        <pc:sldMkLst>
          <pc:docMk/>
          <pc:sldMk cId="678591745" sldId="270"/>
        </pc:sldMkLst>
        <pc:spChg chg="mod">
          <ac:chgData name="羽田野 拓" userId="a2621dbb4b80b59e" providerId="LiveId" clId="{B78BF0B6-D86E-FC46-8889-195A69F9098B}" dt="2020-09-06T14:09:03.956" v="1868" actId="14100"/>
          <ac:spMkLst>
            <pc:docMk/>
            <pc:sldMk cId="678591745" sldId="270"/>
            <ac:spMk id="2" creationId="{1DA94050-4ACC-B14B-AD82-05BE3454FF74}"/>
          </ac:spMkLst>
        </pc:spChg>
        <pc:spChg chg="mod">
          <ac:chgData name="羽田野 拓" userId="a2621dbb4b80b59e" providerId="LiveId" clId="{B78BF0B6-D86E-FC46-8889-195A69F9098B}" dt="2020-09-06T14:09:24.484" v="1941" actId="14100"/>
          <ac:spMkLst>
            <pc:docMk/>
            <pc:sldMk cId="678591745" sldId="270"/>
            <ac:spMk id="3" creationId="{88AFA7CE-4D91-A24F-9BC4-26768E0DF743}"/>
          </ac:spMkLst>
        </pc:spChg>
        <pc:spChg chg="add mod">
          <ac:chgData name="羽田野 拓" userId="a2621dbb4b80b59e" providerId="LiveId" clId="{B78BF0B6-D86E-FC46-8889-195A69F9098B}" dt="2020-09-06T14:13:25.845" v="1955" actId="20577"/>
          <ac:spMkLst>
            <pc:docMk/>
            <pc:sldMk cId="678591745" sldId="270"/>
            <ac:spMk id="5" creationId="{28417FC7-B352-D848-9A08-E73B6D4D7BC6}"/>
          </ac:spMkLst>
        </pc:spChg>
        <pc:spChg chg="add mod">
          <ac:chgData name="羽田野 拓" userId="a2621dbb4b80b59e" providerId="LiveId" clId="{B78BF0B6-D86E-FC46-8889-195A69F9098B}" dt="2020-09-06T14:13:43.887" v="1964" actId="20577"/>
          <ac:spMkLst>
            <pc:docMk/>
            <pc:sldMk cId="678591745" sldId="270"/>
            <ac:spMk id="6" creationId="{970FE5F1-EA6A-0041-91A6-DFA1AF2748DA}"/>
          </ac:spMkLst>
        </pc:spChg>
        <pc:spChg chg="add mod">
          <ac:chgData name="羽田野 拓" userId="a2621dbb4b80b59e" providerId="LiveId" clId="{B78BF0B6-D86E-FC46-8889-195A69F9098B}" dt="2020-09-06T14:14:21.193" v="1979" actId="14100"/>
          <ac:spMkLst>
            <pc:docMk/>
            <pc:sldMk cId="678591745" sldId="270"/>
            <ac:spMk id="7" creationId="{03255A92-B9DA-014E-B190-E5E855C5DC2E}"/>
          </ac:spMkLst>
        </pc:spChg>
        <pc:spChg chg="add mod">
          <ac:chgData name="羽田野 拓" userId="a2621dbb4b80b59e" providerId="LiveId" clId="{B78BF0B6-D86E-FC46-8889-195A69F9098B}" dt="2020-09-06T14:14:25.036" v="1980" actId="20577"/>
          <ac:spMkLst>
            <pc:docMk/>
            <pc:sldMk cId="678591745" sldId="270"/>
            <ac:spMk id="8" creationId="{24E49989-9951-574C-B8E4-450E8988A5DF}"/>
          </ac:spMkLst>
        </pc:spChg>
        <pc:spChg chg="add mod">
          <ac:chgData name="羽田野 拓" userId="a2621dbb4b80b59e" providerId="LiveId" clId="{B78BF0B6-D86E-FC46-8889-195A69F9098B}" dt="2020-09-06T14:14:28.128" v="1981" actId="20577"/>
          <ac:spMkLst>
            <pc:docMk/>
            <pc:sldMk cId="678591745" sldId="270"/>
            <ac:spMk id="9" creationId="{95859640-9AFB-7048-8B1D-E20A770C0713}"/>
          </ac:spMkLst>
        </pc:spChg>
        <pc:picChg chg="add mod">
          <ac:chgData name="羽田野 拓" userId="a2621dbb4b80b59e" providerId="LiveId" clId="{B78BF0B6-D86E-FC46-8889-195A69F9098B}" dt="2020-09-06T14:11:49.558" v="1943" actId="1076"/>
          <ac:picMkLst>
            <pc:docMk/>
            <pc:sldMk cId="678591745" sldId="270"/>
            <ac:picMk id="4" creationId="{6A1D7114-D5EA-8545-850D-338EC1EACBBD}"/>
          </ac:picMkLst>
        </pc:picChg>
      </pc:sldChg>
      <pc:sldChg chg="addSp delSp modSp add mod">
        <pc:chgData name="羽田野 拓" userId="a2621dbb4b80b59e" providerId="LiveId" clId="{B78BF0B6-D86E-FC46-8889-195A69F9098B}" dt="2020-09-06T14:20:43.640" v="2112" actId="1076"/>
        <pc:sldMkLst>
          <pc:docMk/>
          <pc:sldMk cId="1805198894" sldId="271"/>
        </pc:sldMkLst>
        <pc:spChg chg="mod">
          <ac:chgData name="羽田野 拓" userId="a2621dbb4b80b59e" providerId="LiveId" clId="{B78BF0B6-D86E-FC46-8889-195A69F9098B}" dt="2020-09-06T14:17:35.519" v="2022" actId="20577"/>
          <ac:spMkLst>
            <pc:docMk/>
            <pc:sldMk cId="1805198894" sldId="271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18:21.159" v="2107" actId="20577"/>
          <ac:spMkLst>
            <pc:docMk/>
            <pc:sldMk cId="1805198894" sldId="271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4:18:24.266" v="2108" actId="478"/>
          <ac:picMkLst>
            <pc:docMk/>
            <pc:sldMk cId="1805198894" sldId="271"/>
            <ac:picMk id="4" creationId="{B6CE2239-129E-BA4D-B75D-3596F697802A}"/>
          </ac:picMkLst>
        </pc:picChg>
        <pc:picChg chg="add mod">
          <ac:chgData name="羽田野 拓" userId="a2621dbb4b80b59e" providerId="LiveId" clId="{B78BF0B6-D86E-FC46-8889-195A69F9098B}" dt="2020-09-06T14:20:43.640" v="2112" actId="1076"/>
          <ac:picMkLst>
            <pc:docMk/>
            <pc:sldMk cId="1805198894" sldId="271"/>
            <ac:picMk id="5" creationId="{37C6CA14-46DA-8F47-9537-F643BADC05C8}"/>
          </ac:picMkLst>
        </pc:picChg>
      </pc:sldChg>
      <pc:sldChg chg="del">
        <pc:chgData name="羽田野 拓" userId="a2621dbb4b80b59e" providerId="LiveId" clId="{B78BF0B6-D86E-FC46-8889-195A69F9098B}" dt="2020-09-06T08:03:00.851" v="18" actId="2696"/>
        <pc:sldMkLst>
          <pc:docMk/>
          <pc:sldMk cId="3944677717" sldId="271"/>
        </pc:sldMkLst>
      </pc:sldChg>
      <pc:sldChg chg="modSp add mod">
        <pc:chgData name="羽田野 拓" userId="a2621dbb4b80b59e" providerId="LiveId" clId="{B78BF0B6-D86E-FC46-8889-195A69F9098B}" dt="2020-09-06T14:33:11.230" v="2124" actId="1076"/>
        <pc:sldMkLst>
          <pc:docMk/>
          <pc:sldMk cId="488365870" sldId="272"/>
        </pc:sldMkLst>
        <pc:spChg chg="mod">
          <ac:chgData name="羽田野 拓" userId="a2621dbb4b80b59e" providerId="LiveId" clId="{B78BF0B6-D86E-FC46-8889-195A69F9098B}" dt="2020-09-06T14:32:08.912" v="2121" actId="20577"/>
          <ac:spMkLst>
            <pc:docMk/>
            <pc:sldMk cId="488365870" sldId="27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2:25.750" v="2122"/>
          <ac:spMkLst>
            <pc:docMk/>
            <pc:sldMk cId="488365870" sldId="272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4:33:11.230" v="2124" actId="1076"/>
          <ac:picMkLst>
            <pc:docMk/>
            <pc:sldMk cId="488365870" sldId="272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828" v="16" actId="2696"/>
        <pc:sldMkLst>
          <pc:docMk/>
          <pc:sldMk cId="4046357061" sldId="272"/>
        </pc:sldMkLst>
      </pc:sldChg>
      <pc:sldChg chg="del">
        <pc:chgData name="羽田野 拓" userId="a2621dbb4b80b59e" providerId="LiveId" clId="{B78BF0B6-D86E-FC46-8889-195A69F9098B}" dt="2020-09-06T08:03:00.839" v="17" actId="2696"/>
        <pc:sldMkLst>
          <pc:docMk/>
          <pc:sldMk cId="2073265927" sldId="273"/>
        </pc:sldMkLst>
      </pc:sldChg>
      <pc:sldChg chg="addSp delSp modSp add mod">
        <pc:chgData name="羽田野 拓" userId="a2621dbb4b80b59e" providerId="LiveId" clId="{B78BF0B6-D86E-FC46-8889-195A69F9098B}" dt="2020-09-06T14:36:38.797" v="2170" actId="1076"/>
        <pc:sldMkLst>
          <pc:docMk/>
          <pc:sldMk cId="2190148358" sldId="273"/>
        </pc:sldMkLst>
        <pc:spChg chg="mod">
          <ac:chgData name="羽田野 拓" userId="a2621dbb4b80b59e" providerId="LiveId" clId="{B78BF0B6-D86E-FC46-8889-195A69F9098B}" dt="2020-09-06T14:34:12.163" v="2127" actId="27636"/>
          <ac:spMkLst>
            <pc:docMk/>
            <pc:sldMk cId="2190148358" sldId="27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4:45.825" v="2165" actId="20577"/>
          <ac:spMkLst>
            <pc:docMk/>
            <pc:sldMk cId="2190148358" sldId="273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36:38.797" v="2170" actId="1076"/>
          <ac:picMkLst>
            <pc:docMk/>
            <pc:sldMk cId="2190148358" sldId="273"/>
            <ac:picMk id="4" creationId="{9C2D2745-F025-E34B-A01F-859E3F28C6E1}"/>
          </ac:picMkLst>
        </pc:picChg>
        <pc:picChg chg="del">
          <ac:chgData name="羽田野 拓" userId="a2621dbb4b80b59e" providerId="LiveId" clId="{B78BF0B6-D86E-FC46-8889-195A69F9098B}" dt="2020-09-06T14:34:51.339" v="2166" actId="478"/>
          <ac:picMkLst>
            <pc:docMk/>
            <pc:sldMk cId="2190148358" sldId="273"/>
            <ac:picMk id="5" creationId="{7A735F1D-43A1-D44A-89AD-553287315153}"/>
          </ac:picMkLst>
        </pc:picChg>
      </pc:sldChg>
      <pc:sldChg chg="addSp delSp modSp add mod">
        <pc:chgData name="羽田野 拓" userId="a2621dbb4b80b59e" providerId="LiveId" clId="{B78BF0B6-D86E-FC46-8889-195A69F9098B}" dt="2020-09-06T14:56:54.210" v="2219"/>
        <pc:sldMkLst>
          <pc:docMk/>
          <pc:sldMk cId="1185856614" sldId="274"/>
        </pc:sldMkLst>
        <pc:spChg chg="mod">
          <ac:chgData name="羽田野 拓" userId="a2621dbb4b80b59e" providerId="LiveId" clId="{B78BF0B6-D86E-FC46-8889-195A69F9098B}" dt="2020-09-06T14:55:29.958" v="2211" actId="20577"/>
          <ac:spMkLst>
            <pc:docMk/>
            <pc:sldMk cId="1185856614" sldId="274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4:56:31.545" v="2212" actId="478"/>
          <ac:spMkLst>
            <pc:docMk/>
            <pc:sldMk cId="1185856614" sldId="274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4:56:36.216" v="2213" actId="478"/>
          <ac:spMkLst>
            <pc:docMk/>
            <pc:sldMk cId="1185856614" sldId="274"/>
            <ac:spMk id="6" creationId="{DF643DAE-B1B0-F348-A94A-D4E8204E908D}"/>
          </ac:spMkLst>
        </pc:spChg>
        <pc:picChg chg="del">
          <ac:chgData name="羽田野 拓" userId="a2621dbb4b80b59e" providerId="LiveId" clId="{B78BF0B6-D86E-FC46-8889-195A69F9098B}" dt="2020-09-06T14:56:37.982" v="2214" actId="478"/>
          <ac:picMkLst>
            <pc:docMk/>
            <pc:sldMk cId="1185856614" sldId="274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4:56:44.307" v="2217" actId="14100"/>
          <ac:picMkLst>
            <pc:docMk/>
            <pc:sldMk cId="1185856614" sldId="274"/>
            <ac:picMk id="7" creationId="{58D9C8AC-B8D9-5348-87D5-40AC0034DBE0}"/>
          </ac:picMkLst>
        </pc:picChg>
        <pc:picChg chg="add del">
          <ac:chgData name="羽田野 拓" userId="a2621dbb4b80b59e" providerId="LiveId" clId="{B78BF0B6-D86E-FC46-8889-195A69F9098B}" dt="2020-09-06T14:56:54.210" v="2219"/>
          <ac:picMkLst>
            <pc:docMk/>
            <pc:sldMk cId="1185856614" sldId="274"/>
            <ac:picMk id="8" creationId="{2DC70653-118E-C04B-958B-2FA6FC2D21A7}"/>
          </ac:picMkLst>
        </pc:picChg>
      </pc:sldChg>
      <pc:sldChg chg="del">
        <pc:chgData name="羽田野 拓" userId="a2621dbb4b80b59e" providerId="LiveId" clId="{B78BF0B6-D86E-FC46-8889-195A69F9098B}" dt="2020-09-06T08:03:01.050" v="30" actId="2696"/>
        <pc:sldMkLst>
          <pc:docMk/>
          <pc:sldMk cId="4067249085" sldId="274"/>
        </pc:sldMkLst>
      </pc:sldChg>
      <pc:sldChg chg="del">
        <pc:chgData name="羽田野 拓" userId="a2621dbb4b80b59e" providerId="LiveId" clId="{B78BF0B6-D86E-FC46-8889-195A69F9098B}" dt="2020-09-06T08:03:01.060" v="31" actId="2696"/>
        <pc:sldMkLst>
          <pc:docMk/>
          <pc:sldMk cId="1247721537" sldId="275"/>
        </pc:sldMkLst>
      </pc:sldChg>
      <pc:sldChg chg="modSp add mod">
        <pc:chgData name="羽田野 拓" userId="a2621dbb4b80b59e" providerId="LiveId" clId="{B78BF0B6-D86E-FC46-8889-195A69F9098B}" dt="2020-09-06T14:58:54.830" v="2233" actId="732"/>
        <pc:sldMkLst>
          <pc:docMk/>
          <pc:sldMk cId="3136671944" sldId="275"/>
        </pc:sldMkLst>
        <pc:spChg chg="mod">
          <ac:chgData name="羽田野 拓" userId="a2621dbb4b80b59e" providerId="LiveId" clId="{B78BF0B6-D86E-FC46-8889-195A69F9098B}" dt="2020-09-06T14:57:02.939" v="2229" actId="20577"/>
          <ac:spMkLst>
            <pc:docMk/>
            <pc:sldMk cId="3136671944" sldId="275"/>
            <ac:spMk id="2" creationId="{56459D83-259C-D14C-B563-ECE7E1FBDC5B}"/>
          </ac:spMkLst>
        </pc:spChg>
        <pc:picChg chg="mod modCrop">
          <ac:chgData name="羽田野 拓" userId="a2621dbb4b80b59e" providerId="LiveId" clId="{B78BF0B6-D86E-FC46-8889-195A69F9098B}" dt="2020-09-06T14:58:54.830" v="2233" actId="732"/>
          <ac:picMkLst>
            <pc:docMk/>
            <pc:sldMk cId="3136671944" sldId="275"/>
            <ac:picMk id="7" creationId="{58D9C8AC-B8D9-5348-87D5-40AC0034DBE0}"/>
          </ac:picMkLst>
        </pc:picChg>
      </pc:sldChg>
      <pc:sldChg chg="addSp delSp modSp add mod">
        <pc:chgData name="羽田野 拓" userId="a2621dbb4b80b59e" providerId="LiveId" clId="{B78BF0B6-D86E-FC46-8889-195A69F9098B}" dt="2020-09-06T15:02:57.676" v="2243" actId="14100"/>
        <pc:sldMkLst>
          <pc:docMk/>
          <pc:sldMk cId="4058857701" sldId="276"/>
        </pc:sldMkLst>
        <pc:spChg chg="mod">
          <ac:chgData name="羽田野 拓" userId="a2621dbb4b80b59e" providerId="LiveId" clId="{B78BF0B6-D86E-FC46-8889-195A69F9098B}" dt="2020-09-06T15:00:49.699" v="2235"/>
          <ac:spMkLst>
            <pc:docMk/>
            <pc:sldMk cId="4058857701" sldId="27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1:50.096" v="2237" actId="1076"/>
          <ac:spMkLst>
            <pc:docMk/>
            <pc:sldMk cId="4058857701" sldId="27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5:01:52.319" v="2238" actId="478"/>
          <ac:picMkLst>
            <pc:docMk/>
            <pc:sldMk cId="4058857701" sldId="276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5:02:57.676" v="2243" actId="14100"/>
          <ac:picMkLst>
            <pc:docMk/>
            <pc:sldMk cId="4058857701" sldId="276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90" v="33" actId="2696"/>
        <pc:sldMkLst>
          <pc:docMk/>
          <pc:sldMk cId="3425782155" sldId="277"/>
        </pc:sldMkLst>
      </pc:sldChg>
      <pc:sldChg chg="addSp delSp modSp add mod">
        <pc:chgData name="羽田野 拓" userId="a2621dbb4b80b59e" providerId="LiveId" clId="{B78BF0B6-D86E-FC46-8889-195A69F9098B}" dt="2020-09-06T15:05:11.542" v="2255" actId="1076"/>
        <pc:sldMkLst>
          <pc:docMk/>
          <pc:sldMk cId="4239421616" sldId="277"/>
        </pc:sldMkLst>
        <pc:spChg chg="mod">
          <ac:chgData name="羽田野 拓" userId="a2621dbb4b80b59e" providerId="LiveId" clId="{B78BF0B6-D86E-FC46-8889-195A69F9098B}" dt="2020-09-06T15:03:56.914" v="2246" actId="113"/>
          <ac:spMkLst>
            <pc:docMk/>
            <pc:sldMk cId="4239421616" sldId="27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4:16.761" v="2248" actId="14100"/>
          <ac:spMkLst>
            <pc:docMk/>
            <pc:sldMk cId="4239421616" sldId="277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5:11.542" v="2255" actId="1076"/>
          <ac:picMkLst>
            <pc:docMk/>
            <pc:sldMk cId="4239421616" sldId="277"/>
            <ac:picMk id="4" creationId="{5F43D69C-5F56-AB44-AD18-F2A35311026E}"/>
          </ac:picMkLst>
        </pc:picChg>
        <pc:picChg chg="del">
          <ac:chgData name="羽田野 拓" userId="a2621dbb4b80b59e" providerId="LiveId" clId="{B78BF0B6-D86E-FC46-8889-195A69F9098B}" dt="2020-09-06T15:04:18.537" v="2249" actId="478"/>
          <ac:picMkLst>
            <pc:docMk/>
            <pc:sldMk cId="4239421616" sldId="277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78" v="32" actId="2696"/>
        <pc:sldMkLst>
          <pc:docMk/>
          <pc:sldMk cId="2081364911" sldId="278"/>
        </pc:sldMkLst>
      </pc:sldChg>
      <pc:sldChg chg="addSp delSp modSp add mod">
        <pc:chgData name="羽田野 拓" userId="a2621dbb4b80b59e" providerId="LiveId" clId="{B78BF0B6-D86E-FC46-8889-195A69F9098B}" dt="2020-09-06T15:06:56.596" v="2264" actId="14100"/>
        <pc:sldMkLst>
          <pc:docMk/>
          <pc:sldMk cId="2745205686" sldId="278"/>
        </pc:sldMkLst>
        <pc:spChg chg="mod">
          <ac:chgData name="羽田野 拓" userId="a2621dbb4b80b59e" providerId="LiveId" clId="{B78BF0B6-D86E-FC46-8889-195A69F9098B}" dt="2020-09-06T15:05:57.276" v="2258" actId="113"/>
          <ac:spMkLst>
            <pc:docMk/>
            <pc:sldMk cId="2745205686" sldId="27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6:16.976" v="2260" actId="14100"/>
          <ac:spMkLst>
            <pc:docMk/>
            <pc:sldMk cId="2745205686" sldId="27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6:56.596" v="2264" actId="14100"/>
          <ac:picMkLst>
            <pc:docMk/>
            <pc:sldMk cId="2745205686" sldId="278"/>
            <ac:picMk id="4" creationId="{715FDA28-216D-AE4C-9F03-9BF2A96E0E70}"/>
          </ac:picMkLst>
        </pc:picChg>
        <pc:picChg chg="del">
          <ac:chgData name="羽田野 拓" userId="a2621dbb4b80b59e" providerId="LiveId" clId="{B78BF0B6-D86E-FC46-8889-195A69F9098B}" dt="2020-09-06T15:06:18.555" v="2261" actId="478"/>
          <ac:picMkLst>
            <pc:docMk/>
            <pc:sldMk cId="2745205686" sldId="278"/>
            <ac:picMk id="5" creationId="{FD59058B-697C-204B-82AF-0C976A2D1D87}"/>
          </ac:picMkLst>
        </pc:picChg>
      </pc:sldChg>
      <pc:sldChg chg="addSp modSp add mod">
        <pc:chgData name="羽田野 拓" userId="a2621dbb4b80b59e" providerId="LiveId" clId="{B78BF0B6-D86E-FC46-8889-195A69F9098B}" dt="2020-09-06T15:11:56.616" v="2519" actId="1076"/>
        <pc:sldMkLst>
          <pc:docMk/>
          <pc:sldMk cId="1020686652" sldId="279"/>
        </pc:sldMkLst>
        <pc:spChg chg="mod">
          <ac:chgData name="羽田野 拓" userId="a2621dbb4b80b59e" providerId="LiveId" clId="{B78BF0B6-D86E-FC46-8889-195A69F9098B}" dt="2020-09-06T15:08:55.252" v="2292" actId="14100"/>
          <ac:spMkLst>
            <pc:docMk/>
            <pc:sldMk cId="1020686652" sldId="279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0:08.547" v="2513" actId="20577"/>
          <ac:spMkLst>
            <pc:docMk/>
            <pc:sldMk cId="1020686652" sldId="279"/>
            <ac:spMk id="3" creationId="{B94B2D01-3CAE-3C4B-AD05-9B692E59BDBF}"/>
          </ac:spMkLst>
        </pc:spChg>
        <pc:picChg chg="add mod">
          <ac:chgData name="羽田野 拓" userId="a2621dbb4b80b59e" providerId="LiveId" clId="{B78BF0B6-D86E-FC46-8889-195A69F9098B}" dt="2020-09-06T15:11:56.616" v="2519" actId="1076"/>
          <ac:picMkLst>
            <pc:docMk/>
            <pc:sldMk cId="1020686652" sldId="279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0.816" v="15" actId="2696"/>
        <pc:sldMkLst>
          <pc:docMk/>
          <pc:sldMk cId="3989792673" sldId="279"/>
        </pc:sldMkLst>
      </pc:sldChg>
      <pc:sldChg chg="del">
        <pc:chgData name="羽田野 拓" userId="a2621dbb4b80b59e" providerId="LiveId" clId="{B78BF0B6-D86E-FC46-8889-195A69F9098B}" dt="2020-09-06T08:03:01.101" v="34" actId="2696"/>
        <pc:sldMkLst>
          <pc:docMk/>
          <pc:sldMk cId="27736720" sldId="280"/>
        </pc:sldMkLst>
      </pc:sldChg>
      <pc:sldChg chg="addSp delSp modSp add mod">
        <pc:chgData name="羽田野 拓" userId="a2621dbb4b80b59e" providerId="LiveId" clId="{B78BF0B6-D86E-FC46-8889-195A69F9098B}" dt="2020-09-06T15:15:04.644" v="2630"/>
        <pc:sldMkLst>
          <pc:docMk/>
          <pc:sldMk cId="4012036285" sldId="280"/>
        </pc:sldMkLst>
        <pc:spChg chg="mod">
          <ac:chgData name="羽田野 拓" userId="a2621dbb4b80b59e" providerId="LiveId" clId="{B78BF0B6-D86E-FC46-8889-195A69F9098B}" dt="2020-09-06T15:14:50.833" v="2626" actId="20577"/>
          <ac:spMkLst>
            <pc:docMk/>
            <pc:sldMk cId="4012036285" sldId="280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4:57.879" v="2628" actId="14100"/>
          <ac:spMkLst>
            <pc:docMk/>
            <pc:sldMk cId="4012036285" sldId="280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4:40.468" v="2613" actId="14100"/>
          <ac:picMkLst>
            <pc:docMk/>
            <pc:sldMk cId="4012036285" sldId="280"/>
            <ac:picMk id="4" creationId="{BDF16444-F665-2A43-9873-23F319C05291}"/>
          </ac:picMkLst>
        </pc:picChg>
        <pc:picChg chg="add del">
          <ac:chgData name="羽田野 拓" userId="a2621dbb4b80b59e" providerId="LiveId" clId="{B78BF0B6-D86E-FC46-8889-195A69F9098B}" dt="2020-09-06T15:15:04.644" v="2630"/>
          <ac:picMkLst>
            <pc:docMk/>
            <pc:sldMk cId="4012036285" sldId="280"/>
            <ac:picMk id="5" creationId="{5A597F6F-A03C-4149-9744-BAFDE72E5A70}"/>
          </ac:picMkLst>
        </pc:picChg>
      </pc:sldChg>
      <pc:sldChg chg="modSp add mod">
        <pc:chgData name="羽田野 拓" userId="a2621dbb4b80b59e" providerId="LiveId" clId="{B78BF0B6-D86E-FC46-8889-195A69F9098B}" dt="2020-09-06T15:16:19.932" v="2669" actId="1076"/>
        <pc:sldMkLst>
          <pc:docMk/>
          <pc:sldMk cId="783921414" sldId="281"/>
        </pc:sldMkLst>
        <pc:spChg chg="mod">
          <ac:chgData name="羽田野 拓" userId="a2621dbb4b80b59e" providerId="LiveId" clId="{B78BF0B6-D86E-FC46-8889-195A69F9098B}" dt="2020-09-06T15:15:12.647" v="2638" actId="20577"/>
          <ac:spMkLst>
            <pc:docMk/>
            <pc:sldMk cId="783921414" sldId="281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5:24.142" v="2667" actId="20577"/>
          <ac:spMkLst>
            <pc:docMk/>
            <pc:sldMk cId="783921414" sldId="281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6:19.932" v="2669" actId="1076"/>
          <ac:picMkLst>
            <pc:docMk/>
            <pc:sldMk cId="783921414" sldId="281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1.112" v="35" actId="2696"/>
        <pc:sldMkLst>
          <pc:docMk/>
          <pc:sldMk cId="437882426" sldId="282"/>
        </pc:sldMkLst>
      </pc:sldChg>
      <pc:sldChg chg="addSp delSp modSp add mod modAnim">
        <pc:chgData name="羽田野 拓" userId="a2621dbb4b80b59e" providerId="LiveId" clId="{B78BF0B6-D86E-FC46-8889-195A69F9098B}" dt="2020-09-06T15:22:18.968" v="2742" actId="20577"/>
        <pc:sldMkLst>
          <pc:docMk/>
          <pc:sldMk cId="958880320" sldId="282"/>
        </pc:sldMkLst>
        <pc:spChg chg="mod">
          <ac:chgData name="羽田野 拓" userId="a2621dbb4b80b59e" providerId="LiveId" clId="{B78BF0B6-D86E-FC46-8889-195A69F9098B}" dt="2020-09-06T15:22:18.968" v="2742" actId="20577"/>
          <ac:spMkLst>
            <pc:docMk/>
            <pc:sldMk cId="958880320" sldId="28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18:22.509" v="2717"/>
          <ac:spMkLst>
            <pc:docMk/>
            <pc:sldMk cId="958880320" sldId="282"/>
            <ac:spMk id="3" creationId="{A5F64544-48EC-3544-9F64-D73F37E48AB7}"/>
          </ac:spMkLst>
        </pc:spChg>
        <pc:spChg chg="add mod">
          <ac:chgData name="羽田野 拓" userId="a2621dbb4b80b59e" providerId="LiveId" clId="{B78BF0B6-D86E-FC46-8889-195A69F9098B}" dt="2020-09-06T15:21:02.919" v="2734" actId="1076"/>
          <ac:spMkLst>
            <pc:docMk/>
            <pc:sldMk cId="958880320" sldId="282"/>
            <ac:spMk id="7" creationId="{EDBF6BB0-CAD0-6946-8B85-A1F620E9AA20}"/>
          </ac:spMkLst>
        </pc:spChg>
        <pc:picChg chg="del">
          <ac:chgData name="羽田野 拓" userId="a2621dbb4b80b59e" providerId="LiveId" clId="{B78BF0B6-D86E-FC46-8889-195A69F9098B}" dt="2020-09-06T15:18:25.635" v="2718" actId="478"/>
          <ac:picMkLst>
            <pc:docMk/>
            <pc:sldMk cId="958880320" sldId="282"/>
            <ac:picMk id="4" creationId="{715FDA28-216D-AE4C-9F03-9BF2A96E0E70}"/>
          </ac:picMkLst>
        </pc:picChg>
        <pc:picChg chg="add mod">
          <ac:chgData name="羽田野 拓" userId="a2621dbb4b80b59e" providerId="LiveId" clId="{B78BF0B6-D86E-FC46-8889-195A69F9098B}" dt="2020-09-06T15:19:08.926" v="2721" actId="14100"/>
          <ac:picMkLst>
            <pc:docMk/>
            <pc:sldMk cId="958880320" sldId="282"/>
            <ac:picMk id="5" creationId="{646D37EE-19B3-3742-A82D-2DCDE8A1F105}"/>
          </ac:picMkLst>
        </pc:picChg>
        <pc:picChg chg="add mod">
          <ac:chgData name="羽田野 拓" userId="a2621dbb4b80b59e" providerId="LiveId" clId="{B78BF0B6-D86E-FC46-8889-195A69F9098B}" dt="2020-09-06T15:19:42.219" v="2725" actId="1076"/>
          <ac:picMkLst>
            <pc:docMk/>
            <pc:sldMk cId="958880320" sldId="282"/>
            <ac:picMk id="6" creationId="{CA69BDCB-A60C-854E-98DE-AD370A8BBB07}"/>
          </ac:picMkLst>
        </pc:picChg>
        <pc:picChg chg="add mod">
          <ac:chgData name="羽田野 拓" userId="a2621dbb4b80b59e" providerId="LiveId" clId="{B78BF0B6-D86E-FC46-8889-195A69F9098B}" dt="2020-09-06T15:21:01.030" v="2733" actId="1076"/>
          <ac:picMkLst>
            <pc:docMk/>
            <pc:sldMk cId="958880320" sldId="282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62" v="38" actId="2696"/>
        <pc:sldMkLst>
          <pc:docMk/>
          <pc:sldMk cId="331674224" sldId="283"/>
        </pc:sldMkLst>
      </pc:sldChg>
      <pc:sldChg chg="addSp delSp modSp add mod delAnim">
        <pc:chgData name="羽田野 拓" userId="a2621dbb4b80b59e" providerId="LiveId" clId="{B78BF0B6-D86E-FC46-8889-195A69F9098B}" dt="2020-09-06T15:23:24.725" v="2755" actId="1076"/>
        <pc:sldMkLst>
          <pc:docMk/>
          <pc:sldMk cId="3723446437" sldId="283"/>
        </pc:sldMkLst>
        <pc:spChg chg="mod">
          <ac:chgData name="羽田野 拓" userId="a2621dbb4b80b59e" providerId="LiveId" clId="{B78BF0B6-D86E-FC46-8889-195A69F9098B}" dt="2020-09-06T15:22:31.390" v="2749" actId="20577"/>
          <ac:spMkLst>
            <pc:docMk/>
            <pc:sldMk cId="3723446437" sldId="28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22:45.724" v="2750"/>
          <ac:spMkLst>
            <pc:docMk/>
            <pc:sldMk cId="3723446437" sldId="283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22:49.633" v="2751" actId="478"/>
          <ac:spMkLst>
            <pc:docMk/>
            <pc:sldMk cId="3723446437" sldId="283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23:24.725" v="2755" actId="1076"/>
          <ac:picMkLst>
            <pc:docMk/>
            <pc:sldMk cId="3723446437" sldId="283"/>
            <ac:picMk id="4" creationId="{8D7CF513-665B-4841-9309-31030C0C6EF0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8" creationId="{26586A24-384B-D941-8F78-D17F998FEF4C}"/>
          </ac:picMkLst>
        </pc:picChg>
      </pc:sldChg>
      <pc:sldChg chg="addSp delSp modSp add mod delAnim">
        <pc:chgData name="羽田野 拓" userId="a2621dbb4b80b59e" providerId="LiveId" clId="{B78BF0B6-D86E-FC46-8889-195A69F9098B}" dt="2020-09-06T15:36:31.416" v="2846" actId="1076"/>
        <pc:sldMkLst>
          <pc:docMk/>
          <pc:sldMk cId="694984759" sldId="284"/>
        </pc:sldMkLst>
        <pc:spChg chg="mod">
          <ac:chgData name="羽田野 拓" userId="a2621dbb4b80b59e" providerId="LiveId" clId="{B78BF0B6-D86E-FC46-8889-195A69F9098B}" dt="2020-09-06T15:34:51.050" v="2766" actId="20577"/>
          <ac:spMkLst>
            <pc:docMk/>
            <pc:sldMk cId="694984759" sldId="28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35:55.455" v="2840" actId="14100"/>
          <ac:spMkLst>
            <pc:docMk/>
            <pc:sldMk cId="694984759" sldId="284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35:27.754" v="2768" actId="478"/>
          <ac:spMkLst>
            <pc:docMk/>
            <pc:sldMk cId="694984759" sldId="284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36:31.416" v="2846" actId="1076"/>
          <ac:picMkLst>
            <pc:docMk/>
            <pc:sldMk cId="694984759" sldId="284"/>
            <ac:picMk id="4" creationId="{EA68E213-7E29-F841-ADF2-5DC01093EF6E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93" v="41" actId="2696"/>
        <pc:sldMkLst>
          <pc:docMk/>
          <pc:sldMk cId="2725201702" sldId="284"/>
        </pc:sldMkLst>
      </pc:sldChg>
      <pc:sldChg chg="del">
        <pc:chgData name="羽田野 拓" userId="a2621dbb4b80b59e" providerId="LiveId" clId="{B78BF0B6-D86E-FC46-8889-195A69F9098B}" dt="2020-09-06T08:03:01.257" v="46" actId="2696"/>
        <pc:sldMkLst>
          <pc:docMk/>
          <pc:sldMk cId="1510353222" sldId="285"/>
        </pc:sldMkLst>
      </pc:sldChg>
      <pc:sldChg chg="addSp delSp modSp add mod">
        <pc:chgData name="羽田野 拓" userId="a2621dbb4b80b59e" providerId="LiveId" clId="{B78BF0B6-D86E-FC46-8889-195A69F9098B}" dt="2020-09-06T15:39:50.395" v="2866"/>
        <pc:sldMkLst>
          <pc:docMk/>
          <pc:sldMk cId="2080528652" sldId="285"/>
        </pc:sldMkLst>
        <pc:spChg chg="del">
          <ac:chgData name="羽田野 拓" userId="a2621dbb4b80b59e" providerId="LiveId" clId="{B78BF0B6-D86E-FC46-8889-195A69F9098B}" dt="2020-09-06T15:37:46.421" v="2848" actId="478"/>
          <ac:spMkLst>
            <pc:docMk/>
            <pc:sldMk cId="2080528652" sldId="285"/>
            <ac:spMk id="2" creationId="{64E73EED-C38F-7841-A63A-4F11D355C992}"/>
          </ac:spMkLst>
        </pc:spChg>
        <pc:spChg chg="del">
          <ac:chgData name="羽田野 拓" userId="a2621dbb4b80b59e" providerId="LiveId" clId="{B78BF0B6-D86E-FC46-8889-195A69F9098B}" dt="2020-09-06T15:37:53.236" v="2850" actId="478"/>
          <ac:spMkLst>
            <pc:docMk/>
            <pc:sldMk cId="2080528652" sldId="285"/>
            <ac:spMk id="3" creationId="{B94B2D01-3CAE-3C4B-AD05-9B692E59BDBF}"/>
          </ac:spMkLst>
        </pc:spChg>
        <pc:spChg chg="add del mod">
          <ac:chgData name="羽田野 拓" userId="a2621dbb4b80b59e" providerId="LiveId" clId="{B78BF0B6-D86E-FC46-8889-195A69F9098B}" dt="2020-09-06T15:37:49.494" v="2849" actId="478"/>
          <ac:spMkLst>
            <pc:docMk/>
            <pc:sldMk cId="2080528652" sldId="285"/>
            <ac:spMk id="6" creationId="{1FAC1A3A-5751-3743-B567-8F1594F452BE}"/>
          </ac:spMkLst>
        </pc:spChg>
        <pc:spChg chg="add del mod">
          <ac:chgData name="羽田野 拓" userId="a2621dbb4b80b59e" providerId="LiveId" clId="{B78BF0B6-D86E-FC46-8889-195A69F9098B}" dt="2020-09-06T15:37:57.807" v="2851" actId="478"/>
          <ac:spMkLst>
            <pc:docMk/>
            <pc:sldMk cId="2080528652" sldId="285"/>
            <ac:spMk id="8" creationId="{AA23C052-B4AF-1E44-AFF4-82E70A1D588F}"/>
          </ac:spMkLst>
        </pc:spChg>
        <pc:spChg chg="add del mod">
          <ac:chgData name="羽田野 拓" userId="a2621dbb4b80b59e" providerId="LiveId" clId="{B78BF0B6-D86E-FC46-8889-195A69F9098B}" dt="2020-09-06T15:39:47.141" v="2864"/>
          <ac:spMkLst>
            <pc:docMk/>
            <pc:sldMk cId="2080528652" sldId="285"/>
            <ac:spMk id="11" creationId="{7C9A8AE6-7CBC-6243-84ED-C583920B9C29}"/>
          </ac:spMkLst>
        </pc:spChg>
        <pc:spChg chg="add del mod">
          <ac:chgData name="羽田野 拓" userId="a2621dbb4b80b59e" providerId="LiveId" clId="{B78BF0B6-D86E-FC46-8889-195A69F9098B}" dt="2020-09-06T15:39:50.395" v="2866"/>
          <ac:spMkLst>
            <pc:docMk/>
            <pc:sldMk cId="2080528652" sldId="285"/>
            <ac:spMk id="12" creationId="{1A415A1F-07D1-E74C-815C-9861407F12CF}"/>
          </ac:spMkLst>
        </pc:spChg>
        <pc:picChg chg="del">
          <ac:chgData name="羽田野 拓" userId="a2621dbb4b80b59e" providerId="LiveId" clId="{B78BF0B6-D86E-FC46-8889-195A69F9098B}" dt="2020-09-06T15:37:58.921" v="2852" actId="478"/>
          <ac:picMkLst>
            <pc:docMk/>
            <pc:sldMk cId="2080528652" sldId="285"/>
            <ac:picMk id="4" creationId="{BDF16444-F665-2A43-9873-23F319C05291}"/>
          </ac:picMkLst>
        </pc:picChg>
        <pc:picChg chg="add mod">
          <ac:chgData name="羽田野 拓" userId="a2621dbb4b80b59e" providerId="LiveId" clId="{B78BF0B6-D86E-FC46-8889-195A69F9098B}" dt="2020-09-06T15:38:24.131" v="2859" actId="14100"/>
          <ac:picMkLst>
            <pc:docMk/>
            <pc:sldMk cId="2080528652" sldId="285"/>
            <ac:picMk id="9" creationId="{53C28D48-FCD5-B24A-8474-27A3A725DCE8}"/>
          </ac:picMkLst>
        </pc:picChg>
        <pc:picChg chg="add mod">
          <ac:chgData name="羽田野 拓" userId="a2621dbb4b80b59e" providerId="LiveId" clId="{B78BF0B6-D86E-FC46-8889-195A69F9098B}" dt="2020-09-06T15:39:01.056" v="2862" actId="1076"/>
          <ac:picMkLst>
            <pc:docMk/>
            <pc:sldMk cId="2080528652" sldId="285"/>
            <ac:picMk id="10" creationId="{43CC50AB-70AE-C645-9751-AD3102C93F7A}"/>
          </ac:picMkLst>
        </pc:picChg>
      </pc:sldChg>
      <pc:sldChg chg="add del">
        <pc:chgData name="羽田野 拓" userId="a2621dbb4b80b59e" providerId="LiveId" clId="{B78BF0B6-D86E-FC46-8889-195A69F9098B}" dt="2020-09-06T15:34:46.282" v="2758"/>
        <pc:sldMkLst>
          <pc:docMk/>
          <pc:sldMk cId="2312934807" sldId="285"/>
        </pc:sldMkLst>
      </pc:sldChg>
      <pc:sldChg chg="add del">
        <pc:chgData name="羽田野 拓" userId="a2621dbb4b80b59e" providerId="LiveId" clId="{B78BF0B6-D86E-FC46-8889-195A69F9098B}" dt="2020-09-06T15:38:02.698" v="2854"/>
        <pc:sldMkLst>
          <pc:docMk/>
          <pc:sldMk cId="574882845" sldId="286"/>
        </pc:sldMkLst>
      </pc:sldChg>
      <pc:sldChg chg="del">
        <pc:chgData name="羽田野 拓" userId="a2621dbb4b80b59e" providerId="LiveId" clId="{B78BF0B6-D86E-FC46-8889-195A69F9098B}" dt="2020-09-06T08:03:01.148" v="37" actId="2696"/>
        <pc:sldMkLst>
          <pc:docMk/>
          <pc:sldMk cId="809351138" sldId="286"/>
        </pc:sldMkLst>
      </pc:sldChg>
      <pc:sldChg chg="addSp delSp modSp add mod">
        <pc:chgData name="羽田野 拓" userId="a2621dbb4b80b59e" providerId="LiveId" clId="{B78BF0B6-D86E-FC46-8889-195A69F9098B}" dt="2020-09-06T15:41:36.507" v="2875" actId="1076"/>
        <pc:sldMkLst>
          <pc:docMk/>
          <pc:sldMk cId="2473360539" sldId="286"/>
        </pc:sldMkLst>
        <pc:picChg chg="add mod">
          <ac:chgData name="羽田野 拓" userId="a2621dbb4b80b59e" providerId="LiveId" clId="{B78BF0B6-D86E-FC46-8889-195A69F9098B}" dt="2020-09-06T15:40:46.528" v="2871" actId="14100"/>
          <ac:picMkLst>
            <pc:docMk/>
            <pc:sldMk cId="2473360539" sldId="286"/>
            <ac:picMk id="2" creationId="{63A34C8E-6D05-4242-B819-199DBBE0FA2D}"/>
          </ac:picMkLst>
        </pc:picChg>
        <pc:picChg chg="del">
          <ac:chgData name="羽田野 拓" userId="a2621dbb4b80b59e" providerId="LiveId" clId="{B78BF0B6-D86E-FC46-8889-195A69F9098B}" dt="2020-09-06T15:40:42.241" v="2869" actId="478"/>
          <ac:picMkLst>
            <pc:docMk/>
            <pc:sldMk cId="2473360539" sldId="286"/>
            <ac:picMk id="9" creationId="{53C28D48-FCD5-B24A-8474-27A3A725DCE8}"/>
          </ac:picMkLst>
        </pc:picChg>
        <pc:picChg chg="mod">
          <ac:chgData name="羽田野 拓" userId="a2621dbb4b80b59e" providerId="LiveId" clId="{B78BF0B6-D86E-FC46-8889-195A69F9098B}" dt="2020-09-06T15:41:36.507" v="2875" actId="1076"/>
          <ac:picMkLst>
            <pc:docMk/>
            <pc:sldMk cId="2473360539" sldId="286"/>
            <ac:picMk id="10" creationId="{43CC50AB-70AE-C645-9751-AD3102C93F7A}"/>
          </ac:picMkLst>
        </pc:picChg>
      </pc:sldChg>
      <pc:sldChg chg="addSp delSp modSp add mod">
        <pc:chgData name="羽田野 拓" userId="a2621dbb4b80b59e" providerId="LiveId" clId="{B78BF0B6-D86E-FC46-8889-195A69F9098B}" dt="2020-09-06T16:09:10.441" v="2903" actId="1076"/>
        <pc:sldMkLst>
          <pc:docMk/>
          <pc:sldMk cId="2825067608" sldId="287"/>
        </pc:sldMkLst>
        <pc:spChg chg="mod">
          <ac:chgData name="羽田野 拓" userId="a2621dbb4b80b59e" providerId="LiveId" clId="{B78BF0B6-D86E-FC46-8889-195A69F9098B}" dt="2020-09-06T16:07:12.833" v="2888" actId="20577"/>
          <ac:spMkLst>
            <pc:docMk/>
            <pc:sldMk cId="2825067608" sldId="28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06:54.295" v="2878"/>
          <ac:spMkLst>
            <pc:docMk/>
            <pc:sldMk cId="2825067608" sldId="287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06:40.101" v="2877" actId="478"/>
          <ac:picMkLst>
            <pc:docMk/>
            <pc:sldMk cId="2825067608" sldId="287"/>
            <ac:picMk id="4" creationId="{EA68E213-7E29-F841-ADF2-5DC01093EF6E}"/>
          </ac:picMkLst>
        </pc:picChg>
        <pc:picChg chg="add mod modCrop">
          <ac:chgData name="羽田野 拓" userId="a2621dbb4b80b59e" providerId="LiveId" clId="{B78BF0B6-D86E-FC46-8889-195A69F9098B}" dt="2020-09-06T16:09:10.441" v="2903" actId="1076"/>
          <ac:picMkLst>
            <pc:docMk/>
            <pc:sldMk cId="2825067608" sldId="287"/>
            <ac:picMk id="5" creationId="{1C5ACA6A-8579-FB4C-A2B3-9429F9CE69DD}"/>
          </ac:picMkLst>
        </pc:picChg>
        <pc:picChg chg="add del mod">
          <ac:chgData name="羽田野 拓" userId="a2621dbb4b80b59e" providerId="LiveId" clId="{B78BF0B6-D86E-FC46-8889-195A69F9098B}" dt="2020-09-06T16:08:34.650" v="2896" actId="478"/>
          <ac:picMkLst>
            <pc:docMk/>
            <pc:sldMk cId="2825067608" sldId="287"/>
            <ac:picMk id="6" creationId="{E6369BFA-8EB0-0B40-8F29-F8F97CE6DCE5}"/>
          </ac:picMkLst>
        </pc:picChg>
        <pc:picChg chg="add mod">
          <ac:chgData name="羽田野 拓" userId="a2621dbb4b80b59e" providerId="LiveId" clId="{B78BF0B6-D86E-FC46-8889-195A69F9098B}" dt="2020-09-06T16:08:54.840" v="2900" actId="1076"/>
          <ac:picMkLst>
            <pc:docMk/>
            <pc:sldMk cId="2825067608" sldId="287"/>
            <ac:picMk id="7" creationId="{2B971793-AD68-B64F-B88E-9FB3B66EAB56}"/>
          </ac:picMkLst>
        </pc:picChg>
      </pc:sldChg>
      <pc:sldChg chg="del">
        <pc:chgData name="羽田野 拓" userId="a2621dbb4b80b59e" providerId="LiveId" clId="{B78BF0B6-D86E-FC46-8889-195A69F9098B}" dt="2020-09-06T08:03:01.175" v="39" actId="2696"/>
        <pc:sldMkLst>
          <pc:docMk/>
          <pc:sldMk cId="3530799497" sldId="287"/>
        </pc:sldMkLst>
      </pc:sldChg>
      <pc:sldChg chg="addSp delSp modSp add mod">
        <pc:chgData name="羽田野 拓" userId="a2621dbb4b80b59e" providerId="LiveId" clId="{B78BF0B6-D86E-FC46-8889-195A69F9098B}" dt="2020-09-06T16:44:50.183" v="2938"/>
        <pc:sldMkLst>
          <pc:docMk/>
          <pc:sldMk cId="1557404012" sldId="288"/>
        </pc:sldMkLst>
        <pc:spChg chg="mod">
          <ac:chgData name="羽田野 拓" userId="a2621dbb4b80b59e" providerId="LiveId" clId="{B78BF0B6-D86E-FC46-8889-195A69F9098B}" dt="2020-09-06T16:10:26.599" v="2929" actId="20577"/>
          <ac:spMkLst>
            <pc:docMk/>
            <pc:sldMk cId="1557404012" sldId="28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10:20.171" v="2915"/>
          <ac:spMkLst>
            <pc:docMk/>
            <pc:sldMk cId="1557404012" sldId="28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6:44:43.040" v="2936" actId="1076"/>
          <ac:picMkLst>
            <pc:docMk/>
            <pc:sldMk cId="1557404012" sldId="288"/>
            <ac:picMk id="4" creationId="{8A056E8C-E76E-B448-B46B-D36EDA65A400}"/>
          </ac:picMkLst>
        </pc:picChg>
        <pc:picChg chg="del">
          <ac:chgData name="羽田野 拓" userId="a2621dbb4b80b59e" providerId="LiveId" clId="{B78BF0B6-D86E-FC46-8889-195A69F9098B}" dt="2020-09-06T16:44:32.942" v="2930" actId="478"/>
          <ac:picMkLst>
            <pc:docMk/>
            <pc:sldMk cId="1557404012" sldId="288"/>
            <ac:picMk id="5" creationId="{1C5ACA6A-8579-FB4C-A2B3-9429F9CE69DD}"/>
          </ac:picMkLst>
        </pc:picChg>
        <pc:picChg chg="del">
          <ac:chgData name="羽田野 拓" userId="a2621dbb4b80b59e" providerId="LiveId" clId="{B78BF0B6-D86E-FC46-8889-195A69F9098B}" dt="2020-09-06T16:44:36.666" v="2933" actId="478"/>
          <ac:picMkLst>
            <pc:docMk/>
            <pc:sldMk cId="1557404012" sldId="288"/>
            <ac:picMk id="7" creationId="{2B971793-AD68-B64F-B88E-9FB3B66EAB56}"/>
          </ac:picMkLst>
        </pc:picChg>
        <pc:picChg chg="add del mod">
          <ac:chgData name="羽田野 拓" userId="a2621dbb4b80b59e" providerId="LiveId" clId="{B78BF0B6-D86E-FC46-8889-195A69F9098B}" dt="2020-09-06T16:44:50.183" v="2938"/>
          <ac:picMkLst>
            <pc:docMk/>
            <pc:sldMk cId="1557404012" sldId="288"/>
            <ac:picMk id="8" creationId="{187FF794-A452-B442-878C-AED1A45E4519}"/>
          </ac:picMkLst>
        </pc:picChg>
      </pc:sldChg>
      <pc:sldChg chg="del">
        <pc:chgData name="羽田野 拓" userId="a2621dbb4b80b59e" providerId="LiveId" clId="{B78BF0B6-D86E-FC46-8889-195A69F9098B}" dt="2020-09-06T08:03:01.185" v="40" actId="2696"/>
        <pc:sldMkLst>
          <pc:docMk/>
          <pc:sldMk cId="3516912968" sldId="288"/>
        </pc:sldMkLst>
      </pc:sldChg>
      <pc:sldChg chg="addSp delSp modSp add mod modAnim">
        <pc:chgData name="羽田野 拓" userId="a2621dbb4b80b59e" providerId="LiveId" clId="{B78BF0B6-D86E-FC46-8889-195A69F9098B}" dt="2020-09-06T16:49:45.021" v="3046" actId="1076"/>
        <pc:sldMkLst>
          <pc:docMk/>
          <pc:sldMk cId="2267726877" sldId="289"/>
        </pc:sldMkLst>
        <pc:spChg chg="mod">
          <ac:chgData name="羽田野 拓" userId="a2621dbb4b80b59e" providerId="LiveId" clId="{B78BF0B6-D86E-FC46-8889-195A69F9098B}" dt="2020-09-06T16:45:21.804" v="3017" actId="20577"/>
          <ac:spMkLst>
            <pc:docMk/>
            <pc:sldMk cId="2267726877" sldId="289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45:24.023" v="3018" actId="478"/>
          <ac:picMkLst>
            <pc:docMk/>
            <pc:sldMk cId="2267726877" sldId="289"/>
            <ac:picMk id="4" creationId="{8A056E8C-E76E-B448-B46B-D36EDA65A400}"/>
          </ac:picMkLst>
        </pc:picChg>
        <pc:picChg chg="add mod">
          <ac:chgData name="羽田野 拓" userId="a2621dbb4b80b59e" providerId="LiveId" clId="{B78BF0B6-D86E-FC46-8889-195A69F9098B}" dt="2020-09-06T16:49:45.021" v="3046" actId="1076"/>
          <ac:picMkLst>
            <pc:docMk/>
            <pc:sldMk cId="2267726877" sldId="289"/>
            <ac:picMk id="5" creationId="{C94D56B1-8458-6F40-9F76-0F786D8BC31D}"/>
          </ac:picMkLst>
        </pc:picChg>
        <pc:picChg chg="add mod">
          <ac:chgData name="羽田野 拓" userId="a2621dbb4b80b59e" providerId="LiveId" clId="{B78BF0B6-D86E-FC46-8889-195A69F9098B}" dt="2020-09-06T16:49:29.650" v="3043" actId="1076"/>
          <ac:picMkLst>
            <pc:docMk/>
            <pc:sldMk cId="2267726877" sldId="289"/>
            <ac:picMk id="6" creationId="{6A82A37C-E2E9-7C4C-8EBA-84A6D068F3DB}"/>
          </ac:picMkLst>
        </pc:picChg>
        <pc:picChg chg="add mod">
          <ac:chgData name="羽田野 拓" userId="a2621dbb4b80b59e" providerId="LiveId" clId="{B78BF0B6-D86E-FC46-8889-195A69F9098B}" dt="2020-09-06T16:49:31.670" v="3044" actId="1076"/>
          <ac:picMkLst>
            <pc:docMk/>
            <pc:sldMk cId="2267726877" sldId="289"/>
            <ac:picMk id="7" creationId="{31C96442-2C1D-7D42-815B-7462AE3EEA78}"/>
          </ac:picMkLst>
        </pc:picChg>
        <pc:picChg chg="add mod">
          <ac:chgData name="羽田野 拓" userId="a2621dbb4b80b59e" providerId="LiveId" clId="{B78BF0B6-D86E-FC46-8889-195A69F9098B}" dt="2020-09-06T16:49:24.898" v="3042" actId="692"/>
          <ac:picMkLst>
            <pc:docMk/>
            <pc:sldMk cId="2267726877" sldId="289"/>
            <ac:picMk id="8" creationId="{BA0C1C3C-AC20-644D-ACCA-64F542882C45}"/>
          </ac:picMkLst>
        </pc:picChg>
      </pc:sldChg>
      <pc:sldChg chg="del">
        <pc:chgData name="羽田野 拓" userId="a2621dbb4b80b59e" providerId="LiveId" clId="{B78BF0B6-D86E-FC46-8889-195A69F9098B}" dt="2020-09-06T08:03:01.203" v="42" actId="2696"/>
        <pc:sldMkLst>
          <pc:docMk/>
          <pc:sldMk cId="3763695666" sldId="289"/>
        </pc:sldMkLst>
      </pc:sldChg>
      <pc:sldChg chg="del">
        <pc:chgData name="羽田野 拓" userId="a2621dbb4b80b59e" providerId="LiveId" clId="{B78BF0B6-D86E-FC46-8889-195A69F9098B}" dt="2020-09-06T08:03:01.218" v="43" actId="2696"/>
        <pc:sldMkLst>
          <pc:docMk/>
          <pc:sldMk cId="364482961" sldId="290"/>
        </pc:sldMkLst>
      </pc:sldChg>
      <pc:sldChg chg="addSp delSp modSp add mod">
        <pc:chgData name="羽田野 拓" userId="a2621dbb4b80b59e" providerId="LiveId" clId="{B78BF0B6-D86E-FC46-8889-195A69F9098B}" dt="2020-09-06T17:14:01.158" v="3451" actId="20577"/>
        <pc:sldMkLst>
          <pc:docMk/>
          <pc:sldMk cId="2921554165" sldId="290"/>
        </pc:sldMkLst>
        <pc:spChg chg="mod">
          <ac:chgData name="羽田野 拓" userId="a2621dbb4b80b59e" providerId="LiveId" clId="{B78BF0B6-D86E-FC46-8889-195A69F9098B}" dt="2020-09-06T17:14:01.158" v="3451" actId="20577"/>
          <ac:spMkLst>
            <pc:docMk/>
            <pc:sldMk cId="2921554165" sldId="290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6:58:33.448" v="3052" actId="478"/>
          <ac:spMkLst>
            <pc:docMk/>
            <pc:sldMk cId="2921554165" sldId="290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7:05:51.623" v="3178" actId="403"/>
          <ac:spMkLst>
            <pc:docMk/>
            <pc:sldMk cId="2921554165" sldId="290"/>
            <ac:spMk id="6" creationId="{DA90117C-B45D-E142-B7A0-C5E705096A36}"/>
          </ac:spMkLst>
        </pc:spChg>
        <pc:picChg chg="add del">
          <ac:chgData name="羽田野 拓" userId="a2621dbb4b80b59e" providerId="LiveId" clId="{B78BF0B6-D86E-FC46-8889-195A69F9098B}" dt="2020-09-06T16:58:58.190" v="3057" actId="478"/>
          <ac:picMkLst>
            <pc:docMk/>
            <pc:sldMk cId="2921554165" sldId="290"/>
            <ac:picMk id="4" creationId="{9C2D2745-F025-E34B-A01F-859E3F28C6E1}"/>
          </ac:picMkLst>
        </pc:picChg>
      </pc:sldChg>
      <pc:sldChg chg="del">
        <pc:chgData name="羽田野 拓" userId="a2621dbb4b80b59e" providerId="LiveId" clId="{B78BF0B6-D86E-FC46-8889-195A69F9098B}" dt="2020-09-06T08:03:01.231" v="44" actId="2696"/>
        <pc:sldMkLst>
          <pc:docMk/>
          <pc:sldMk cId="27766561" sldId="291"/>
        </pc:sldMkLst>
      </pc:sldChg>
      <pc:sldChg chg="addSp delSp modSp add mod">
        <pc:chgData name="羽田野 拓" userId="a2621dbb4b80b59e" providerId="LiveId" clId="{B78BF0B6-D86E-FC46-8889-195A69F9098B}" dt="2020-09-06T17:14:08.752" v="3452"/>
        <pc:sldMkLst>
          <pc:docMk/>
          <pc:sldMk cId="221076006" sldId="291"/>
        </pc:sldMkLst>
        <pc:spChg chg="mod">
          <ac:chgData name="羽田野 拓" userId="a2621dbb4b80b59e" providerId="LiveId" clId="{B78BF0B6-D86E-FC46-8889-195A69F9098B}" dt="2020-09-06T17:14:08.752" v="3452"/>
          <ac:spMkLst>
            <pc:docMk/>
            <pc:sldMk cId="221076006" sldId="291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01:43.128" v="3069" actId="478"/>
          <ac:spMkLst>
            <pc:docMk/>
            <pc:sldMk cId="221076006" sldId="291"/>
            <ac:spMk id="4" creationId="{5AC87BEF-EBF0-6341-890D-EAAB4AED1342}"/>
          </ac:spMkLst>
        </pc:spChg>
        <pc:spChg chg="del">
          <ac:chgData name="羽田野 拓" userId="a2621dbb4b80b59e" providerId="LiveId" clId="{B78BF0B6-D86E-FC46-8889-195A69F9098B}" dt="2020-09-06T17:01:40.255" v="3068" actId="478"/>
          <ac:spMkLst>
            <pc:docMk/>
            <pc:sldMk cId="221076006" sldId="291"/>
            <ac:spMk id="6" creationId="{DA90117C-B45D-E142-B7A0-C5E705096A36}"/>
          </ac:spMkLst>
        </pc:spChg>
        <pc:spChg chg="add mod">
          <ac:chgData name="羽田野 拓" userId="a2621dbb4b80b59e" providerId="LiveId" clId="{B78BF0B6-D86E-FC46-8889-195A69F9098B}" dt="2020-09-06T17:03:07.555" v="3083" actId="14100"/>
          <ac:spMkLst>
            <pc:docMk/>
            <pc:sldMk cId="221076006" sldId="291"/>
            <ac:spMk id="7" creationId="{300D4E3A-CFC6-384B-88A2-46C359989AC8}"/>
          </ac:spMkLst>
        </pc:spChg>
        <pc:spChg chg="add mod">
          <ac:chgData name="羽田野 拓" userId="a2621dbb4b80b59e" providerId="LiveId" clId="{B78BF0B6-D86E-FC46-8889-195A69F9098B}" dt="2020-09-06T17:04:27.476" v="3175" actId="1076"/>
          <ac:spMkLst>
            <pc:docMk/>
            <pc:sldMk cId="221076006" sldId="291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04:35.007" v="3176" actId="1076"/>
          <ac:picMkLst>
            <pc:docMk/>
            <pc:sldMk cId="221076006" sldId="291"/>
            <ac:picMk id="5" creationId="{F7C49EFC-FF54-B04A-9BB3-206382240786}"/>
          </ac:picMkLst>
        </pc:picChg>
      </pc:sldChg>
      <pc:sldChg chg="add del">
        <pc:chgData name="羽田野 拓" userId="a2621dbb4b80b59e" providerId="LiveId" clId="{B78BF0B6-D86E-FC46-8889-195A69F9098B}" dt="2020-09-06T16:58:05.858" v="3049"/>
        <pc:sldMkLst>
          <pc:docMk/>
          <pc:sldMk cId="1632808501" sldId="291"/>
        </pc:sldMkLst>
      </pc:sldChg>
      <pc:sldChg chg="modSp add mod">
        <pc:chgData name="羽田野 拓" userId="a2621dbb4b80b59e" providerId="LiveId" clId="{B78BF0B6-D86E-FC46-8889-195A69F9098B}" dt="2020-09-06T17:14:13.464" v="3453"/>
        <pc:sldMkLst>
          <pc:docMk/>
          <pc:sldMk cId="3996358172" sldId="292"/>
        </pc:sldMkLst>
        <pc:spChg chg="mod">
          <ac:chgData name="羽田野 拓" userId="a2621dbb4b80b59e" providerId="LiveId" clId="{B78BF0B6-D86E-FC46-8889-195A69F9098B}" dt="2020-09-06T17:14:13.464" v="3453"/>
          <ac:spMkLst>
            <pc:docMk/>
            <pc:sldMk cId="3996358172" sldId="29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06:50.422" v="3198" actId="27636"/>
          <ac:spMkLst>
            <pc:docMk/>
            <pc:sldMk cId="3996358172" sldId="292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45" v="45" actId="2696"/>
        <pc:sldMkLst>
          <pc:docMk/>
          <pc:sldMk cId="4170147400" sldId="292"/>
        </pc:sldMkLst>
      </pc:sldChg>
      <pc:sldChg chg="del">
        <pc:chgData name="羽田野 拓" userId="a2621dbb4b80b59e" providerId="LiveId" clId="{B78BF0B6-D86E-FC46-8889-195A69F9098B}" dt="2020-09-06T08:03:01.132" v="36" actId="2696"/>
        <pc:sldMkLst>
          <pc:docMk/>
          <pc:sldMk cId="2696442398" sldId="293"/>
        </pc:sldMkLst>
      </pc:sldChg>
      <pc:sldChg chg="addSp delSp modSp add mod">
        <pc:chgData name="羽田野 拓" userId="a2621dbb4b80b59e" providerId="LiveId" clId="{B78BF0B6-D86E-FC46-8889-195A69F9098B}" dt="2020-09-06T17:14:18.354" v="3454"/>
        <pc:sldMkLst>
          <pc:docMk/>
          <pc:sldMk cId="3631084550" sldId="293"/>
        </pc:sldMkLst>
        <pc:spChg chg="mod">
          <ac:chgData name="羽田野 拓" userId="a2621dbb4b80b59e" providerId="LiveId" clId="{B78BF0B6-D86E-FC46-8889-195A69F9098B}" dt="2020-09-06T17:14:18.354" v="3454"/>
          <ac:spMkLst>
            <pc:docMk/>
            <pc:sldMk cId="3631084550" sldId="293"/>
            <ac:spMk id="2" creationId="{56459D83-259C-D14C-B563-ECE7E1FBDC5B}"/>
          </ac:spMkLst>
        </pc:spChg>
        <pc:spChg chg="add mod">
          <ac:chgData name="羽田野 拓" userId="a2621dbb4b80b59e" providerId="LiveId" clId="{B78BF0B6-D86E-FC46-8889-195A69F9098B}" dt="2020-09-06T17:08:52.544" v="3205" actId="14100"/>
          <ac:spMkLst>
            <pc:docMk/>
            <pc:sldMk cId="3631084550" sldId="293"/>
            <ac:spMk id="6" creationId="{46FEC776-A9FA-CF42-AC06-A2F998E25265}"/>
          </ac:spMkLst>
        </pc:spChg>
        <pc:spChg chg="del mod">
          <ac:chgData name="羽田野 拓" userId="a2621dbb4b80b59e" providerId="LiveId" clId="{B78BF0B6-D86E-FC46-8889-195A69F9098B}" dt="2020-09-06T17:08:41.580" v="3204" actId="478"/>
          <ac:spMkLst>
            <pc:docMk/>
            <pc:sldMk cId="3631084550" sldId="293"/>
            <ac:spMk id="7" creationId="{300D4E3A-CFC6-384B-88A2-46C359989AC8}"/>
          </ac:spMkLst>
        </pc:spChg>
        <pc:spChg chg="mod">
          <ac:chgData name="羽田野 拓" userId="a2621dbb4b80b59e" providerId="LiveId" clId="{B78BF0B6-D86E-FC46-8889-195A69F9098B}" dt="2020-09-06T17:09:06.395" v="3207" actId="14100"/>
          <ac:spMkLst>
            <pc:docMk/>
            <pc:sldMk cId="3631084550" sldId="293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08:24.454" v="3201" actId="1076"/>
          <ac:picMkLst>
            <pc:docMk/>
            <pc:sldMk cId="3631084550" sldId="293"/>
            <ac:picMk id="5" creationId="{F7C49EFC-FF54-B04A-9BB3-206382240786}"/>
          </ac:picMkLst>
        </pc:picChg>
      </pc:sldChg>
      <pc:sldChg chg="modSp add mod">
        <pc:chgData name="羽田野 拓" userId="a2621dbb4b80b59e" providerId="LiveId" clId="{B78BF0B6-D86E-FC46-8889-195A69F9098B}" dt="2020-09-06T17:11:08.836" v="3234" actId="20577"/>
        <pc:sldMkLst>
          <pc:docMk/>
          <pc:sldMk cId="97778428" sldId="294"/>
        </pc:sldMkLst>
        <pc:spChg chg="mod">
          <ac:chgData name="羽田野 拓" userId="a2621dbb4b80b59e" providerId="LiveId" clId="{B78BF0B6-D86E-FC46-8889-195A69F9098B}" dt="2020-09-06T17:10:16.124" v="3209"/>
          <ac:spMkLst>
            <pc:docMk/>
            <pc:sldMk cId="97778428" sldId="29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1:08.836" v="3234" actId="20577"/>
          <ac:spMkLst>
            <pc:docMk/>
            <pc:sldMk cId="97778428" sldId="294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67" v="47" actId="2696"/>
        <pc:sldMkLst>
          <pc:docMk/>
          <pc:sldMk cId="1555027808" sldId="294"/>
        </pc:sldMkLst>
      </pc:sldChg>
      <pc:sldChg chg="del">
        <pc:chgData name="羽田野 拓" userId="a2621dbb4b80b59e" providerId="LiveId" clId="{B78BF0B6-D86E-FC46-8889-195A69F9098B}" dt="2020-09-06T08:03:01.276" v="48" actId="2696"/>
        <pc:sldMkLst>
          <pc:docMk/>
          <pc:sldMk cId="1976803938" sldId="295"/>
        </pc:sldMkLst>
      </pc:sldChg>
      <pc:sldChg chg="modSp add mod">
        <pc:chgData name="羽田野 拓" userId="a2621dbb4b80b59e" providerId="LiveId" clId="{B78BF0B6-D86E-FC46-8889-195A69F9098B}" dt="2020-09-06T17:13:33.959" v="3416" actId="403"/>
        <pc:sldMkLst>
          <pc:docMk/>
          <pc:sldMk cId="3436155541" sldId="295"/>
        </pc:sldMkLst>
        <pc:spChg chg="mod">
          <ac:chgData name="羽田野 拓" userId="a2621dbb4b80b59e" providerId="LiveId" clId="{B78BF0B6-D86E-FC46-8889-195A69F9098B}" dt="2020-09-06T17:12:27.251" v="3236" actId="20577"/>
          <ac:spMkLst>
            <pc:docMk/>
            <pc:sldMk cId="3436155541" sldId="29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3:33.959" v="3416" actId="403"/>
          <ac:spMkLst>
            <pc:docMk/>
            <pc:sldMk cId="3436155541" sldId="295"/>
            <ac:spMk id="6" creationId="{DA90117C-B45D-E142-B7A0-C5E705096A36}"/>
          </ac:spMkLst>
        </pc:spChg>
      </pc:sldChg>
      <pc:sldChg chg="addSp delSp modSp add mod">
        <pc:chgData name="羽田野 拓" userId="a2621dbb4b80b59e" providerId="LiveId" clId="{B78BF0B6-D86E-FC46-8889-195A69F9098B}" dt="2020-09-06T17:16:02.051" v="3485" actId="14100"/>
        <pc:sldMkLst>
          <pc:docMk/>
          <pc:sldMk cId="343050071" sldId="296"/>
        </pc:sldMkLst>
        <pc:spChg chg="mod">
          <ac:chgData name="羽田野 拓" userId="a2621dbb4b80b59e" providerId="LiveId" clId="{B78BF0B6-D86E-FC46-8889-195A69F9098B}" dt="2020-09-06T17:14:53.492" v="3456"/>
          <ac:spMkLst>
            <pc:docMk/>
            <pc:sldMk cId="343050071" sldId="296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7:15:19.868" v="3458" actId="478"/>
          <ac:spMkLst>
            <pc:docMk/>
            <pc:sldMk cId="343050071" sldId="296"/>
            <ac:spMk id="6" creationId="{46FEC776-A9FA-CF42-AC06-A2F998E25265}"/>
          </ac:spMkLst>
        </pc:spChg>
        <pc:spChg chg="add mod">
          <ac:chgData name="羽田野 拓" userId="a2621dbb4b80b59e" providerId="LiveId" clId="{B78BF0B6-D86E-FC46-8889-195A69F9098B}" dt="2020-09-06T17:16:02.051" v="3485" actId="14100"/>
          <ac:spMkLst>
            <pc:docMk/>
            <pc:sldMk cId="343050071" sldId="296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5:44.097" v="3482" actId="20577"/>
          <ac:spMkLst>
            <pc:docMk/>
            <pc:sldMk cId="343050071" sldId="296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15:28.379" v="3462" actId="1076"/>
          <ac:picMkLst>
            <pc:docMk/>
            <pc:sldMk cId="343050071" sldId="296"/>
            <ac:picMk id="3" creationId="{2180A5FB-5FFC-E848-9A52-6965EC6F10EE}"/>
          </ac:picMkLst>
        </pc:picChg>
        <pc:picChg chg="del">
          <ac:chgData name="羽田野 拓" userId="a2621dbb4b80b59e" providerId="LiveId" clId="{B78BF0B6-D86E-FC46-8889-195A69F9098B}" dt="2020-09-06T17:15:15.404" v="3457" actId="478"/>
          <ac:picMkLst>
            <pc:docMk/>
            <pc:sldMk cId="343050071" sldId="296"/>
            <ac:picMk id="5" creationId="{F7C49EFC-FF54-B04A-9BB3-206382240786}"/>
          </ac:picMkLst>
        </pc:picChg>
      </pc:sldChg>
      <pc:sldChg chg="del">
        <pc:chgData name="羽田野 拓" userId="a2621dbb4b80b59e" providerId="LiveId" clId="{B78BF0B6-D86E-FC46-8889-195A69F9098B}" dt="2020-09-06T08:03:01.299" v="50" actId="2696"/>
        <pc:sldMkLst>
          <pc:docMk/>
          <pc:sldMk cId="4108778552" sldId="296"/>
        </pc:sldMkLst>
      </pc:sldChg>
      <pc:sldChg chg="delSp modSp add mod">
        <pc:chgData name="羽田野 拓" userId="a2621dbb4b80b59e" providerId="LiveId" clId="{B78BF0B6-D86E-FC46-8889-195A69F9098B}" dt="2020-09-06T17:17:34.688" v="3559" actId="20577"/>
        <pc:sldMkLst>
          <pc:docMk/>
          <pc:sldMk cId="3296776161" sldId="297"/>
        </pc:sldMkLst>
        <pc:spChg chg="del">
          <ac:chgData name="羽田野 拓" userId="a2621dbb4b80b59e" providerId="LiveId" clId="{B78BF0B6-D86E-FC46-8889-195A69F9098B}" dt="2020-09-06T17:16:55.512" v="3488" actId="478"/>
          <ac:spMkLst>
            <pc:docMk/>
            <pc:sldMk cId="3296776161" sldId="297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7:34.688" v="3559" actId="20577"/>
          <ac:spMkLst>
            <pc:docMk/>
            <pc:sldMk cId="3296776161" sldId="297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6:53.063" v="3487" actId="14826"/>
          <ac:picMkLst>
            <pc:docMk/>
            <pc:sldMk cId="3296776161" sldId="297"/>
            <ac:picMk id="3" creationId="{2180A5FB-5FFC-E848-9A52-6965EC6F10EE}"/>
          </ac:picMkLst>
        </pc:picChg>
      </pc:sldChg>
      <pc:sldChg chg="modSp add mod">
        <pc:chgData name="羽田野 拓" userId="a2621dbb4b80b59e" providerId="LiveId" clId="{B78BF0B6-D86E-FC46-8889-195A69F9098B}" dt="2020-09-06T17:18:47.516" v="3568" actId="20577"/>
        <pc:sldMkLst>
          <pc:docMk/>
          <pc:sldMk cId="3402849810" sldId="298"/>
        </pc:sldMkLst>
        <pc:spChg chg="mod">
          <ac:chgData name="羽田野 拓" userId="a2621dbb4b80b59e" providerId="LiveId" clId="{B78BF0B6-D86E-FC46-8889-195A69F9098B}" dt="2020-09-06T17:18:47.516" v="3568" actId="20577"/>
          <ac:spMkLst>
            <pc:docMk/>
            <pc:sldMk cId="3402849810" sldId="298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8:36.769" v="3562" actId="1076"/>
          <ac:picMkLst>
            <pc:docMk/>
            <pc:sldMk cId="3402849810" sldId="298"/>
            <ac:picMk id="3" creationId="{2180A5FB-5FFC-E848-9A52-6965EC6F10EE}"/>
          </ac:picMkLst>
        </pc:picChg>
      </pc:sldChg>
      <pc:sldChg chg="modSp add mod">
        <pc:chgData name="羽田野 拓" userId="a2621dbb4b80b59e" providerId="LiveId" clId="{B78BF0B6-D86E-FC46-8889-195A69F9098B}" dt="2020-09-06T17:20:16.530" v="3576" actId="20577"/>
        <pc:sldMkLst>
          <pc:docMk/>
          <pc:sldMk cId="928978894" sldId="299"/>
        </pc:sldMkLst>
        <pc:spChg chg="mod">
          <ac:chgData name="羽田野 拓" userId="a2621dbb4b80b59e" providerId="LiveId" clId="{B78BF0B6-D86E-FC46-8889-195A69F9098B}" dt="2020-09-06T17:20:16.530" v="3576" actId="20577"/>
          <ac:spMkLst>
            <pc:docMk/>
            <pc:sldMk cId="928978894" sldId="299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20:08.242" v="3570" actId="14826"/>
          <ac:picMkLst>
            <pc:docMk/>
            <pc:sldMk cId="928978894" sldId="299"/>
            <ac:picMk id="3" creationId="{2180A5FB-5FFC-E848-9A52-6965EC6F10EE}"/>
          </ac:picMkLst>
        </pc:picChg>
      </pc:sldChg>
      <pc:sldChg chg="addSp delSp modSp add mod">
        <pc:chgData name="羽田野 拓" userId="a2621dbb4b80b59e" providerId="LiveId" clId="{B78BF0B6-D86E-FC46-8889-195A69F9098B}" dt="2020-09-06T17:29:00.163" v="3720" actId="20577"/>
        <pc:sldMkLst>
          <pc:docMk/>
          <pc:sldMk cId="1601308105" sldId="300"/>
        </pc:sldMkLst>
        <pc:spChg chg="mod">
          <ac:chgData name="羽田野 拓" userId="a2621dbb4b80b59e" providerId="LiveId" clId="{B78BF0B6-D86E-FC46-8889-195A69F9098B}" dt="2020-09-06T17:23:02.991" v="3578"/>
          <ac:spMkLst>
            <pc:docMk/>
            <pc:sldMk cId="1601308105" sldId="300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28:29.248" v="3706" actId="478"/>
          <ac:spMkLst>
            <pc:docMk/>
            <pc:sldMk cId="1601308105" sldId="300"/>
            <ac:spMk id="3" creationId="{08FBC80F-FF5D-ED42-8494-F6E3AB906054}"/>
          </ac:spMkLst>
        </pc:spChg>
        <pc:spChg chg="mod">
          <ac:chgData name="羽田野 拓" userId="a2621dbb4b80b59e" providerId="LiveId" clId="{B78BF0B6-D86E-FC46-8889-195A69F9098B}" dt="2020-09-06T17:29:00.163" v="3720" actId="20577"/>
          <ac:spMkLst>
            <pc:docMk/>
            <pc:sldMk cId="1601308105" sldId="300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28:37.886" v="3709" actId="14100"/>
          <ac:picMkLst>
            <pc:docMk/>
            <pc:sldMk cId="1601308105" sldId="300"/>
            <ac:picMk id="4" creationId="{71DD2D88-297F-EF4C-929C-C0A3F3151827}"/>
          </ac:picMkLst>
        </pc:picChg>
      </pc:sldChg>
      <pc:sldChg chg="addSp delSp modSp add mod">
        <pc:chgData name="羽田野 拓" userId="a2621dbb4b80b59e" providerId="LiveId" clId="{B78BF0B6-D86E-FC46-8889-195A69F9098B}" dt="2020-09-06T17:31:40.511" v="3771"/>
        <pc:sldMkLst>
          <pc:docMk/>
          <pc:sldMk cId="1399253496" sldId="301"/>
        </pc:sldMkLst>
        <pc:spChg chg="add del mod">
          <ac:chgData name="羽田野 拓" userId="a2621dbb4b80b59e" providerId="LiveId" clId="{B78BF0B6-D86E-FC46-8889-195A69F9098B}" dt="2020-09-06T17:31:40.511" v="3771"/>
          <ac:spMkLst>
            <pc:docMk/>
            <pc:sldMk cId="1399253496" sldId="301"/>
            <ac:spMk id="5" creationId="{0B53DB00-56D2-6646-B948-7C0469D44C15}"/>
          </ac:spMkLst>
        </pc:spChg>
        <pc:spChg chg="mod">
          <ac:chgData name="羽田野 拓" userId="a2621dbb4b80b59e" providerId="LiveId" clId="{B78BF0B6-D86E-FC46-8889-195A69F9098B}" dt="2020-09-06T17:30:47.790" v="3766" actId="20577"/>
          <ac:spMkLst>
            <pc:docMk/>
            <pc:sldMk cId="1399253496" sldId="301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0:54.739" v="3769" actId="14100"/>
          <ac:picMkLst>
            <pc:docMk/>
            <pc:sldMk cId="1399253496" sldId="301"/>
            <ac:picMk id="3" creationId="{BF58C06A-99C1-8C4B-85DD-6EB0CE1637BD}"/>
          </ac:picMkLst>
        </pc:picChg>
        <pc:picChg chg="del">
          <ac:chgData name="羽田野 拓" userId="a2621dbb4b80b59e" providerId="LiveId" clId="{B78BF0B6-D86E-FC46-8889-195A69F9098B}" dt="2020-09-06T17:30:38.928" v="3764" actId="478"/>
          <ac:picMkLst>
            <pc:docMk/>
            <pc:sldMk cId="1399253496" sldId="301"/>
            <ac:picMk id="4" creationId="{71DD2D88-297F-EF4C-929C-C0A3F3151827}"/>
          </ac:picMkLst>
        </pc:picChg>
      </pc:sldChg>
      <pc:sldChg chg="addSp delSp modSp add mod">
        <pc:chgData name="羽田野 拓" userId="a2621dbb4b80b59e" providerId="LiveId" clId="{B78BF0B6-D86E-FC46-8889-195A69F9098B}" dt="2020-09-06T17:32:30.682" v="3831" actId="14100"/>
        <pc:sldMkLst>
          <pc:docMk/>
          <pc:sldMk cId="922915065" sldId="302"/>
        </pc:sldMkLst>
        <pc:spChg chg="mod">
          <ac:chgData name="羽田野 拓" userId="a2621dbb4b80b59e" providerId="LiveId" clId="{B78BF0B6-D86E-FC46-8889-195A69F9098B}" dt="2020-09-06T17:32:11.495" v="3828" actId="20577"/>
          <ac:spMkLst>
            <pc:docMk/>
            <pc:sldMk cId="922915065" sldId="302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1:46.247" v="3773" actId="478"/>
          <ac:picMkLst>
            <pc:docMk/>
            <pc:sldMk cId="922915065" sldId="302"/>
            <ac:picMk id="3" creationId="{BF58C06A-99C1-8C4B-85DD-6EB0CE1637BD}"/>
          </ac:picMkLst>
        </pc:picChg>
        <pc:picChg chg="add mod">
          <ac:chgData name="羽田野 拓" userId="a2621dbb4b80b59e" providerId="LiveId" clId="{B78BF0B6-D86E-FC46-8889-195A69F9098B}" dt="2020-09-06T17:32:30.682" v="3831" actId="14100"/>
          <ac:picMkLst>
            <pc:docMk/>
            <pc:sldMk cId="922915065" sldId="302"/>
            <ac:picMk id="4" creationId="{1095B663-192E-6A4F-A343-2ED8C44C7CB7}"/>
          </ac:picMkLst>
        </pc:picChg>
      </pc:sldChg>
      <pc:sldChg chg="addSp delSp modSp add mod">
        <pc:chgData name="羽田野 拓" userId="a2621dbb4b80b59e" providerId="LiveId" clId="{B78BF0B6-D86E-FC46-8889-195A69F9098B}" dt="2020-09-06T17:35:15.916" v="3896" actId="20577"/>
        <pc:sldMkLst>
          <pc:docMk/>
          <pc:sldMk cId="1145107855" sldId="303"/>
        </pc:sldMkLst>
        <pc:spChg chg="mod">
          <ac:chgData name="羽田野 拓" userId="a2621dbb4b80b59e" providerId="LiveId" clId="{B78BF0B6-D86E-FC46-8889-195A69F9098B}" dt="2020-09-06T17:33:52.830" v="3833"/>
          <ac:spMkLst>
            <pc:docMk/>
            <pc:sldMk cId="1145107855" sldId="30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35:15.916" v="3896" actId="20577"/>
          <ac:spMkLst>
            <pc:docMk/>
            <pc:sldMk cId="1145107855" sldId="303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4:53.785" v="3839" actId="1076"/>
          <ac:picMkLst>
            <pc:docMk/>
            <pc:sldMk cId="1145107855" sldId="303"/>
            <ac:picMk id="3" creationId="{F05D12BF-5FFD-3D4C-A857-AB2DB62403F8}"/>
          </ac:picMkLst>
        </pc:picChg>
        <pc:picChg chg="del">
          <ac:chgData name="羽田野 拓" userId="a2621dbb4b80b59e" providerId="LiveId" clId="{B78BF0B6-D86E-FC46-8889-195A69F9098B}" dt="2020-09-06T17:34:01.071" v="3834" actId="478"/>
          <ac:picMkLst>
            <pc:docMk/>
            <pc:sldMk cId="1145107855" sldId="303"/>
            <ac:picMk id="4" creationId="{1095B663-192E-6A4F-A343-2ED8C44C7CB7}"/>
          </ac:picMkLst>
        </pc:picChg>
      </pc:sldChg>
      <pc:sldChg chg="addSp delSp modSp add mod">
        <pc:chgData name="羽田野 拓" userId="a2621dbb4b80b59e" providerId="LiveId" clId="{B78BF0B6-D86E-FC46-8889-195A69F9098B}" dt="2020-09-06T17:37:16.629" v="3996" actId="1076"/>
        <pc:sldMkLst>
          <pc:docMk/>
          <pc:sldMk cId="44457498" sldId="304"/>
        </pc:sldMkLst>
        <pc:spChg chg="mod">
          <ac:chgData name="羽田野 拓" userId="a2621dbb4b80b59e" providerId="LiveId" clId="{B78BF0B6-D86E-FC46-8889-195A69F9098B}" dt="2020-09-06T17:36:30.603" v="3991" actId="20577"/>
          <ac:spMkLst>
            <pc:docMk/>
            <pc:sldMk cId="44457498" sldId="304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6:34.119" v="3992" actId="478"/>
          <ac:picMkLst>
            <pc:docMk/>
            <pc:sldMk cId="44457498" sldId="304"/>
            <ac:picMk id="3" creationId="{F05D12BF-5FFD-3D4C-A857-AB2DB62403F8}"/>
          </ac:picMkLst>
        </pc:picChg>
        <pc:picChg chg="add mod">
          <ac:chgData name="羽田野 拓" userId="a2621dbb4b80b59e" providerId="LiveId" clId="{B78BF0B6-D86E-FC46-8889-195A69F9098B}" dt="2020-09-06T17:37:16.629" v="3996" actId="1076"/>
          <ac:picMkLst>
            <pc:docMk/>
            <pc:sldMk cId="44457498" sldId="304"/>
            <ac:picMk id="4" creationId="{AC6393C2-56E4-E443-A8D2-4678C53CDC6F}"/>
          </ac:picMkLst>
        </pc:picChg>
      </pc:sldChg>
      <pc:sldChg chg="addSp delSp modSp add mod">
        <pc:chgData name="羽田野 拓" userId="a2621dbb4b80b59e" providerId="LiveId" clId="{B78BF0B6-D86E-FC46-8889-195A69F9098B}" dt="2020-09-06T17:40:20.126" v="4015" actId="1076"/>
        <pc:sldMkLst>
          <pc:docMk/>
          <pc:sldMk cId="1362930480" sldId="305"/>
        </pc:sldMkLst>
        <pc:spChg chg="mod">
          <ac:chgData name="羽田野 拓" userId="a2621dbb4b80b59e" providerId="LiveId" clId="{B78BF0B6-D86E-FC46-8889-195A69F9098B}" dt="2020-09-06T17:38:12.328" v="3998"/>
          <ac:spMkLst>
            <pc:docMk/>
            <pc:sldMk cId="1362930480" sldId="305"/>
            <ac:spMk id="6" creationId="{DA90117C-B45D-E142-B7A0-C5E705096A36}"/>
          </ac:spMkLst>
        </pc:spChg>
        <pc:picChg chg="add del mod">
          <ac:chgData name="羽田野 拓" userId="a2621dbb4b80b59e" providerId="LiveId" clId="{B78BF0B6-D86E-FC46-8889-195A69F9098B}" dt="2020-09-06T17:39:30.217" v="4004"/>
          <ac:picMkLst>
            <pc:docMk/>
            <pc:sldMk cId="1362930480" sldId="305"/>
            <ac:picMk id="3" creationId="{CC55200E-8892-BA4D-84C5-D59558432471}"/>
          </ac:picMkLst>
        </pc:picChg>
        <pc:picChg chg="add del">
          <ac:chgData name="羽田野 拓" userId="a2621dbb4b80b59e" providerId="LiveId" clId="{B78BF0B6-D86E-FC46-8889-195A69F9098B}" dt="2020-09-06T17:39:31.666" v="4005" actId="478"/>
          <ac:picMkLst>
            <pc:docMk/>
            <pc:sldMk cId="1362930480" sldId="305"/>
            <ac:picMk id="4" creationId="{AC6393C2-56E4-E443-A8D2-4678C53CDC6F}"/>
          </ac:picMkLst>
        </pc:picChg>
        <pc:picChg chg="add mod">
          <ac:chgData name="羽田野 拓" userId="a2621dbb4b80b59e" providerId="LiveId" clId="{B78BF0B6-D86E-FC46-8889-195A69F9098B}" dt="2020-09-06T17:40:20.126" v="4015" actId="1076"/>
          <ac:picMkLst>
            <pc:docMk/>
            <pc:sldMk cId="1362930480" sldId="305"/>
            <ac:picMk id="5" creationId="{3A938EAA-B3EC-A24D-9F36-96628C42799A}"/>
          </ac:picMkLst>
        </pc:picChg>
        <pc:picChg chg="add mod">
          <ac:chgData name="羽田野 拓" userId="a2621dbb4b80b59e" providerId="LiveId" clId="{B78BF0B6-D86E-FC46-8889-195A69F9098B}" dt="2020-09-06T17:40:18.874" v="4014" actId="1076"/>
          <ac:picMkLst>
            <pc:docMk/>
            <pc:sldMk cId="1362930480" sldId="305"/>
            <ac:picMk id="7" creationId="{4426BC45-1142-4F41-873E-23688B2B888E}"/>
          </ac:picMkLst>
        </pc:picChg>
      </pc:sldChg>
      <pc:sldChg chg="addSp delSp modSp add mod">
        <pc:chgData name="羽田野 拓" userId="a2621dbb4b80b59e" providerId="LiveId" clId="{B78BF0B6-D86E-FC46-8889-195A69F9098B}" dt="2020-09-06T17:48:06.774" v="4055"/>
        <pc:sldMkLst>
          <pc:docMk/>
          <pc:sldMk cId="1780728265" sldId="306"/>
        </pc:sldMkLst>
        <pc:spChg chg="mod">
          <ac:chgData name="羽田野 拓" userId="a2621dbb4b80b59e" providerId="LiveId" clId="{B78BF0B6-D86E-FC46-8889-195A69F9098B}" dt="2020-09-06T17:47:28.483" v="4046" actId="20577"/>
          <ac:spMkLst>
            <pc:docMk/>
            <pc:sldMk cId="1780728265" sldId="306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47:37.088" v="4049" actId="14100"/>
          <ac:picMkLst>
            <pc:docMk/>
            <pc:sldMk cId="1780728265" sldId="306"/>
            <ac:picMk id="3" creationId="{9C30851E-5B11-5148-83D0-BDE21D73ECA9}"/>
          </ac:picMkLst>
        </pc:picChg>
        <pc:picChg chg="add mod">
          <ac:chgData name="羽田野 拓" userId="a2621dbb4b80b59e" providerId="LiveId" clId="{B78BF0B6-D86E-FC46-8889-195A69F9098B}" dt="2020-09-06T17:48:00.098" v="4053" actId="14100"/>
          <ac:picMkLst>
            <pc:docMk/>
            <pc:sldMk cId="1780728265" sldId="306"/>
            <ac:picMk id="4" creationId="{8CC849F6-A892-D74D-8953-56545D1233EF}"/>
          </ac:picMkLst>
        </pc:picChg>
        <pc:picChg chg="del">
          <ac:chgData name="羽田野 拓" userId="a2621dbb4b80b59e" providerId="LiveId" clId="{B78BF0B6-D86E-FC46-8889-195A69F9098B}" dt="2020-09-06T17:47:16.825" v="4017" actId="478"/>
          <ac:picMkLst>
            <pc:docMk/>
            <pc:sldMk cId="1780728265" sldId="306"/>
            <ac:picMk id="5" creationId="{3A938EAA-B3EC-A24D-9F36-96628C42799A}"/>
          </ac:picMkLst>
        </pc:picChg>
        <pc:picChg chg="del">
          <ac:chgData name="羽田野 拓" userId="a2621dbb4b80b59e" providerId="LiveId" clId="{B78BF0B6-D86E-FC46-8889-195A69F9098B}" dt="2020-09-06T17:47:38.414" v="4050" actId="478"/>
          <ac:picMkLst>
            <pc:docMk/>
            <pc:sldMk cId="1780728265" sldId="306"/>
            <ac:picMk id="7" creationId="{4426BC45-1142-4F41-873E-23688B2B888E}"/>
          </ac:picMkLst>
        </pc:picChg>
        <pc:picChg chg="add del">
          <ac:chgData name="羽田野 拓" userId="a2621dbb4b80b59e" providerId="LiveId" clId="{B78BF0B6-D86E-FC46-8889-195A69F9098B}" dt="2020-09-06T17:48:06.774" v="4055"/>
          <ac:picMkLst>
            <pc:docMk/>
            <pc:sldMk cId="1780728265" sldId="306"/>
            <ac:picMk id="8" creationId="{2839502B-DA61-7F46-896B-EDE13DC0D215}"/>
          </ac:picMkLst>
        </pc:picChg>
      </pc:sldChg>
      <pc:sldChg chg="addSp delSp modSp add mod">
        <pc:chgData name="羽田野 拓" userId="a2621dbb4b80b59e" providerId="LiveId" clId="{B78BF0B6-D86E-FC46-8889-195A69F9098B}" dt="2020-09-06T17:50:28.805" v="4073" actId="1076"/>
        <pc:sldMkLst>
          <pc:docMk/>
          <pc:sldMk cId="784517152" sldId="307"/>
        </pc:sldMkLst>
        <pc:spChg chg="mod">
          <ac:chgData name="羽田野 拓" userId="a2621dbb4b80b59e" providerId="LiveId" clId="{B78BF0B6-D86E-FC46-8889-195A69F9098B}" dt="2020-09-06T17:49:45.713" v="4064" actId="20577"/>
          <ac:spMkLst>
            <pc:docMk/>
            <pc:sldMk cId="784517152" sldId="307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50:00.475" v="4066" actId="478"/>
          <ac:picMkLst>
            <pc:docMk/>
            <pc:sldMk cId="784517152" sldId="307"/>
            <ac:picMk id="3" creationId="{9C30851E-5B11-5148-83D0-BDE21D73ECA9}"/>
          </ac:picMkLst>
        </pc:picChg>
        <pc:picChg chg="del">
          <ac:chgData name="羽田野 拓" userId="a2621dbb4b80b59e" providerId="LiveId" clId="{B78BF0B6-D86E-FC46-8889-195A69F9098B}" dt="2020-09-06T17:50:07.010" v="4069" actId="478"/>
          <ac:picMkLst>
            <pc:docMk/>
            <pc:sldMk cId="784517152" sldId="307"/>
            <ac:picMk id="4" creationId="{8CC849F6-A892-D74D-8953-56545D1233EF}"/>
          </ac:picMkLst>
        </pc:picChg>
        <pc:picChg chg="add mod">
          <ac:chgData name="羽田野 拓" userId="a2621dbb4b80b59e" providerId="LiveId" clId="{B78BF0B6-D86E-FC46-8889-195A69F9098B}" dt="2020-09-06T17:50:06.040" v="4068" actId="14100"/>
          <ac:picMkLst>
            <pc:docMk/>
            <pc:sldMk cId="784517152" sldId="307"/>
            <ac:picMk id="5" creationId="{576249CF-6796-EA4D-81E0-034FB4EF0D28}"/>
          </ac:picMkLst>
        </pc:picChg>
        <pc:picChg chg="add mod">
          <ac:chgData name="羽田野 拓" userId="a2621dbb4b80b59e" providerId="LiveId" clId="{B78BF0B6-D86E-FC46-8889-195A69F9098B}" dt="2020-09-06T17:50:28.805" v="4073" actId="1076"/>
          <ac:picMkLst>
            <pc:docMk/>
            <pc:sldMk cId="784517152" sldId="307"/>
            <ac:picMk id="7" creationId="{5E96DD0A-8600-6B43-B21A-C8894CFEE2E6}"/>
          </ac:picMkLst>
        </pc:picChg>
      </pc:sldChg>
      <pc:sldChg chg="addSp delSp modSp add mod">
        <pc:chgData name="羽田野 拓" userId="a2621dbb4b80b59e" providerId="LiveId" clId="{B78BF0B6-D86E-FC46-8889-195A69F9098B}" dt="2020-09-06T17:51:59.548" v="4094" actId="1076"/>
        <pc:sldMkLst>
          <pc:docMk/>
          <pc:sldMk cId="2879648627" sldId="308"/>
        </pc:sldMkLst>
        <pc:spChg chg="mod">
          <ac:chgData name="羽田野 拓" userId="a2621dbb4b80b59e" providerId="LiveId" clId="{B78BF0B6-D86E-FC46-8889-195A69F9098B}" dt="2020-09-06T17:51:17.282" v="4084" actId="20577"/>
          <ac:spMkLst>
            <pc:docMk/>
            <pc:sldMk cId="2879648627" sldId="308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51:59.548" v="4094" actId="1076"/>
          <ac:picMkLst>
            <pc:docMk/>
            <pc:sldMk cId="2879648627" sldId="308"/>
            <ac:picMk id="3" creationId="{B0E070F9-71B5-0A48-A7CB-DB10FC41AD0F}"/>
          </ac:picMkLst>
        </pc:picChg>
        <pc:picChg chg="add mod">
          <ac:chgData name="羽田野 拓" userId="a2621dbb4b80b59e" providerId="LiveId" clId="{B78BF0B6-D86E-FC46-8889-195A69F9098B}" dt="2020-09-06T17:51:58.208" v="4093" actId="1076"/>
          <ac:picMkLst>
            <pc:docMk/>
            <pc:sldMk cId="2879648627" sldId="308"/>
            <ac:picMk id="4" creationId="{AC522A14-E41B-1245-A270-3B93E93C4F7E}"/>
          </ac:picMkLst>
        </pc:picChg>
        <pc:picChg chg="del">
          <ac:chgData name="羽田野 拓" userId="a2621dbb4b80b59e" providerId="LiveId" clId="{B78BF0B6-D86E-FC46-8889-195A69F9098B}" dt="2020-09-06T17:51:19.946" v="4085" actId="478"/>
          <ac:picMkLst>
            <pc:docMk/>
            <pc:sldMk cId="2879648627" sldId="308"/>
            <ac:picMk id="5" creationId="{576249CF-6796-EA4D-81E0-034FB4EF0D28}"/>
          </ac:picMkLst>
        </pc:picChg>
        <pc:picChg chg="del">
          <ac:chgData name="羽田野 拓" userId="a2621dbb4b80b59e" providerId="LiveId" clId="{B78BF0B6-D86E-FC46-8889-195A69F9098B}" dt="2020-09-06T17:51:21.698" v="4086" actId="478"/>
          <ac:picMkLst>
            <pc:docMk/>
            <pc:sldMk cId="2879648627" sldId="308"/>
            <ac:picMk id="7" creationId="{5E96DD0A-8600-6B43-B21A-C8894CFEE2E6}"/>
          </ac:picMkLst>
        </pc:picChg>
      </pc:sldChg>
    </pc:docChg>
  </pc:docChgLst>
  <pc:docChgLst>
    <pc:chgData name="羽田野 拓" userId="a2621dbb4b80b59e" providerId="LiveId" clId="{251B34CE-2386-E344-A9A2-980EC7141FF0}"/>
    <pc:docChg chg="undo redo custSel addSld delSld modSld">
      <pc:chgData name="羽田野 拓" userId="a2621dbb4b80b59e" providerId="LiveId" clId="{251B34CE-2386-E344-A9A2-980EC7141FF0}" dt="2020-10-21T16:23:36.827" v="49" actId="2696"/>
      <pc:docMkLst>
        <pc:docMk/>
      </pc:docMkLst>
      <pc:sldChg chg="addSp delSp modSp mod">
        <pc:chgData name="羽田野 拓" userId="a2621dbb4b80b59e" providerId="LiveId" clId="{251B34CE-2386-E344-A9A2-980EC7141FF0}" dt="2020-10-21T12:47:53.289" v="6" actId="1076"/>
        <pc:sldMkLst>
          <pc:docMk/>
          <pc:sldMk cId="3216955297" sldId="256"/>
        </pc:sldMkLst>
        <pc:spChg chg="del">
          <ac:chgData name="羽田野 拓" userId="a2621dbb4b80b59e" providerId="LiveId" clId="{251B34CE-2386-E344-A9A2-980EC7141FF0}" dt="2020-10-21T12:47:35.613" v="2" actId="478"/>
          <ac:spMkLst>
            <pc:docMk/>
            <pc:sldMk cId="3216955297" sldId="256"/>
            <ac:spMk id="2" creationId="{D5B61D8F-5F40-8E42-A5B1-189ABDA06551}"/>
          </ac:spMkLst>
        </pc:spChg>
        <pc:spChg chg="mod">
          <ac:chgData name="羽田野 拓" userId="a2621dbb4b80b59e" providerId="LiveId" clId="{251B34CE-2386-E344-A9A2-980EC7141FF0}" dt="2020-10-21T12:47:53.289" v="6" actId="1076"/>
          <ac:spMkLst>
            <pc:docMk/>
            <pc:sldMk cId="3216955297" sldId="256"/>
            <ac:spMk id="3" creationId="{155F04EE-86BE-8443-BE21-1EA092530842}"/>
          </ac:spMkLst>
        </pc:spChg>
        <pc:spChg chg="add mod">
          <ac:chgData name="羽田野 拓" userId="a2621dbb4b80b59e" providerId="LiveId" clId="{251B34CE-2386-E344-A9A2-980EC7141FF0}" dt="2020-10-21T12:47:46.310" v="5" actId="1076"/>
          <ac:spMkLst>
            <pc:docMk/>
            <pc:sldMk cId="3216955297" sldId="256"/>
            <ac:spMk id="5" creationId="{9357FC8E-A0B2-7549-B690-D5AD77CA3969}"/>
          </ac:spMkLst>
        </pc:spChg>
        <pc:spChg chg="add del mod">
          <ac:chgData name="羽田野 拓" userId="a2621dbb4b80b59e" providerId="LiveId" clId="{251B34CE-2386-E344-A9A2-980EC7141FF0}" dt="2020-10-21T12:47:41.645" v="4" actId="478"/>
          <ac:spMkLst>
            <pc:docMk/>
            <pc:sldMk cId="3216955297" sldId="256"/>
            <ac:spMk id="6" creationId="{8D1FF44F-4AE9-F547-AE01-C0F4557B4DFD}"/>
          </ac:spMkLst>
        </pc:spChg>
      </pc:sldChg>
      <pc:sldChg chg="del">
        <pc:chgData name="羽田野 拓" userId="a2621dbb4b80b59e" providerId="LiveId" clId="{251B34CE-2386-E344-A9A2-980EC7141FF0}" dt="2020-10-21T14:15:38.691" v="7" actId="2696"/>
        <pc:sldMkLst>
          <pc:docMk/>
          <pc:sldMk cId="733032201" sldId="267"/>
        </pc:sldMkLst>
      </pc:sldChg>
      <pc:sldChg chg="del">
        <pc:chgData name="羽田野 拓" userId="a2621dbb4b80b59e" providerId="LiveId" clId="{251B34CE-2386-E344-A9A2-980EC7141FF0}" dt="2020-10-21T14:15:39.232" v="8" actId="2696"/>
        <pc:sldMkLst>
          <pc:docMk/>
          <pc:sldMk cId="2739848337" sldId="268"/>
        </pc:sldMkLst>
      </pc:sldChg>
      <pc:sldChg chg="del">
        <pc:chgData name="羽田野 拓" userId="a2621dbb4b80b59e" providerId="LiveId" clId="{251B34CE-2386-E344-A9A2-980EC7141FF0}" dt="2020-10-21T16:23:36.142" v="48" actId="2696"/>
        <pc:sldMkLst>
          <pc:docMk/>
          <pc:sldMk cId="956977395" sldId="269"/>
        </pc:sldMkLst>
      </pc:sldChg>
      <pc:sldChg chg="del">
        <pc:chgData name="羽田野 拓" userId="a2621dbb4b80b59e" providerId="LiveId" clId="{251B34CE-2386-E344-A9A2-980EC7141FF0}" dt="2020-10-21T16:23:36.827" v="49" actId="2696"/>
        <pc:sldMkLst>
          <pc:docMk/>
          <pc:sldMk cId="678591745" sldId="270"/>
        </pc:sldMkLst>
      </pc:sldChg>
      <pc:sldChg chg="add del">
        <pc:chgData name="羽田野 拓" userId="a2621dbb4b80b59e" providerId="LiveId" clId="{251B34CE-2386-E344-A9A2-980EC7141FF0}" dt="2020-10-21T14:27:12.605" v="41" actId="2696"/>
        <pc:sldMkLst>
          <pc:docMk/>
          <pc:sldMk cId="1601308105" sldId="300"/>
        </pc:sldMkLst>
      </pc:sldChg>
      <pc:sldChg chg="add del">
        <pc:chgData name="羽田野 拓" userId="a2621dbb4b80b59e" providerId="LiveId" clId="{251B34CE-2386-E344-A9A2-980EC7141FF0}" dt="2020-10-21T14:27:13.137" v="42" actId="2696"/>
        <pc:sldMkLst>
          <pc:docMk/>
          <pc:sldMk cId="1399253496" sldId="301"/>
        </pc:sldMkLst>
      </pc:sldChg>
      <pc:sldChg chg="add del">
        <pc:chgData name="羽田野 拓" userId="a2621dbb4b80b59e" providerId="LiveId" clId="{251B34CE-2386-E344-A9A2-980EC7141FF0}" dt="2020-10-21T14:27:13.627" v="43" actId="2696"/>
        <pc:sldMkLst>
          <pc:docMk/>
          <pc:sldMk cId="922915065" sldId="302"/>
        </pc:sldMkLst>
      </pc:sldChg>
      <pc:sldChg chg="addSp delSp modSp new mod">
        <pc:chgData name="羽田野 拓" userId="a2621dbb4b80b59e" providerId="LiveId" clId="{251B34CE-2386-E344-A9A2-980EC7141FF0}" dt="2020-10-21T14:27:25.418" v="47" actId="1076"/>
        <pc:sldMkLst>
          <pc:docMk/>
          <pc:sldMk cId="1608937536" sldId="309"/>
        </pc:sldMkLst>
        <pc:spChg chg="mod">
          <ac:chgData name="羽田野 拓" userId="a2621dbb4b80b59e" providerId="LiveId" clId="{251B34CE-2386-E344-A9A2-980EC7141FF0}" dt="2020-10-21T14:21:54.037" v="32" actId="14100"/>
          <ac:spMkLst>
            <pc:docMk/>
            <pc:sldMk cId="1608937536" sldId="309"/>
            <ac:spMk id="2" creationId="{267C7440-EC90-174C-AD8C-4C24937512DF}"/>
          </ac:spMkLst>
        </pc:spChg>
        <pc:spChg chg="del mod">
          <ac:chgData name="羽田野 拓" userId="a2621dbb4b80b59e" providerId="LiveId" clId="{251B34CE-2386-E344-A9A2-980EC7141FF0}" dt="2020-10-21T14:25:36.455" v="34"/>
          <ac:spMkLst>
            <pc:docMk/>
            <pc:sldMk cId="1608937536" sldId="309"/>
            <ac:spMk id="3" creationId="{9B8EFB23-32AA-4442-B34F-DCE16D8D98DC}"/>
          </ac:spMkLst>
        </pc:spChg>
        <pc:picChg chg="add mod">
          <ac:chgData name="羽田野 拓" userId="a2621dbb4b80b59e" providerId="LiveId" clId="{251B34CE-2386-E344-A9A2-980EC7141FF0}" dt="2020-10-21T14:27:25.418" v="47" actId="1076"/>
          <ac:picMkLst>
            <pc:docMk/>
            <pc:sldMk cId="1608937536" sldId="309"/>
            <ac:picMk id="4" creationId="{CFF33F3D-17B7-874B-B0E9-6B58253E7C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2A51F-11EC-FC46-BFA4-DBD7D785F7EE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B2A8-4B5E-8747-B559-4F861D160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2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7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2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0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40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8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624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0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55F04EE-86BE-8443-BE21-1EA092530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554" y="4965506"/>
            <a:ext cx="6831673" cy="1086237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/>
              <a:t>基礎</a:t>
            </a:r>
          </a:p>
        </p:txBody>
      </p:sp>
      <p:pic>
        <p:nvPicPr>
          <p:cNvPr id="18434" name="Picture 2" descr="ハローワーク　ハロートレーニング　ハロワ　ハロトレくん　">
            <a:extLst>
              <a:ext uri="{FF2B5EF4-FFF2-40B4-BE49-F238E27FC236}">
                <a16:creationId xmlns:a16="http://schemas.microsoft.com/office/drawing/2014/main" id="{83A00E35-ACF5-0A47-BCC2-20BF0C1C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49375"/>
            <a:ext cx="3303347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9357FC8E-A0B2-7549-B690-D5AD77CA3969}"/>
              </a:ext>
            </a:extLst>
          </p:cNvPr>
          <p:cNvSpPr txBox="1">
            <a:spLocks/>
          </p:cNvSpPr>
          <p:nvPr/>
        </p:nvSpPr>
        <p:spPr>
          <a:xfrm>
            <a:off x="2865773" y="649998"/>
            <a:ext cx="8361229" cy="4397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技能向上訓練</a:t>
            </a:r>
            <a:br>
              <a:rPr lang="en-US" altLang="ja-JP" dirty="0"/>
            </a:br>
            <a:r>
              <a:rPr lang="ja-JP" altLang="en-US"/>
              <a:t>データサイエンスプログラミングコース</a:t>
            </a:r>
          </a:p>
        </p:txBody>
      </p:sp>
    </p:spTree>
    <p:extLst>
      <p:ext uri="{BB962C8B-B14F-4D97-AF65-F5344CB8AC3E}">
        <p14:creationId xmlns:p14="http://schemas.microsoft.com/office/powerpoint/2010/main" val="321695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D7231-6E50-554B-BEBF-49E80000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6760"/>
          </a:xfrm>
        </p:spPr>
        <p:txBody>
          <a:bodyPr/>
          <a:lstStyle/>
          <a:p>
            <a:r>
              <a:rPr lang="ja-JP" altLang="en-US"/>
              <a:t>スライシング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42E7C6-9056-6945-ABD7-C0ACEDCE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2560"/>
            <a:ext cx="9601200" cy="1021080"/>
          </a:xfrm>
        </p:spPr>
        <p:txBody>
          <a:bodyPr/>
          <a:lstStyle/>
          <a:p>
            <a:r>
              <a:rPr lang="ja-JP" altLang="en-US"/>
              <a:t>リスト</a:t>
            </a:r>
            <a:r>
              <a:rPr lang="en-US" altLang="ja-JP" dirty="0"/>
              <a:t>[</a:t>
            </a:r>
            <a:r>
              <a:rPr lang="ja-JP" altLang="en-US"/>
              <a:t>先頭：末尾＋１</a:t>
            </a:r>
            <a:r>
              <a:rPr lang="en-US" altLang="ja-JP" dirty="0"/>
              <a:t>]</a:t>
            </a:r>
            <a:r>
              <a:rPr lang="ja-JP" altLang="en-US"/>
              <a:t>にて、リストの範囲指定ができる。</a:t>
            </a:r>
            <a:endParaRPr lang="en-US" altLang="ja-JP" dirty="0"/>
          </a:p>
          <a:p>
            <a:r>
              <a:rPr kumimoji="1" lang="ja-JP" altLang="en-US"/>
              <a:t>先頭、末尾＋１の値は、省略しても良い。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76506B-4500-E541-8037-D6782AA2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453639"/>
            <a:ext cx="3368040" cy="4018869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F536ED-D977-BE42-B0FA-5FA4756153C2}"/>
              </a:ext>
            </a:extLst>
          </p:cNvPr>
          <p:cNvSpPr txBox="1">
            <a:spLocks/>
          </p:cNvSpPr>
          <p:nvPr/>
        </p:nvSpPr>
        <p:spPr>
          <a:xfrm>
            <a:off x="4678680" y="2575560"/>
            <a:ext cx="7330440" cy="746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err="1"/>
              <a:t>lst</a:t>
            </a:r>
            <a:r>
              <a:rPr lang="en-US" altLang="ja-JP" sz="4000" dirty="0"/>
              <a:t> [1 : 4]   </a:t>
            </a:r>
            <a:r>
              <a:rPr lang="ja-JP" altLang="en-US" sz="4000"/>
              <a:t>→ 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[1] ~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[3]</a:t>
            </a:r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0005591-0620-EA40-A6C4-B4C64750CBEA}"/>
              </a:ext>
            </a:extLst>
          </p:cNvPr>
          <p:cNvSpPr txBox="1">
            <a:spLocks/>
          </p:cNvSpPr>
          <p:nvPr/>
        </p:nvSpPr>
        <p:spPr>
          <a:xfrm>
            <a:off x="4678680" y="4074454"/>
            <a:ext cx="7330440" cy="746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err="1"/>
              <a:t>lst</a:t>
            </a:r>
            <a:r>
              <a:rPr lang="en-US" altLang="ja-JP" sz="4000" dirty="0"/>
              <a:t> [ : 3]   </a:t>
            </a:r>
            <a:r>
              <a:rPr lang="ja-JP" altLang="en-US" sz="4000"/>
              <a:t>→  （先頭）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[0] ~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[2]</a:t>
            </a:r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1CFB05B-5A14-7B40-B6A4-A812C35D8183}"/>
              </a:ext>
            </a:extLst>
          </p:cNvPr>
          <p:cNvSpPr txBox="1">
            <a:spLocks/>
          </p:cNvSpPr>
          <p:nvPr/>
        </p:nvSpPr>
        <p:spPr>
          <a:xfrm>
            <a:off x="4678680" y="5425440"/>
            <a:ext cx="7330440" cy="746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err="1"/>
              <a:t>lst</a:t>
            </a:r>
            <a:r>
              <a:rPr lang="en-US" altLang="ja-JP" sz="4000" dirty="0"/>
              <a:t> [ 3: ]   </a:t>
            </a:r>
            <a:r>
              <a:rPr lang="ja-JP" altLang="en-US" sz="4000"/>
              <a:t>→ 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[3] ~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[4](</a:t>
            </a:r>
            <a:r>
              <a:rPr lang="ja-JP" altLang="en-US" sz="4000"/>
              <a:t>最終）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149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 fontScale="90000"/>
          </a:bodyPr>
          <a:lstStyle/>
          <a:p>
            <a:r>
              <a:rPr lang="en" altLang="ja-JP" dirty="0" err="1"/>
              <a:t>Numpy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Python</a:t>
            </a:r>
            <a:r>
              <a:rPr lang="ja-JP" altLang="en-US"/>
              <a:t>には</a:t>
            </a:r>
            <a:r>
              <a:rPr lang="en" altLang="ja-JP" dirty="0" err="1"/>
              <a:t>Numpy</a:t>
            </a:r>
            <a:r>
              <a:rPr lang="ja-JP" altLang="en-US"/>
              <a:t>という便利なライブラリがあります。 </a:t>
            </a:r>
            <a:r>
              <a:rPr lang="en" altLang="ja-JP" dirty="0" err="1"/>
              <a:t>Numpy</a:t>
            </a:r>
            <a:r>
              <a:rPr lang="ja-JP" altLang="en-US"/>
              <a:t>を利用すると、</a:t>
            </a:r>
            <a:r>
              <a:rPr lang="en" altLang="ja-JP" dirty="0"/>
              <a:t>Python</a:t>
            </a:r>
            <a:r>
              <a:rPr lang="ja-JP" altLang="en-US"/>
              <a:t>標準のリスト型に 比べて、多次元配列のデータを効率よく扱うことができます。また、</a:t>
            </a:r>
            <a:r>
              <a:rPr lang="en" altLang="ja-JP" dirty="0" err="1"/>
              <a:t>Numpy</a:t>
            </a:r>
            <a:r>
              <a:rPr lang="ja-JP" altLang="en-US"/>
              <a:t>は標準偏差や分散といった統計 量を出力してくれる関数が用意されており、科学技術計算の基盤となっています。 </a:t>
            </a:r>
            <a:endParaRPr lang="en-US" altLang="ja-JP" dirty="0"/>
          </a:p>
          <a:p>
            <a:r>
              <a:rPr lang="en-US" altLang="ja-JP" dirty="0" err="1"/>
              <a:t>Numpy</a:t>
            </a:r>
            <a:r>
              <a:rPr lang="ja-JP" altLang="en-US"/>
              <a:t>を使用するには、以下のようにコードをうち、インポートをしてください。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416E70-6CE0-ED4D-B096-B39AF14C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4406900"/>
            <a:ext cx="7439866" cy="1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2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 fontScale="90000"/>
          </a:bodyPr>
          <a:lstStyle/>
          <a:p>
            <a:r>
              <a:rPr lang="en" altLang="ja-JP" dirty="0" err="1"/>
              <a:t>numpy.ndarray</a:t>
            </a:r>
            <a:r>
              <a:rPr lang="en" altLang="ja-JP" dirty="0"/>
              <a:t> </a:t>
            </a:r>
            <a:br>
              <a:rPr lang="en" altLang="ja-JP" dirty="0"/>
            </a:b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/>
              <a:t>Numpy</a:t>
            </a:r>
            <a:r>
              <a:rPr lang="ja-JP" altLang="en-US"/>
              <a:t>には、</a:t>
            </a:r>
            <a:r>
              <a:rPr lang="en" altLang="ja-JP" dirty="0" err="1"/>
              <a:t>ndarray</a:t>
            </a:r>
            <a:r>
              <a:rPr lang="ja-JP" altLang="en-US"/>
              <a:t>と呼ばれるデータ型が用意されています。 </a:t>
            </a:r>
            <a:r>
              <a:rPr lang="en" altLang="ja-JP" dirty="0" err="1"/>
              <a:t>ndarray</a:t>
            </a:r>
            <a:r>
              <a:rPr lang="ja-JP" altLang="en-US"/>
              <a:t>は一見すると、</a:t>
            </a:r>
            <a:r>
              <a:rPr lang="en" altLang="ja-JP" dirty="0"/>
              <a:t>Python</a:t>
            </a:r>
            <a:r>
              <a:rPr lang="ja-JP" altLang="en-US"/>
              <a:t>標準のリ スト型</a:t>
            </a:r>
            <a:r>
              <a:rPr lang="en-US" altLang="ja-JP" dirty="0"/>
              <a:t>(</a:t>
            </a:r>
            <a:r>
              <a:rPr lang="en" altLang="ja-JP" dirty="0"/>
              <a:t>list)</a:t>
            </a:r>
            <a:r>
              <a:rPr lang="ja-JP" altLang="en-US"/>
              <a:t>と似ていますが、ベクトルや行列のように、内部の要素を一括して計算できる便利な機能があ ります。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735F1D-43A1-D44A-89AD-55328731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602498"/>
            <a:ext cx="6372860" cy="25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行列の計算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Ndarray</a:t>
            </a:r>
            <a:r>
              <a:rPr lang="ja-JP" altLang="en-US"/>
              <a:t>にて、行列を生成し、行列の計算を行うことができる。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C6CA14-46DA-8F47-9537-F643BADC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2804159"/>
            <a:ext cx="6093460" cy="38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-US" altLang="ja-JP" dirty="0"/>
              <a:t>Pandas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Pandas</a:t>
            </a:r>
            <a:r>
              <a:rPr lang="ja-JP" altLang="en-US"/>
              <a:t>は、</a:t>
            </a:r>
            <a:r>
              <a:rPr lang="en" altLang="ja-JP" dirty="0"/>
              <a:t>Python</a:t>
            </a:r>
            <a:r>
              <a:rPr lang="ja-JP" altLang="en-US"/>
              <a:t>でのデータ分析ライブラリとして最も活用されているライブラリのひとつです。</a:t>
            </a:r>
            <a:r>
              <a:rPr lang="en" altLang="ja-JP" dirty="0"/>
              <a:t>Pandas </a:t>
            </a:r>
            <a:r>
              <a:rPr lang="ja-JP" altLang="en-US"/>
              <a:t>は</a:t>
            </a:r>
            <a:r>
              <a:rPr lang="en" altLang="ja-JP" dirty="0" err="1"/>
              <a:t>Numpy</a:t>
            </a:r>
            <a:r>
              <a:rPr lang="ja-JP" altLang="en-US"/>
              <a:t>を基盤に、シリーズ</a:t>
            </a:r>
            <a:r>
              <a:rPr lang="en-US" altLang="ja-JP" dirty="0"/>
              <a:t>(</a:t>
            </a:r>
            <a:r>
              <a:rPr lang="en" altLang="ja-JP" dirty="0"/>
              <a:t>Series)</a:t>
            </a:r>
            <a:r>
              <a:rPr lang="ja-JP" altLang="en-US"/>
              <a:t>とデータフレーム</a:t>
            </a:r>
            <a:r>
              <a:rPr lang="en-US" altLang="ja-JP" dirty="0"/>
              <a:t>(</a:t>
            </a:r>
            <a:r>
              <a:rPr lang="en" altLang="ja-JP" dirty="0" err="1"/>
              <a:t>DataFrame</a:t>
            </a:r>
            <a:r>
              <a:rPr lang="en" altLang="ja-JP" dirty="0"/>
              <a:t>)</a:t>
            </a:r>
            <a:r>
              <a:rPr lang="ja-JP" altLang="en-US"/>
              <a:t>というデータ型を提供します。 </a:t>
            </a:r>
          </a:p>
          <a:p>
            <a:r>
              <a:rPr lang="en" altLang="ja-JP" dirty="0"/>
              <a:t>Pandas</a:t>
            </a:r>
            <a:r>
              <a:rPr lang="ja-JP" altLang="en-US"/>
              <a:t>を利用するには、まず次のようにインポートを行います。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416E70-6CE0-ED4D-B096-B39AF14C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2137" y="4361180"/>
            <a:ext cx="6826152" cy="1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6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 err="1"/>
              <a:t>pandas.Series</a:t>
            </a:r>
            <a:r>
              <a:rPr lang="en" altLang="ja-JP" dirty="0"/>
              <a:t> </a:t>
            </a:r>
            <a:endParaRPr lang="en" altLang="ja-JP" dirty="0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ここまで、</a:t>
            </a:r>
            <a:r>
              <a:rPr lang="en" altLang="ja-JP" dirty="0"/>
              <a:t>Python</a:t>
            </a:r>
            <a:r>
              <a:rPr lang="ja-JP" altLang="en-US"/>
              <a:t>標準のリスト型</a:t>
            </a:r>
            <a:r>
              <a:rPr lang="en-US" altLang="ja-JP" dirty="0"/>
              <a:t>(</a:t>
            </a:r>
            <a:r>
              <a:rPr lang="en" altLang="ja-JP" dirty="0"/>
              <a:t>list)</a:t>
            </a:r>
            <a:r>
              <a:rPr lang="ja-JP" altLang="en-US"/>
              <a:t>と、</a:t>
            </a:r>
            <a:r>
              <a:rPr lang="en" altLang="ja-JP" dirty="0" err="1"/>
              <a:t>Numpy</a:t>
            </a:r>
            <a:r>
              <a:rPr lang="ja-JP" altLang="en-US"/>
              <a:t>ライブラリの</a:t>
            </a:r>
            <a:r>
              <a:rPr lang="en" altLang="ja-JP" dirty="0" err="1"/>
              <a:t>ndarray</a:t>
            </a:r>
            <a:r>
              <a:rPr lang="ja-JP" altLang="en-US"/>
              <a:t>を扱いましたが、</a:t>
            </a:r>
            <a:r>
              <a:rPr lang="en" altLang="ja-JP" dirty="0"/>
              <a:t>Pandas</a:t>
            </a:r>
            <a:r>
              <a:rPr lang="ja-JP" altLang="en-US"/>
              <a:t>ライブ ラリにも同様の機能を有するシリーズ</a:t>
            </a:r>
            <a:r>
              <a:rPr lang="en-US" altLang="ja-JP" dirty="0"/>
              <a:t>(</a:t>
            </a:r>
            <a:r>
              <a:rPr lang="en" altLang="ja-JP" dirty="0"/>
              <a:t>Series)</a:t>
            </a:r>
            <a:r>
              <a:rPr lang="ja-JP" altLang="en-US"/>
              <a:t>というデータ型があります。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2D2745-F025-E34B-A01F-859E3F28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429000"/>
            <a:ext cx="6294120" cy="319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4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リストや</a:t>
            </a:r>
            <a:r>
              <a:rPr lang="en-US" altLang="ja-JP" dirty="0" err="1"/>
              <a:t>ndarray</a:t>
            </a:r>
            <a:r>
              <a:rPr lang="ja-JP" altLang="en-US"/>
              <a:t>との共通点</a:t>
            </a:r>
            <a:endParaRPr lang="en" altLang="ja-JP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8D9C8AC-B8D9-5348-87D5-40AC0034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78280"/>
            <a:ext cx="10317480" cy="49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リストや</a:t>
            </a:r>
            <a:r>
              <a:rPr lang="en-US" altLang="ja-JP" dirty="0" err="1"/>
              <a:t>ndarray</a:t>
            </a:r>
            <a:r>
              <a:rPr lang="ja-JP" altLang="en-US"/>
              <a:t>との相違点</a:t>
            </a:r>
            <a:endParaRPr lang="en" altLang="ja-JP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8D9C8AC-B8D9-5348-87D5-40AC0034D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61"/>
          <a:stretch/>
        </p:blipFill>
        <p:spPr>
          <a:xfrm>
            <a:off x="1371600" y="1455234"/>
            <a:ext cx="102717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 err="1"/>
              <a:t>pandas.DataFrame</a:t>
            </a:r>
            <a:r>
              <a:rPr lang="en" altLang="ja-JP" dirty="0"/>
              <a:t> </a:t>
            </a:r>
            <a:endParaRPr lang="en" altLang="ja-JP" dirty="0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" altLang="ja-JP" dirty="0"/>
              <a:t>Pandas</a:t>
            </a:r>
            <a:r>
              <a:rPr lang="ja-JP" altLang="en-US"/>
              <a:t>ライブラリで最も使われるデータ型にデータフレーム</a:t>
            </a:r>
            <a:r>
              <a:rPr lang="en-US" altLang="ja-JP" dirty="0"/>
              <a:t>(</a:t>
            </a:r>
            <a:r>
              <a:rPr lang="en" altLang="ja-JP" dirty="0" err="1"/>
              <a:t>DataFrame</a:t>
            </a:r>
            <a:r>
              <a:rPr lang="en" altLang="ja-JP" dirty="0"/>
              <a:t>)</a:t>
            </a:r>
            <a:r>
              <a:rPr lang="ja-JP" altLang="en-US"/>
              <a:t>があります。</a:t>
            </a:r>
            <a:r>
              <a:rPr lang="en" altLang="ja-JP" dirty="0"/>
              <a:t>Series</a:t>
            </a:r>
            <a:r>
              <a:rPr lang="ja-JP" altLang="en-US"/>
              <a:t>は</a:t>
            </a:r>
            <a:r>
              <a:rPr lang="en-US" altLang="ja-JP" dirty="0"/>
              <a:t>1</a:t>
            </a:r>
            <a:r>
              <a:rPr lang="ja-JP" altLang="en-US"/>
              <a:t>次元の データしか扱えませんが、</a:t>
            </a:r>
            <a:r>
              <a:rPr lang="en" altLang="ja-JP" dirty="0" err="1"/>
              <a:t>DataFrame</a:t>
            </a:r>
            <a:r>
              <a:rPr lang="ja-JP" altLang="en-US"/>
              <a:t>は行列のような多次元のデータも扱えます。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9058B-697C-204B-82AF-0C976A2D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9359"/>
            <a:ext cx="7757160" cy="42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index</a:t>
            </a:r>
            <a:r>
              <a:rPr lang="ja-JP" altLang="en-US"/>
              <a:t>と</a:t>
            </a:r>
            <a:r>
              <a:rPr lang="en" altLang="ja-JP" dirty="0"/>
              <a:t>column</a:t>
            </a:r>
            <a:r>
              <a:rPr lang="ja-JP" altLang="en-US"/>
              <a:t>の指定 </a:t>
            </a:r>
            <a:endParaRPr lang="ja-JP" altLang="en-US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 err="1"/>
              <a:t>DataFrame</a:t>
            </a:r>
            <a:r>
              <a:rPr lang="ja-JP" altLang="en-US"/>
              <a:t>はインデックス</a:t>
            </a:r>
            <a:r>
              <a:rPr lang="en-US" altLang="ja-JP" dirty="0"/>
              <a:t>(</a:t>
            </a:r>
            <a:r>
              <a:rPr lang="en" altLang="ja-JP" dirty="0"/>
              <a:t>index)</a:t>
            </a:r>
            <a:r>
              <a:rPr lang="ja-JP" altLang="en-US"/>
              <a:t>やカラム</a:t>
            </a:r>
            <a:r>
              <a:rPr lang="en-US" altLang="ja-JP" dirty="0"/>
              <a:t>(</a:t>
            </a:r>
            <a:r>
              <a:rPr lang="en" altLang="ja-JP" dirty="0"/>
              <a:t>column)</a:t>
            </a:r>
            <a:r>
              <a:rPr lang="ja-JP" altLang="en-US"/>
              <a:t>を指定することにより、</a:t>
            </a:r>
            <a:r>
              <a:rPr lang="en" altLang="ja-JP" dirty="0"/>
              <a:t>Excel</a:t>
            </a:r>
            <a:r>
              <a:rPr lang="ja-JP" altLang="en-US"/>
              <a:t>のシートのように データを扱うことができます。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43D69C-5F56-AB44-AD18-F2A35311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3" y="2629087"/>
            <a:ext cx="11593994" cy="34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2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F0339-3068-BE44-8AEE-CAEB99DA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" altLang="ja-JP" b="1" dirty="0"/>
              <a:t>Google </a:t>
            </a:r>
            <a:r>
              <a:rPr lang="en" altLang="ja-JP" b="1" dirty="0" err="1"/>
              <a:t>Colaboratory</a:t>
            </a:r>
            <a:r>
              <a:rPr lang="en" altLang="ja-JP" b="1" dirty="0"/>
              <a:t> </a:t>
            </a:r>
            <a:endParaRPr lang="en" altLang="ja-JP" dirty="0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1C7A1-C4C9-3D42-BB9B-01C07880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" altLang="ja-JP" dirty="0">
                <a:hlinkClick r:id="rId2"/>
              </a:rPr>
              <a:t>https://colab.research.google.com/notebooks/intro.ipynb</a:t>
            </a:r>
            <a:endParaRPr lang="en" altLang="ja-JP" dirty="0"/>
          </a:p>
          <a:p>
            <a:r>
              <a:rPr kumimoji="1" lang="ja-JP" altLang="en-US"/>
              <a:t>クラウド上で実行される、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</a:p>
          <a:p>
            <a:endParaRPr lang="en-US" altLang="ja-JP" dirty="0"/>
          </a:p>
          <a:p>
            <a:r>
              <a:rPr kumimoji="1" lang="en-US" altLang="ja-JP" dirty="0"/>
              <a:t>Google</a:t>
            </a:r>
            <a:r>
              <a:rPr kumimoji="1" lang="ja-JP" altLang="en-US"/>
              <a:t>アカウントでログインが必要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2A6D9A-8480-7F40-A735-86E66689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794494"/>
            <a:ext cx="6517065" cy="29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index</a:t>
            </a:r>
            <a:r>
              <a:rPr lang="ja-JP" altLang="en-US"/>
              <a:t>と</a:t>
            </a:r>
            <a:r>
              <a:rPr lang="en" altLang="ja-JP" dirty="0"/>
              <a:t>column</a:t>
            </a:r>
            <a:r>
              <a:rPr lang="ja-JP" altLang="en-US"/>
              <a:t>名の変更 </a:t>
            </a:r>
            <a:endParaRPr lang="ja-JP" altLang="en-US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 err="1"/>
              <a:t>pandas.DataFrame.rename</a:t>
            </a:r>
            <a:r>
              <a:rPr lang="ja-JP" altLang="en-US"/>
              <a:t>を使うことで、行や列の名前を変更することが出来ます。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5FDA28-216D-AE4C-9F03-9BF2A96E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437127"/>
            <a:ext cx="8186420" cy="4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3EED-C38F-7841-A63A-4F11D35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kumimoji="1" lang="ja-JP" altLang="en-US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B2D01-3CAE-3C4B-AD05-9B692E59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7320"/>
            <a:ext cx="9601200" cy="3581400"/>
          </a:xfrm>
        </p:spPr>
        <p:txBody>
          <a:bodyPr/>
          <a:lstStyle/>
          <a:p>
            <a:r>
              <a:rPr kumimoji="1" lang="en-US" altLang="ja-JP" dirty="0" err="1"/>
              <a:t>DataFrame</a:t>
            </a:r>
            <a:r>
              <a:rPr kumimoji="1" lang="ja-JP" altLang="en-US"/>
              <a:t>を更新したつもりでも、更新をしなければ変更はされません。</a:t>
            </a:r>
            <a:endParaRPr kumimoji="1" lang="en-US" altLang="ja-JP" dirty="0"/>
          </a:p>
          <a:p>
            <a:r>
              <a:rPr kumimoji="1" lang="ja-JP" altLang="en-US"/>
              <a:t>先ほどの行列名を変更した</a:t>
            </a:r>
            <a:r>
              <a:rPr kumimoji="1" lang="en-US" altLang="ja-JP" dirty="0"/>
              <a:t>df</a:t>
            </a:r>
            <a:r>
              <a:rPr lang="ja-JP" altLang="en-US"/>
              <a:t>を再度表示すると、もとに戻っていることがわかります。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F16444-F665-2A43-9873-23F319C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90" y="2556295"/>
            <a:ext cx="4672330" cy="42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3EED-C38F-7841-A63A-4F11D35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ja-JP" altLang="en-US"/>
              <a:t>解決方法①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B2D01-3CAE-3C4B-AD05-9B692E59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504" y="1611415"/>
            <a:ext cx="5946775" cy="73152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オプションで「</a:t>
            </a:r>
            <a:r>
              <a:rPr lang="en" altLang="ja-JP" dirty="0"/>
              <a:t> </a:t>
            </a:r>
            <a:r>
              <a:rPr lang="en" altLang="ja-JP" dirty="0" err="1"/>
              <a:t>inplace</a:t>
            </a:r>
            <a:r>
              <a:rPr lang="en" altLang="ja-JP" dirty="0"/>
              <a:t>=True </a:t>
            </a:r>
            <a:r>
              <a:rPr lang="ja-JP" altLang="en-US"/>
              <a:t>」を追加</a:t>
            </a:r>
            <a:endParaRPr lang="en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F16444-F665-2A43-9873-23F319C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0" y="2342934"/>
            <a:ext cx="8455766" cy="42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3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3EED-C38F-7841-A63A-4F11D35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ja-JP" altLang="en-US"/>
              <a:t>解決方法</a:t>
            </a:r>
            <a:r>
              <a:rPr lang="en-US" altLang="ja-JP" dirty="0"/>
              <a:t>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B2D01-3CAE-3C4B-AD05-9B692E59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504" y="1611415"/>
            <a:ext cx="5946775" cy="73152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代入して、上書きをする</a:t>
            </a:r>
            <a:endParaRPr lang="en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F16444-F665-2A43-9873-23F319C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7665" y="2236254"/>
            <a:ext cx="7715955" cy="42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2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データの消去</a:t>
            </a:r>
            <a:r>
              <a:rPr lang="ja-JP" altLang="en-US"/>
              <a:t>①</a:t>
            </a:r>
            <a:endParaRPr lang="ja-JP" altLang="en-US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 err="1"/>
              <a:t>pandas.Series.drop</a:t>
            </a:r>
            <a:r>
              <a:rPr lang="ja-JP" altLang="en-US"/>
              <a:t>は、列と行の削除を行うことが出来ます。デフォルトでは、行の削除</a:t>
            </a:r>
            <a:r>
              <a:rPr lang="en-US" altLang="ja-JP" dirty="0"/>
              <a:t>(</a:t>
            </a:r>
            <a:r>
              <a:rPr lang="en" altLang="ja-JP" dirty="0"/>
              <a:t>axis=0)</a:t>
            </a:r>
            <a:r>
              <a:rPr lang="ja-JP" altLang="en-US"/>
              <a:t>を指定し ています。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6D37EE-19B3-3742-A82D-2DCDE8A1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2616200"/>
            <a:ext cx="4861401" cy="13766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69BDCB-A60C-854E-98DE-AD370A8B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98" y="4101290"/>
            <a:ext cx="2870361" cy="2658455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EDBF6BB0-CAD0-6946-8B85-A1F620E9AA20}"/>
              </a:ext>
            </a:extLst>
          </p:cNvPr>
          <p:cNvSpPr/>
          <p:nvPr/>
        </p:nvSpPr>
        <p:spPr>
          <a:xfrm>
            <a:off x="5501640" y="4117343"/>
            <a:ext cx="1188720" cy="110235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6586A24-384B-D941-8F78-D17F998FE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2" y="2752087"/>
            <a:ext cx="5083742" cy="35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データの消去②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/>
              <a:t>axis=1</a:t>
            </a:r>
            <a:r>
              <a:rPr lang="ja-JP" altLang="en-US"/>
              <a:t>を指定することで、列を削除することが出来る。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7CF513-665B-4841-9309-31030C0C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5170"/>
            <a:ext cx="7680960" cy="42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46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en" altLang="ja-JP" dirty="0" err="1"/>
              <a:t>pd.DataFrame.loc</a:t>
            </a:r>
            <a:r>
              <a:rPr lang="ja-JP" altLang="en-US"/>
              <a:t>と</a:t>
            </a:r>
            <a:r>
              <a:rPr lang="en" altLang="ja-JP" dirty="0" err="1"/>
              <a:t>pd.DataFrame.iloc</a:t>
            </a:r>
            <a:r>
              <a:rPr lang="ja-JP" altLang="en-US"/>
              <a:t>を使うことで、</a:t>
            </a:r>
            <a:r>
              <a:rPr lang="en" altLang="ja-JP" dirty="0" err="1"/>
              <a:t>DataFrame</a:t>
            </a:r>
            <a:r>
              <a:rPr lang="ja-JP" altLang="en-US"/>
              <a:t>の指定した行や指定した列を取得する ことができます。 </a:t>
            </a:r>
            <a:endParaRPr lang="en-US" altLang="ja-JP" dirty="0"/>
          </a:p>
          <a:p>
            <a:r>
              <a:rPr lang="ja-JP" altLang="en-US"/>
              <a:t>データの取得を行う前に、再度データフレームを作り直します。</a:t>
            </a:r>
            <a:endParaRPr lang="en-US" altLang="ja-JP" dirty="0"/>
          </a:p>
          <a:p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A68E213-7E29-F841-ADF2-5DC01093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5" y="2887980"/>
            <a:ext cx="11981890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8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3C28D48-FCD5-B24A-8474-27A3A725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84150"/>
            <a:ext cx="6096312" cy="40068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3CC50AB-70AE-C645-9751-AD3102C9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06" y="2851150"/>
            <a:ext cx="6036294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43CC50AB-70AE-C645-9751-AD3102C9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3680" y="1966595"/>
            <a:ext cx="5044440" cy="467757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3A34C8E-6D05-4242-B819-199DBBE0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15570"/>
            <a:ext cx="6116966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6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en" altLang="ja-JP" dirty="0" err="1"/>
              <a:t>Dataframe</a:t>
            </a:r>
            <a:r>
              <a:rPr lang="ja-JP" altLang="en-US"/>
              <a:t>には</a:t>
            </a:r>
            <a:r>
              <a:rPr lang="en" altLang="ja-JP" dirty="0"/>
              <a:t>head</a:t>
            </a:r>
            <a:r>
              <a:rPr lang="ja-JP" altLang="en-US"/>
              <a:t>と</a:t>
            </a:r>
            <a:r>
              <a:rPr lang="en" altLang="ja-JP" dirty="0"/>
              <a:t>tail</a:t>
            </a:r>
            <a:r>
              <a:rPr lang="ja-JP" altLang="en-US"/>
              <a:t>というメソッドが用意されています。</a:t>
            </a:r>
            <a:r>
              <a:rPr lang="en" altLang="ja-JP" dirty="0"/>
              <a:t>head</a:t>
            </a:r>
            <a:r>
              <a:rPr lang="ja-JP" altLang="en-US"/>
              <a:t>は先頭から指定した数の行データを表 示します。</a:t>
            </a:r>
            <a:r>
              <a:rPr lang="en" altLang="ja-JP" dirty="0"/>
              <a:t>tail</a:t>
            </a:r>
            <a:r>
              <a:rPr lang="ja-JP" altLang="en-US"/>
              <a:t>は、末尾から指定した数の行データを表示します。 </a:t>
            </a:r>
          </a:p>
          <a:p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5ACA6A-8579-FB4C-A2B3-9429F9CE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1"/>
          <a:stretch/>
        </p:blipFill>
        <p:spPr>
          <a:xfrm>
            <a:off x="1600201" y="2935574"/>
            <a:ext cx="4221534" cy="32372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971793-AD68-B64F-B88E-9FB3B66E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67" y="2934971"/>
            <a:ext cx="4221533" cy="32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968F9-23E1-D243-957B-789051BF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ノートブックを新規作成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47C9C-EDD7-AD45-A338-74581B15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kumimoji="1" lang="ja-JP" altLang="en-US"/>
              <a:t>ファイル→ノートブックを新規作成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46E2859-9508-1542-B3F3-D92B4AE1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47" y="685800"/>
            <a:ext cx="6969906" cy="4983480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028A932D-2AE9-DA44-A04A-5D7E57F6BD62}"/>
              </a:ext>
            </a:extLst>
          </p:cNvPr>
          <p:cNvSpPr/>
          <p:nvPr/>
        </p:nvSpPr>
        <p:spPr>
          <a:xfrm>
            <a:off x="5745480" y="990600"/>
            <a:ext cx="86868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066544B-A014-D848-B50F-4DFAB0386124}"/>
              </a:ext>
            </a:extLst>
          </p:cNvPr>
          <p:cNvSpPr/>
          <p:nvPr/>
        </p:nvSpPr>
        <p:spPr>
          <a:xfrm>
            <a:off x="5918474" y="1435444"/>
            <a:ext cx="2286411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826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条件によるデータの抽出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en" altLang="ja-JP" dirty="0" err="1"/>
              <a:t>Dataframe</a:t>
            </a:r>
            <a:r>
              <a:rPr lang="ja-JP" altLang="en-US"/>
              <a:t>には</a:t>
            </a:r>
            <a:r>
              <a:rPr lang="en" altLang="ja-JP" dirty="0"/>
              <a:t>query</a:t>
            </a:r>
            <a:r>
              <a:rPr lang="ja-JP" altLang="en-US"/>
              <a:t>というメソッドが用意されています。文字列で条件をしてすることで、条件を満たし た行だけを取り出すことができます。</a:t>
            </a:r>
            <a:r>
              <a:rPr lang="en" altLang="ja-JP" dirty="0"/>
              <a:t>SQL</a:t>
            </a:r>
            <a:r>
              <a:rPr lang="ja-JP" altLang="en-US"/>
              <a:t>に詳しい方は、</a:t>
            </a:r>
            <a:r>
              <a:rPr lang="en" altLang="ja-JP" dirty="0"/>
              <a:t>SELECT〜WHERE</a:t>
            </a:r>
            <a:r>
              <a:rPr lang="ja-JP" altLang="en-US"/>
              <a:t>句をイメージすると分かりやす いかもしれません。 </a:t>
            </a:r>
          </a:p>
          <a:p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056E8C-E76E-B448-B46B-D36EDA65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80" y="2660651"/>
            <a:ext cx="6433820" cy="40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0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条件によるデータの抽出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ja-JP" altLang="en-US"/>
              <a:t>以下のコードを入力し、実行結果を確認してください。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4D56B1-8458-6F40-9F76-0F786D8B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45" y="2263140"/>
            <a:ext cx="7001289" cy="4076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A82A37C-E2E9-7C4C-8EBA-84A6D068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24" y="1638300"/>
            <a:ext cx="2268331" cy="14825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C96442-2C1D-7D42-815B-7462AE3E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127" y="3314502"/>
            <a:ext cx="2675947" cy="13469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0C1C3C-AC20-644D-ACCA-64F54288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424" y="4855089"/>
            <a:ext cx="2660650" cy="18959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677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Python</a:t>
            </a:r>
            <a:r>
              <a:rPr lang="ja-JP" altLang="en-US"/>
              <a:t>の基本文法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sz="6600"/>
              <a:t>選択</a:t>
            </a:r>
            <a:r>
              <a:rPr lang="en-US" altLang="ja-JP" sz="6600" dirty="0"/>
              <a:t>(</a:t>
            </a:r>
            <a:r>
              <a:rPr lang="en" altLang="ja-JP" sz="6600" dirty="0"/>
              <a:t>if</a:t>
            </a:r>
            <a:r>
              <a:rPr lang="ja-JP" altLang="en-US" sz="6600"/>
              <a:t>文</a:t>
            </a:r>
            <a:r>
              <a:rPr lang="en-US" altLang="ja-JP" sz="6600" dirty="0"/>
              <a:t>) </a:t>
            </a:r>
            <a:endParaRPr lang="ja-JP" altLang="en-US" sz="6600"/>
          </a:p>
          <a:p>
            <a:r>
              <a:rPr lang="ja-JP" altLang="en-US" sz="6600"/>
              <a:t>繰り返し</a:t>
            </a:r>
            <a:endParaRPr lang="en-US" altLang="ja-JP" sz="6600" dirty="0"/>
          </a:p>
          <a:p>
            <a:r>
              <a:rPr lang="ja-JP" altLang="en-US" sz="6600"/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3436155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3581400"/>
          </a:xfrm>
        </p:spPr>
        <p:txBody>
          <a:bodyPr/>
          <a:lstStyle/>
          <a:p>
            <a:r>
              <a:rPr lang="ja-JP" altLang="en-US" sz="2800"/>
              <a:t>選択</a:t>
            </a:r>
            <a:r>
              <a:rPr lang="en-US" altLang="ja-JP" sz="2800" dirty="0"/>
              <a:t>(</a:t>
            </a:r>
            <a:r>
              <a:rPr lang="en" altLang="ja-JP" sz="2800" dirty="0"/>
              <a:t>if</a:t>
            </a:r>
            <a:r>
              <a:rPr lang="ja-JP" altLang="en-US" sz="2800"/>
              <a:t>文</a:t>
            </a:r>
            <a:r>
              <a:rPr lang="en-US" altLang="ja-JP" sz="2800" dirty="0"/>
              <a:t>) </a:t>
            </a:r>
            <a:endParaRPr lang="ja-JP" altLang="en-US" sz="2800"/>
          </a:p>
          <a:p>
            <a:r>
              <a:rPr lang="en" altLang="ja-JP" sz="2800" dirty="0"/>
              <a:t>if </a:t>
            </a:r>
            <a:r>
              <a:rPr lang="ja-JP" altLang="en-US" sz="2800"/>
              <a:t>文の使い方は以下の通りです。例えば</a:t>
            </a:r>
            <a:r>
              <a:rPr lang="en" altLang="ja-JP" sz="2800" dirty="0"/>
              <a:t>Java</a:t>
            </a:r>
            <a:r>
              <a:rPr lang="ja-JP" altLang="en-US" sz="2800"/>
              <a:t>言語では</a:t>
            </a:r>
            <a:r>
              <a:rPr lang="en-US" altLang="ja-JP" sz="2800" dirty="0"/>
              <a:t>{ }</a:t>
            </a:r>
            <a:r>
              <a:rPr lang="ja-JP" altLang="en-US" sz="2800"/>
              <a:t>で囲んでいた部分が、</a:t>
            </a:r>
            <a:r>
              <a:rPr lang="en" altLang="ja-JP" sz="2800" dirty="0"/>
              <a:t>Python</a:t>
            </a:r>
            <a:r>
              <a:rPr lang="ja-JP" altLang="en-US" sz="2800"/>
              <a:t>では字下げによって 行われていることに注意してください。 </a:t>
            </a:r>
          </a:p>
          <a:p>
            <a:r>
              <a:rPr lang="en" altLang="ja-JP" sz="2800" dirty="0"/>
              <a:t>if </a:t>
            </a:r>
            <a:r>
              <a:rPr lang="ja-JP" altLang="en-US" sz="2800"/>
              <a:t>条件</a:t>
            </a:r>
            <a:r>
              <a:rPr lang="en-US" altLang="ja-JP" sz="2800" dirty="0"/>
              <a:t>:</a:t>
            </a:r>
            <a:br>
              <a:rPr lang="en-US" altLang="ja-JP" sz="2800" dirty="0"/>
            </a:br>
            <a:r>
              <a:rPr lang="ja-JP" altLang="en-US" sz="2800"/>
              <a:t>実行したい文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※</a:t>
            </a:r>
            <a:r>
              <a:rPr lang="en" altLang="ja-JP" sz="2800" dirty="0"/>
              <a:t>if</a:t>
            </a:r>
            <a:r>
              <a:rPr lang="ja-JP" altLang="en-US" sz="2800"/>
              <a:t>の中の行は、必ずインテント</a:t>
            </a:r>
            <a:r>
              <a:rPr lang="en-US" altLang="ja-JP" sz="2800" dirty="0"/>
              <a:t>(</a:t>
            </a:r>
            <a:r>
              <a:rPr lang="ja-JP" altLang="en-US" sz="2800"/>
              <a:t>字下げ</a:t>
            </a:r>
            <a:r>
              <a:rPr lang="en-US" altLang="ja-JP" sz="2800" dirty="0"/>
              <a:t>)</a:t>
            </a:r>
            <a:r>
              <a:rPr lang="ja-JP" altLang="en-US" sz="2800"/>
              <a:t>が必要です </a:t>
            </a:r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1554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C49EFC-FF54-B04A-9BB3-20638224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08" y="1935480"/>
            <a:ext cx="7234544" cy="4422138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00D4E3A-CFC6-384B-88A2-46C359989AC8}"/>
              </a:ext>
            </a:extLst>
          </p:cNvPr>
          <p:cNvSpPr/>
          <p:nvPr/>
        </p:nvSpPr>
        <p:spPr>
          <a:xfrm>
            <a:off x="2819400" y="2209800"/>
            <a:ext cx="1371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684" y="2667000"/>
            <a:ext cx="3246120" cy="1493520"/>
          </a:xfrm>
        </p:spPr>
        <p:txBody>
          <a:bodyPr/>
          <a:lstStyle/>
          <a:p>
            <a:r>
              <a:rPr lang="ja-JP" altLang="en-US"/>
              <a:t>実行後、赤枠の中を別の文字列に変更してみて、再度実行してみましょう。</a:t>
            </a:r>
            <a:endParaRPr lang="ja-JP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07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4343400"/>
          </a:xfrm>
        </p:spPr>
        <p:txBody>
          <a:bodyPr>
            <a:normAutofit/>
          </a:bodyPr>
          <a:lstStyle/>
          <a:p>
            <a:r>
              <a:rPr lang="ja-JP" altLang="en-US" sz="2400"/>
              <a:t>ところで、</a:t>
            </a:r>
            <a:r>
              <a:rPr lang="en" altLang="ja-JP" sz="2400" dirty="0"/>
              <a:t>lang </a:t>
            </a:r>
            <a:r>
              <a:rPr lang="ja-JP" altLang="en-US" sz="2400"/>
              <a:t>が </a:t>
            </a:r>
            <a:r>
              <a:rPr lang="en-US" altLang="ja-JP" sz="2400" dirty="0"/>
              <a:t>"</a:t>
            </a:r>
            <a:r>
              <a:rPr lang="en" altLang="ja-JP" sz="2400" dirty="0"/>
              <a:t>python" </a:t>
            </a:r>
            <a:r>
              <a:rPr lang="ja-JP" altLang="en-US" sz="2400"/>
              <a:t>以外のときにもなにか実行したい場合があるとしましょう。そんなときに使う のが </a:t>
            </a:r>
            <a:r>
              <a:rPr lang="en" altLang="ja-JP" sz="2400" dirty="0"/>
              <a:t>else</a:t>
            </a:r>
            <a:r>
              <a:rPr lang="ja-JP" altLang="en-US" sz="2400"/>
              <a:t>文 です。</a:t>
            </a:r>
            <a:r>
              <a:rPr lang="en" altLang="ja-JP" sz="2400" dirty="0"/>
              <a:t>else </a:t>
            </a:r>
            <a:r>
              <a:rPr lang="ja-JP" altLang="en-US" sz="2400"/>
              <a:t>文は、</a:t>
            </a:r>
            <a:r>
              <a:rPr lang="en" altLang="ja-JP" sz="2400" dirty="0"/>
              <a:t>if</a:t>
            </a:r>
            <a:r>
              <a:rPr lang="ja-JP" altLang="en-US" sz="2400"/>
              <a:t>文の条件を満たさなかった場合に実行したい文を書くことができます。 </a:t>
            </a:r>
            <a:r>
              <a:rPr lang="en" altLang="ja-JP" sz="2400" dirty="0"/>
              <a:t>else</a:t>
            </a:r>
            <a:r>
              <a:rPr lang="ja-JP" altLang="en-US" sz="2400"/>
              <a:t>文の使い方は、 </a:t>
            </a:r>
            <a:endParaRPr lang="en-US" altLang="ja-JP" sz="2400" dirty="0"/>
          </a:p>
          <a:p>
            <a:pPr marL="0" indent="0">
              <a:buNone/>
            </a:pPr>
            <a:endParaRPr lang="en" altLang="ja-JP" dirty="0"/>
          </a:p>
          <a:p>
            <a:pPr marL="0" indent="0">
              <a:buNone/>
            </a:pPr>
            <a:r>
              <a:rPr lang="en" altLang="ja-JP" dirty="0"/>
              <a:t>if </a:t>
            </a:r>
            <a:r>
              <a:rPr lang="ja-JP" altLang="en-US"/>
              <a:t>条件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ja-JP" altLang="en-US"/>
              <a:t>実行したい文 </a:t>
            </a:r>
            <a:endParaRPr lang="ja-JP" altLang="en-US" sz="3200"/>
          </a:p>
          <a:p>
            <a:pPr marL="0" indent="0">
              <a:buNone/>
            </a:pPr>
            <a:r>
              <a:rPr lang="en" altLang="ja-JP" dirty="0"/>
              <a:t>else: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実行したい文 </a:t>
            </a:r>
            <a:endParaRPr lang="ja-JP" altLang="en-US" sz="3200"/>
          </a:p>
          <a:p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996358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C49EFC-FF54-B04A-9BB3-20638224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9968" y="1935480"/>
            <a:ext cx="7234544" cy="3844773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604" y="2164080"/>
            <a:ext cx="3349636" cy="1706880"/>
          </a:xfrm>
        </p:spPr>
        <p:txBody>
          <a:bodyPr/>
          <a:lstStyle/>
          <a:p>
            <a:r>
              <a:rPr lang="ja-JP" altLang="en-US"/>
              <a:t>実行後、赤枠の中を別の文字列に変更してみて、再度実行してみましょう。</a:t>
            </a:r>
            <a:endParaRPr lang="ja-JP" altLang="en-US">
              <a:effectLst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6FEC776-A9FA-CF42-AC06-A2F998E25265}"/>
              </a:ext>
            </a:extLst>
          </p:cNvPr>
          <p:cNvSpPr/>
          <p:nvPr/>
        </p:nvSpPr>
        <p:spPr>
          <a:xfrm>
            <a:off x="3291840" y="2316480"/>
            <a:ext cx="166116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84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3581400"/>
          </a:xfrm>
        </p:spPr>
        <p:txBody>
          <a:bodyPr/>
          <a:lstStyle/>
          <a:p>
            <a:r>
              <a:rPr lang="ja-JP" altLang="en-US"/>
              <a:t>同じ処理を繰り返したい場合は、</a:t>
            </a:r>
            <a:r>
              <a:rPr lang="en" altLang="ja-JP" dirty="0"/>
              <a:t>for</a:t>
            </a:r>
            <a:r>
              <a:rPr lang="ja-JP" altLang="en-US"/>
              <a:t>文を使用します。他の言語に比べると、繰り返し条件の記述に独特の部 分があるので、以下の実行例を参考にしてください。 </a:t>
            </a:r>
            <a:endParaRPr lang="en-US" altLang="ja-JP" sz="2800" dirty="0"/>
          </a:p>
          <a:p>
            <a:r>
              <a:rPr lang="en" altLang="ja-JP" dirty="0"/>
              <a:t>for </a:t>
            </a:r>
            <a:r>
              <a:rPr lang="ja-JP" altLang="en-US"/>
              <a:t>変数 </a:t>
            </a:r>
            <a:r>
              <a:rPr lang="en" altLang="ja-JP" dirty="0"/>
              <a:t>in </a:t>
            </a:r>
            <a:r>
              <a:rPr lang="ja-JP" altLang="en-US"/>
              <a:t>リスト型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繰り返したいしたい文</a:t>
            </a:r>
            <a:endParaRPr lang="en-US" altLang="ja-JP" dirty="0"/>
          </a:p>
          <a:p>
            <a:pPr marL="530352" lvl="1" indent="0">
              <a:buNone/>
            </a:pPr>
            <a:r>
              <a:rPr lang="en-US" altLang="ja-JP" dirty="0"/>
              <a:t>	※</a:t>
            </a:r>
            <a:r>
              <a:rPr lang="en" altLang="ja-JP" dirty="0"/>
              <a:t>if</a:t>
            </a:r>
            <a:r>
              <a:rPr lang="ja-JP" altLang="en-US"/>
              <a:t>と同様に、</a:t>
            </a:r>
            <a:r>
              <a:rPr lang="en" altLang="ja-JP" dirty="0"/>
              <a:t>for</a:t>
            </a:r>
            <a:r>
              <a:rPr lang="ja-JP" altLang="en-US"/>
              <a:t>中の行は、必ずインテント</a:t>
            </a:r>
            <a:r>
              <a:rPr lang="en-US" altLang="ja-JP" dirty="0"/>
              <a:t>(</a:t>
            </a:r>
            <a:r>
              <a:rPr lang="ja-JP" altLang="en-US"/>
              <a:t>字下げ</a:t>
            </a:r>
            <a:r>
              <a:rPr lang="en-US" altLang="ja-JP" dirty="0"/>
              <a:t>)</a:t>
            </a:r>
            <a:r>
              <a:rPr lang="ja-JP" altLang="en-US"/>
              <a:t>が必要です 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778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ja-JP" altLang="en-US"/>
              <a:t>実行後、赤枠の中を別の数値リストに変更してみて、再度実行してみましょう。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1935480"/>
            <a:ext cx="6838641" cy="4359910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9DE4A95-ED34-F54B-8F5A-6FB4D8C5C35B}"/>
              </a:ext>
            </a:extLst>
          </p:cNvPr>
          <p:cNvSpPr/>
          <p:nvPr/>
        </p:nvSpPr>
        <p:spPr>
          <a:xfrm>
            <a:off x="3322320" y="2788920"/>
            <a:ext cx="277368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50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en-US" altLang="ja-JP" dirty="0"/>
              <a:t>range(5)</a:t>
            </a:r>
            <a:r>
              <a:rPr lang="ja-JP" altLang="en-US"/>
              <a:t>の</a:t>
            </a:r>
            <a:r>
              <a:rPr lang="en-US" altLang="ja-JP" dirty="0"/>
              <a:t>5</a:t>
            </a:r>
            <a:r>
              <a:rPr lang="ja-JP" altLang="en-US"/>
              <a:t>を他の値に変更して再度確認してみましょう。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0119" y="2044116"/>
            <a:ext cx="6838641" cy="41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743F-253D-A34C-A357-B296221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7FBD-3126-4D42-B5DC-2FA053DE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D22085-B265-624F-B7DD-B813266D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1450"/>
            <a:ext cx="9372600" cy="6515100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10036B8-2EFB-514C-9000-EADC9B35B26B}"/>
              </a:ext>
            </a:extLst>
          </p:cNvPr>
          <p:cNvSpPr/>
          <p:nvPr/>
        </p:nvSpPr>
        <p:spPr>
          <a:xfrm>
            <a:off x="1996440" y="1631092"/>
            <a:ext cx="6507480" cy="913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E8ABBB-195A-644F-A306-E71F4936CA22}"/>
              </a:ext>
            </a:extLst>
          </p:cNvPr>
          <p:cNvSpPr txBox="1"/>
          <p:nvPr/>
        </p:nvSpPr>
        <p:spPr>
          <a:xfrm>
            <a:off x="3991233" y="2545080"/>
            <a:ext cx="347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セル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ここに、</a:t>
            </a:r>
            <a:r>
              <a:rPr kumimoji="1" lang="en-US" altLang="ja-JP" dirty="0">
                <a:solidFill>
                  <a:srgbClr val="FF0000"/>
                </a:solidFill>
              </a:rPr>
              <a:t>Python</a:t>
            </a:r>
            <a:r>
              <a:rPr kumimoji="1" lang="ja-JP" altLang="en-US">
                <a:solidFill>
                  <a:srgbClr val="FF0000"/>
                </a:solidFill>
              </a:rPr>
              <a:t>コードを入力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79707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en-US" altLang="ja-JP" dirty="0"/>
              <a:t>range(2,5)</a:t>
            </a:r>
            <a:r>
              <a:rPr lang="ja-JP" altLang="en-US"/>
              <a:t>を他の値に変更して再度確認してみましょう。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0119" y="1935480"/>
            <a:ext cx="6838641" cy="33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9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en-US" altLang="ja-JP" dirty="0"/>
              <a:t>range(0,9,2)</a:t>
            </a:r>
            <a:r>
              <a:rPr lang="ja-JP" altLang="en-US"/>
              <a:t>を他の値に変更して再度確認してみましょう。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4558" y="1935480"/>
            <a:ext cx="6329762" cy="33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78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関数の定義</a:t>
            </a:r>
            <a:r>
              <a:rPr lang="en-US" altLang="ja-JP" dirty="0"/>
              <a:t>(</a:t>
            </a:r>
            <a:r>
              <a:rPr lang="en" altLang="ja-JP" dirty="0"/>
              <a:t>def) </a:t>
            </a:r>
            <a:endParaRPr lang="en" altLang="ja-JP" dirty="0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en" altLang="ja-JP" dirty="0"/>
              <a:t>Python</a:t>
            </a:r>
            <a:r>
              <a:rPr lang="ja-JP" altLang="en-US"/>
              <a:t>に限らず、多くのプログラミング言語に関数</a:t>
            </a:r>
            <a:r>
              <a:rPr lang="en-US" altLang="ja-JP" dirty="0"/>
              <a:t>(</a:t>
            </a:r>
            <a:r>
              <a:rPr lang="ja-JP" altLang="en-US"/>
              <a:t>サブルーチン、メソッドとも</a:t>
            </a:r>
            <a:r>
              <a:rPr lang="en-US" altLang="ja-JP" dirty="0"/>
              <a:t>)</a:t>
            </a:r>
            <a:r>
              <a:rPr lang="ja-JP" altLang="en-US"/>
              <a:t>というものがありま す。関数は数学で扱うように「何かの値を入れると、何らかの値を出力する」という役目がありますが、プ ログラミングの場合には、それと同時に「いくつかのまとまった処理をひとまとめにする」という役割もあります。</a:t>
            </a:r>
            <a:r>
              <a:rPr lang="en" altLang="ja-JP" dirty="0"/>
              <a:t>Python</a:t>
            </a:r>
            <a:r>
              <a:rPr lang="ja-JP" altLang="en-US"/>
              <a:t>での関数の定義の方法は以下の通りです。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" altLang="ja-JP" dirty="0"/>
              <a:t>def </a:t>
            </a:r>
            <a:r>
              <a:rPr lang="ja-JP" altLang="en-US"/>
              <a:t>関数名</a:t>
            </a:r>
            <a:r>
              <a:rPr lang="en-US" altLang="ja-JP" dirty="0"/>
              <a:t>(</a:t>
            </a:r>
            <a:r>
              <a:rPr lang="ja-JP" altLang="en-US"/>
              <a:t>引数</a:t>
            </a:r>
            <a:r>
              <a:rPr lang="en-US" altLang="ja-JP" dirty="0"/>
              <a:t>):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実行したい文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・・・</a:t>
            </a:r>
            <a:endParaRPr lang="en-US" altLang="ja-JP" dirty="0"/>
          </a:p>
          <a:p>
            <a:pPr marL="0" indent="0">
              <a:buNone/>
            </a:pPr>
            <a:r>
              <a:rPr lang="en" altLang="ja-JP" dirty="0"/>
              <a:t>	return </a:t>
            </a:r>
            <a:r>
              <a:rPr lang="ja-JP" altLang="en-US"/>
              <a:t>出力したい値 </a:t>
            </a:r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DD2D88-297F-EF4C-929C-C0A3F315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0" y="3163569"/>
            <a:ext cx="6899910" cy="3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8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関数の定義</a:t>
            </a:r>
            <a:r>
              <a:rPr lang="en-US" altLang="ja-JP" dirty="0"/>
              <a:t>(</a:t>
            </a:r>
            <a:r>
              <a:rPr lang="en" altLang="ja-JP" dirty="0"/>
              <a:t>def) </a:t>
            </a:r>
            <a:endParaRPr lang="en" altLang="ja-JP" dirty="0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引数はいくつあっても良い。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58C06A-99C1-8C4B-85DD-6EB0CE16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35200"/>
            <a:ext cx="8290560" cy="41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3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関数の定義</a:t>
            </a:r>
            <a:r>
              <a:rPr lang="en-US" altLang="ja-JP" dirty="0"/>
              <a:t>(</a:t>
            </a:r>
            <a:r>
              <a:rPr lang="en" altLang="ja-JP" dirty="0"/>
              <a:t>def) </a:t>
            </a:r>
            <a:endParaRPr lang="en" altLang="ja-JP" dirty="0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関数の結果を変数に代入することも可能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95B663-192E-6A4F-A343-2ED8C44C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22169"/>
            <a:ext cx="9311640" cy="40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5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データを分析する際に、値を見るだけでは全体像を捉えにくいので、まずはグラフで描画して俯瞰すること が多いです。ここでは、</a:t>
            </a:r>
            <a:r>
              <a:rPr lang="en" altLang="ja-JP" dirty="0"/>
              <a:t>Python</a:t>
            </a:r>
            <a:r>
              <a:rPr lang="ja-JP" altLang="en-US"/>
              <a:t>でよく利用されるグラフ描画のライブラリである</a:t>
            </a:r>
            <a:r>
              <a:rPr lang="en" altLang="ja-JP" dirty="0"/>
              <a:t>Matplotlib</a:t>
            </a:r>
            <a:r>
              <a:rPr lang="ja-JP" altLang="en-US"/>
              <a:t>の簡単な使い方 をご紹介します。 </a:t>
            </a:r>
            <a:endParaRPr lang="en-US" altLang="ja-JP" dirty="0"/>
          </a:p>
          <a:p>
            <a:endParaRPr lang="en-US" altLang="ja-JP" dirty="0">
              <a:effectLst/>
            </a:endParaRPr>
          </a:p>
          <a:p>
            <a:r>
              <a:rPr lang="ja-JP" altLang="en-US"/>
              <a:t>まずは、</a:t>
            </a:r>
            <a:r>
              <a:rPr lang="en-US" altLang="ja-JP" dirty="0"/>
              <a:t>matplotlib</a:t>
            </a:r>
            <a:r>
              <a:rPr lang="ja-JP" altLang="en-US"/>
              <a:t>を使用するために、インポートします。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D12BF-5FFD-3D4C-A857-AB2DB624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3749041"/>
            <a:ext cx="9882748" cy="17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7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グラフの表示の前に、</a:t>
            </a:r>
            <a:r>
              <a:rPr lang="en-US" altLang="ja-JP" dirty="0"/>
              <a:t>pandas</a:t>
            </a:r>
            <a:r>
              <a:rPr lang="ja-JP" altLang="en-US"/>
              <a:t>のデータフレームで、グラフの元となるデータを作成します。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6393C2-56E4-E443-A8D2-4678C53C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2278188"/>
            <a:ext cx="10612120" cy="4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426BC45-1142-4F41-873E-23688B2B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74" y="2591436"/>
            <a:ext cx="6320246" cy="426656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散布図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938EAA-B3EC-A24D-9F36-96628C42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960245"/>
            <a:ext cx="7454306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0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ヒストグラム 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C30851E-5B11-5148-83D0-BDE21D7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" y="2057400"/>
            <a:ext cx="3843020" cy="25908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C849F6-A892-D74D-8953-56545D123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90" y="1758950"/>
            <a:ext cx="6875254" cy="46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28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折れ線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6249CF-6796-EA4D-81E0-034FB4EF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39" y="2032000"/>
            <a:ext cx="3814261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E96DD0A-8600-6B43-B21A-C8894CFE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460" y="2344421"/>
            <a:ext cx="7289402" cy="42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5FC5753-B55D-DF47-A660-EC5DB821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79" y="321309"/>
            <a:ext cx="5166781" cy="2650491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72469A6-EF3A-2C41-BEAD-F137F9FC866F}"/>
              </a:ext>
            </a:extLst>
          </p:cNvPr>
          <p:cNvSpPr/>
          <p:nvPr/>
        </p:nvSpPr>
        <p:spPr>
          <a:xfrm>
            <a:off x="3017520" y="1189560"/>
            <a:ext cx="1783080" cy="71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B3356A-AF7F-7D43-974E-9FE53D12193D}"/>
              </a:ext>
            </a:extLst>
          </p:cNvPr>
          <p:cNvSpPr txBox="1"/>
          <p:nvPr/>
        </p:nvSpPr>
        <p:spPr>
          <a:xfrm>
            <a:off x="3017520" y="2971800"/>
            <a:ext cx="347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①セルに、「</a:t>
            </a:r>
            <a:r>
              <a:rPr kumimoji="1" lang="en-US" altLang="ja-JP" sz="3200" dirty="0">
                <a:solidFill>
                  <a:srgbClr val="FF0000"/>
                </a:solidFill>
              </a:rPr>
              <a:t>3+4</a:t>
            </a:r>
            <a:r>
              <a:rPr kumimoji="1" lang="ja-JP" altLang="en-US" sz="3200">
                <a:solidFill>
                  <a:srgbClr val="FF0000"/>
                </a:solidFill>
              </a:rPr>
              <a:t>」と入力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84660DF-B54C-974F-95BE-F9CCD63E4644}"/>
              </a:ext>
            </a:extLst>
          </p:cNvPr>
          <p:cNvSpPr/>
          <p:nvPr/>
        </p:nvSpPr>
        <p:spPr>
          <a:xfrm>
            <a:off x="2051222" y="1189560"/>
            <a:ext cx="966298" cy="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上矢印 11">
            <a:extLst>
              <a:ext uri="{FF2B5EF4-FFF2-40B4-BE49-F238E27FC236}">
                <a16:creationId xmlns:a16="http://schemas.microsoft.com/office/drawing/2014/main" id="{9B493184-0D6B-A847-AC68-6651938E8DB2}"/>
              </a:ext>
            </a:extLst>
          </p:cNvPr>
          <p:cNvSpPr/>
          <p:nvPr/>
        </p:nvSpPr>
        <p:spPr>
          <a:xfrm>
            <a:off x="3899109" y="1975710"/>
            <a:ext cx="350520" cy="908222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>
            <a:extLst>
              <a:ext uri="{FF2B5EF4-FFF2-40B4-BE49-F238E27FC236}">
                <a16:creationId xmlns:a16="http://schemas.microsoft.com/office/drawing/2014/main" id="{09640222-124B-0A4B-B42F-F35F60C64987}"/>
              </a:ext>
            </a:extLst>
          </p:cNvPr>
          <p:cNvSpPr/>
          <p:nvPr/>
        </p:nvSpPr>
        <p:spPr>
          <a:xfrm>
            <a:off x="2359111" y="2063578"/>
            <a:ext cx="350520" cy="2127422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E95002-5227-8246-852A-9598FEFDED0B}"/>
              </a:ext>
            </a:extLst>
          </p:cNvPr>
          <p:cNvSpPr txBox="1"/>
          <p:nvPr/>
        </p:nvSpPr>
        <p:spPr>
          <a:xfrm>
            <a:off x="862502" y="4278868"/>
            <a:ext cx="5416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②実行をクリック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>
                <a:solidFill>
                  <a:srgbClr val="FF0000"/>
                </a:solidFill>
              </a:rPr>
              <a:t>　又は、「</a:t>
            </a:r>
            <a:r>
              <a:rPr kumimoji="1" lang="en-US" altLang="ja-JP" sz="3200" dirty="0">
                <a:solidFill>
                  <a:srgbClr val="FF0000"/>
                </a:solidFill>
              </a:rPr>
              <a:t>Shift + RETURN</a:t>
            </a:r>
            <a:r>
              <a:rPr kumimoji="1" lang="ja-JP" altLang="en-US" sz="3200">
                <a:solidFill>
                  <a:srgbClr val="FF0000"/>
                </a:solidFill>
              </a:rPr>
              <a:t>」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7D2C05B-80A8-834E-AFD0-BF20A56A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12" y="3584241"/>
            <a:ext cx="4770882" cy="2650490"/>
          </a:xfrm>
          <a:prstGeom prst="rect">
            <a:avLst/>
          </a:prstGeom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8F6BC0C-6899-7E4B-ACDE-774349D343A6}"/>
              </a:ext>
            </a:extLst>
          </p:cNvPr>
          <p:cNvSpPr/>
          <p:nvPr/>
        </p:nvSpPr>
        <p:spPr>
          <a:xfrm>
            <a:off x="7766222" y="4909486"/>
            <a:ext cx="966298" cy="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2654F8-814E-1944-BB92-8629482D4B94}"/>
              </a:ext>
            </a:extLst>
          </p:cNvPr>
          <p:cNvSpPr txBox="1"/>
          <p:nvPr/>
        </p:nvSpPr>
        <p:spPr>
          <a:xfrm>
            <a:off x="7035504" y="5942343"/>
            <a:ext cx="541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実行結果が表示される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6631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円グラフ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0E070F9-71B5-0A48-A7CB-DB10FC41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67753"/>
            <a:ext cx="5040397" cy="16916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C522A14-E41B-1245-A270-3B93E93C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30" y="2067753"/>
            <a:ext cx="4644390" cy="45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4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2B1C0-3BB0-B844-B426-EB3F5CF0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ja-JP" altLang="en-US"/>
              <a:t>変数にデータを代入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E33DBF-0A15-FF41-971A-D30F7B2C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1648331"/>
            <a:ext cx="4497814" cy="219837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C68B53-61B9-0348-8639-BC4B8FC6D9DA}"/>
              </a:ext>
            </a:extLst>
          </p:cNvPr>
          <p:cNvSpPr txBox="1"/>
          <p:nvPr/>
        </p:nvSpPr>
        <p:spPr>
          <a:xfrm>
            <a:off x="1014902" y="3868162"/>
            <a:ext cx="54163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Num</a:t>
            </a:r>
            <a:r>
              <a:rPr kumimoji="1" lang="ja-JP" altLang="en-US" sz="3200">
                <a:solidFill>
                  <a:srgbClr val="FF0000"/>
                </a:solidFill>
              </a:rPr>
              <a:t>に３を代入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Moji</a:t>
            </a:r>
            <a:r>
              <a:rPr kumimoji="1" lang="ja-JP" altLang="en-US" sz="3200">
                <a:solidFill>
                  <a:srgbClr val="FF0000"/>
                </a:solidFill>
              </a:rPr>
              <a:t>に文字列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abc</a:t>
            </a:r>
            <a:r>
              <a:rPr kumimoji="1" lang="ja-JP" altLang="en-US" sz="3200">
                <a:solidFill>
                  <a:srgbClr val="FF0000"/>
                </a:solidFill>
              </a:rPr>
              <a:t>を代入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>
                <a:solidFill>
                  <a:srgbClr val="FF0000"/>
                </a:solidFill>
              </a:rPr>
              <a:t>代入分のみなので、実行しても画面には何も表示されない。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6A77CA-FF6F-334C-8F68-B45EE727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1648331"/>
            <a:ext cx="4605020" cy="314676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D6C7A-E158-4B46-85D4-61B09B282DA7}"/>
              </a:ext>
            </a:extLst>
          </p:cNvPr>
          <p:cNvSpPr txBox="1"/>
          <p:nvPr/>
        </p:nvSpPr>
        <p:spPr>
          <a:xfrm>
            <a:off x="7071360" y="4795095"/>
            <a:ext cx="541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print( )</a:t>
            </a:r>
            <a:r>
              <a:rPr kumimoji="1" lang="ja-JP" altLang="en-US" sz="3200">
                <a:solidFill>
                  <a:srgbClr val="FF0000"/>
                </a:solidFill>
              </a:rPr>
              <a:t>で変数の内容を表示</a:t>
            </a:r>
          </a:p>
        </p:txBody>
      </p:sp>
    </p:spTree>
    <p:extLst>
      <p:ext uri="{BB962C8B-B14F-4D97-AF65-F5344CB8AC3E}">
        <p14:creationId xmlns:p14="http://schemas.microsoft.com/office/powerpoint/2010/main" val="332573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2B1C0-3BB0-B844-B426-EB3F5CF0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>
            <a:normAutofit/>
          </a:bodyPr>
          <a:lstStyle/>
          <a:p>
            <a:r>
              <a:rPr lang="ja-JP" altLang="en-US"/>
              <a:t>変数データ型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2DEF38-4E70-D841-A87B-9BA03787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67509"/>
            <a:ext cx="4556760" cy="494799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A509FB-5C91-5F47-B50B-91DFC0B05DAD}"/>
              </a:ext>
            </a:extLst>
          </p:cNvPr>
          <p:cNvSpPr txBox="1"/>
          <p:nvPr/>
        </p:nvSpPr>
        <p:spPr>
          <a:xfrm>
            <a:off x="6339842" y="1667509"/>
            <a:ext cx="5416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データの種類をデータ型と言う。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type( )</a:t>
            </a:r>
            <a:r>
              <a:rPr kumimoji="1" lang="ja-JP" altLang="en-US" sz="3200">
                <a:solidFill>
                  <a:srgbClr val="FF0000"/>
                </a:solidFill>
              </a:rPr>
              <a:t>でデータ型を確認できる。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768E8E-CDDC-CD4A-941B-889A4C5B5447}"/>
              </a:ext>
            </a:extLst>
          </p:cNvPr>
          <p:cNvSpPr txBox="1"/>
          <p:nvPr/>
        </p:nvSpPr>
        <p:spPr>
          <a:xfrm>
            <a:off x="6339842" y="4872097"/>
            <a:ext cx="2377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int:</a:t>
            </a:r>
            <a:r>
              <a:rPr kumimoji="1" lang="ja-JP" altLang="en-US" sz="3200">
                <a:solidFill>
                  <a:srgbClr val="FF0000"/>
                </a:solidFill>
              </a:rPr>
              <a:t>整数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str:</a:t>
            </a:r>
            <a:r>
              <a:rPr kumimoji="1" lang="ja-JP" altLang="en-US" sz="3200">
                <a:solidFill>
                  <a:srgbClr val="FF0000"/>
                </a:solidFill>
              </a:rPr>
              <a:t>文字列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float:</a:t>
            </a:r>
            <a:r>
              <a:rPr kumimoji="1" lang="ja-JP" altLang="en-US" sz="3200">
                <a:solidFill>
                  <a:srgbClr val="FF0000"/>
                </a:solidFill>
              </a:rPr>
              <a:t>実数</a:t>
            </a:r>
          </a:p>
        </p:txBody>
      </p:sp>
    </p:spTree>
    <p:extLst>
      <p:ext uri="{BB962C8B-B14F-4D97-AF65-F5344CB8AC3E}">
        <p14:creationId xmlns:p14="http://schemas.microsoft.com/office/powerpoint/2010/main" val="25517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C7440-EC90-174C-AD8C-4C24937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6024"/>
          </a:xfrm>
        </p:spPr>
        <p:txBody>
          <a:bodyPr/>
          <a:lstStyle/>
          <a:p>
            <a:r>
              <a:rPr lang="ja-JP" altLang="en-US"/>
              <a:t>四則演算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FF33F3D-17B7-874B-B0E9-6B58253E7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865" y="1364689"/>
            <a:ext cx="5453449" cy="50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3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F0F83-EE09-CB4A-A262-9A5C4A7F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rmAutofit/>
          </a:bodyPr>
          <a:lstStyle/>
          <a:p>
            <a:r>
              <a:rPr lang="ja-JP" altLang="en-US"/>
              <a:t>リスト型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7D6C-462B-224B-A9DC-3FB2794E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920240"/>
            <a:ext cx="5562600" cy="3581400"/>
          </a:xfrm>
        </p:spPr>
        <p:txBody>
          <a:bodyPr/>
          <a:lstStyle/>
          <a:p>
            <a:r>
              <a:rPr kumimoji="1" lang="ja-JP" altLang="en-US"/>
              <a:t>変数を横に並べたもの。</a:t>
            </a:r>
            <a:endParaRPr kumimoji="1" lang="en-US" altLang="ja-JP" dirty="0"/>
          </a:p>
          <a:p>
            <a:r>
              <a:rPr lang="ja-JP" altLang="en-US"/>
              <a:t>一つの名前と、添字で要素を管理できる。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6E9AF0-E992-4548-ACB2-3AFCAF4E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1" y="2971800"/>
            <a:ext cx="6492240" cy="226426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C2CBE25-2D54-B346-9B5A-D953D451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5236069"/>
            <a:ext cx="7388927" cy="1571034"/>
          </a:xfrm>
          <a:prstGeom prst="rect">
            <a:avLst/>
          </a:prstGeom>
        </p:spPr>
      </p:pic>
      <p:sp>
        <p:nvSpPr>
          <p:cNvPr id="6" name="曲折矢印 5">
            <a:extLst>
              <a:ext uri="{FF2B5EF4-FFF2-40B4-BE49-F238E27FC236}">
                <a16:creationId xmlns:a16="http://schemas.microsoft.com/office/drawing/2014/main" id="{4DAAAD52-AB4A-5E4A-824C-0CBE528A27CB}"/>
              </a:ext>
            </a:extLst>
          </p:cNvPr>
          <p:cNvSpPr/>
          <p:nvPr/>
        </p:nvSpPr>
        <p:spPr>
          <a:xfrm rot="5400000">
            <a:off x="6818099" y="3194581"/>
            <a:ext cx="1807069" cy="2275908"/>
          </a:xfrm>
          <a:prstGeom prst="bentArrow">
            <a:avLst>
              <a:gd name="adj1" fmla="val 15723"/>
              <a:gd name="adj2" fmla="val 25000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12502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1633</Words>
  <Application>Microsoft Macintosh PowerPoint</Application>
  <PresentationFormat>ワイド画面</PresentationFormat>
  <Paragraphs>140</Paragraphs>
  <Slides>50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3" baseType="lpstr">
      <vt:lpstr>游ゴシック</vt:lpstr>
      <vt:lpstr>Franklin Gothic Book</vt:lpstr>
      <vt:lpstr>トリミング</vt:lpstr>
      <vt:lpstr>PowerPoint プレゼンテーション</vt:lpstr>
      <vt:lpstr>Google Colaboratory </vt:lpstr>
      <vt:lpstr>ノートブックを新規作成</vt:lpstr>
      <vt:lpstr>PowerPoint プレゼンテーション</vt:lpstr>
      <vt:lpstr>PowerPoint プレゼンテーション</vt:lpstr>
      <vt:lpstr>変数にデータを代入</vt:lpstr>
      <vt:lpstr>変数データ型</vt:lpstr>
      <vt:lpstr>四則演算</vt:lpstr>
      <vt:lpstr>リスト型</vt:lpstr>
      <vt:lpstr>スライシング</vt:lpstr>
      <vt:lpstr>Numpy </vt:lpstr>
      <vt:lpstr>numpy.ndarray   </vt:lpstr>
      <vt:lpstr>行列の計算</vt:lpstr>
      <vt:lpstr>Pandas</vt:lpstr>
      <vt:lpstr>pandas.Series </vt:lpstr>
      <vt:lpstr>リストやndarrayとの共通点</vt:lpstr>
      <vt:lpstr>リストやndarrayとの相違点</vt:lpstr>
      <vt:lpstr>pandas.DataFrame </vt:lpstr>
      <vt:lpstr>indexとcolumnの指定 </vt:lpstr>
      <vt:lpstr>indexとcolumn名の変更 </vt:lpstr>
      <vt:lpstr>注意</vt:lpstr>
      <vt:lpstr>解決方法①</vt:lpstr>
      <vt:lpstr>解決方法②</vt:lpstr>
      <vt:lpstr>データの消去①</vt:lpstr>
      <vt:lpstr>データの消去②</vt:lpstr>
      <vt:lpstr>データの取得</vt:lpstr>
      <vt:lpstr>PowerPoint プレゼンテーション</vt:lpstr>
      <vt:lpstr>PowerPoint プレゼンテーション</vt:lpstr>
      <vt:lpstr>データの表示</vt:lpstr>
      <vt:lpstr>条件によるデータの抽出</vt:lpstr>
      <vt:lpstr>条件によるデータの抽出</vt:lpstr>
      <vt:lpstr>Pythonの基本文法</vt:lpstr>
      <vt:lpstr>選択（if 文）</vt:lpstr>
      <vt:lpstr>選択（if 文）</vt:lpstr>
      <vt:lpstr>選択（if 文）</vt:lpstr>
      <vt:lpstr>選択（if 文）</vt:lpstr>
      <vt:lpstr>繰り返し(for文) </vt:lpstr>
      <vt:lpstr>繰り返し(for文) </vt:lpstr>
      <vt:lpstr>繰り返し(for文) </vt:lpstr>
      <vt:lpstr>繰り返し(for文) </vt:lpstr>
      <vt:lpstr>繰り返し(for文) </vt:lpstr>
      <vt:lpstr>関数の定義(def) </vt:lpstr>
      <vt:lpstr>関数の定義(def) </vt:lpstr>
      <vt:lpstr>関数の定義(def) </vt:lpstr>
      <vt:lpstr>Matplotlibの基礎 </vt:lpstr>
      <vt:lpstr>Matplotlibの基礎 </vt:lpstr>
      <vt:lpstr>Matplotlibの基礎 </vt:lpstr>
      <vt:lpstr>Matplotlibの基礎 </vt:lpstr>
      <vt:lpstr>Matplotlibの基礎 </vt:lpstr>
      <vt:lpstr>Matplotlibの基礎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技能向上訓練 ＡＩ基礎コース</dc:title>
  <dc:creator>羽田野 拓</dc:creator>
  <cp:lastModifiedBy>羽田野 拓</cp:lastModifiedBy>
  <cp:revision>1</cp:revision>
  <dcterms:created xsi:type="dcterms:W3CDTF">2020-09-06T08:08:42Z</dcterms:created>
  <dcterms:modified xsi:type="dcterms:W3CDTF">2020-10-21T16:24:06Z</dcterms:modified>
</cp:coreProperties>
</file>