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36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  <p:sldId id="271" r:id="rId16"/>
    <p:sldId id="272" r:id="rId17"/>
    <p:sldId id="283" r:id="rId18"/>
    <p:sldId id="284" r:id="rId19"/>
    <p:sldId id="285" r:id="rId20"/>
    <p:sldId id="286" r:id="rId21"/>
    <p:sldId id="287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02765-3EEA-D547-87C6-F49DD25151DF}" v="39" dt="2020-10-21T19:17:07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8"/>
    <p:restoredTop sz="94593"/>
  </p:normalViewPr>
  <p:slideViewPr>
    <p:cSldViewPr snapToGrid="0" snapToObjects="1">
      <p:cViewPr varScale="1">
        <p:scale>
          <a:sx n="112" d="100"/>
          <a:sy n="112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羽田野 拓" userId="a2621dbb4b80b59e" providerId="LiveId" clId="{3DF19D9A-9FBA-8F4A-B6BB-CAC5AB8D32E0}"/>
    <pc:docChg chg="undo custSel mod addSld delSld modSld sldOrd">
      <pc:chgData name="羽田野 拓" userId="a2621dbb4b80b59e" providerId="LiveId" clId="{3DF19D9A-9FBA-8F4A-B6BB-CAC5AB8D32E0}" dt="2020-09-06T05:53:59.552" v="8924" actId="20577"/>
      <pc:docMkLst>
        <pc:docMk/>
      </pc:docMkLst>
      <pc:sldChg chg="addSp modSp mod">
        <pc:chgData name="羽田野 拓" userId="a2621dbb4b80b59e" providerId="LiveId" clId="{3DF19D9A-9FBA-8F4A-B6BB-CAC5AB8D32E0}" dt="2020-09-04T04:41:51.551" v="5033" actId="1076"/>
        <pc:sldMkLst>
          <pc:docMk/>
          <pc:sldMk cId="3216955297" sldId="256"/>
        </pc:sldMkLst>
        <pc:spChg chg="mod">
          <ac:chgData name="羽田野 拓" userId="a2621dbb4b80b59e" providerId="LiveId" clId="{3DF19D9A-9FBA-8F4A-B6BB-CAC5AB8D32E0}" dt="2020-09-04T04:41:48.505" v="5032" actId="1076"/>
          <ac:spMkLst>
            <pc:docMk/>
            <pc:sldMk cId="3216955297" sldId="256"/>
            <ac:spMk id="2" creationId="{D5B61D8F-5F40-8E42-A5B1-189ABDA06551}"/>
          </ac:spMkLst>
        </pc:spChg>
        <pc:spChg chg="mod">
          <ac:chgData name="羽田野 拓" userId="a2621dbb4b80b59e" providerId="LiveId" clId="{3DF19D9A-9FBA-8F4A-B6BB-CAC5AB8D32E0}" dt="2020-09-04T04:41:51.551" v="5033" actId="1076"/>
          <ac:spMkLst>
            <pc:docMk/>
            <pc:sldMk cId="3216955297" sldId="256"/>
            <ac:spMk id="3" creationId="{155F04EE-86BE-8443-BE21-1EA092530842}"/>
          </ac:spMkLst>
        </pc:spChg>
        <pc:picChg chg="add mod">
          <ac:chgData name="羽田野 拓" userId="a2621dbb4b80b59e" providerId="LiveId" clId="{3DF19D9A-9FBA-8F4A-B6BB-CAC5AB8D32E0}" dt="2020-09-04T03:21:38.301" v="5030" actId="1076"/>
          <ac:picMkLst>
            <pc:docMk/>
            <pc:sldMk cId="3216955297" sldId="256"/>
            <ac:picMk id="18434" creationId="{83A00E35-ACF5-0A47-BCC2-20BF0C1C2ECF}"/>
          </ac:picMkLst>
        </pc:picChg>
      </pc:sldChg>
      <pc:sldChg chg="delSp">
        <pc:chgData name="羽田野 拓" userId="a2621dbb4b80b59e" providerId="LiveId" clId="{3DF19D9A-9FBA-8F4A-B6BB-CAC5AB8D32E0}" dt="2020-09-03T00:06:28.766" v="0" actId="478"/>
        <pc:sldMkLst>
          <pc:docMk/>
          <pc:sldMk cId="518131038" sldId="258"/>
        </pc:sldMkLst>
        <pc:picChg chg="del">
          <ac:chgData name="羽田野 拓" userId="a2621dbb4b80b59e" providerId="LiveId" clId="{3DF19D9A-9FBA-8F4A-B6BB-CAC5AB8D32E0}" dt="2020-09-03T00:06:28.766" v="0" actId="478"/>
          <ac:picMkLst>
            <pc:docMk/>
            <pc:sldMk cId="518131038" sldId="258"/>
            <ac:picMk id="1025" creationId="{A0748D58-4FAF-C148-86D0-0E43CEB6AE7F}"/>
          </ac:picMkLst>
        </pc:picChg>
      </pc:sldChg>
      <pc:sldChg chg="delSp del">
        <pc:chgData name="羽田野 拓" userId="a2621dbb4b80b59e" providerId="LiveId" clId="{3DF19D9A-9FBA-8F4A-B6BB-CAC5AB8D32E0}" dt="2020-09-03T18:21:02.732" v="2545" actId="2696"/>
        <pc:sldMkLst>
          <pc:docMk/>
          <pc:sldMk cId="1186225095" sldId="259"/>
        </pc:sldMkLst>
        <pc:picChg chg="del">
          <ac:chgData name="羽田野 拓" userId="a2621dbb4b80b59e" providerId="LiveId" clId="{3DF19D9A-9FBA-8F4A-B6BB-CAC5AB8D32E0}" dt="2020-09-03T00:06:31.787" v="1" actId="478"/>
          <ac:picMkLst>
            <pc:docMk/>
            <pc:sldMk cId="1186225095" sldId="259"/>
            <ac:picMk id="2049" creationId="{84BF7F34-3960-164F-8F68-7D4F1695CD6B}"/>
          </ac:picMkLst>
        </pc:picChg>
      </pc:sldChg>
      <pc:sldChg chg="addSp delSp modSp mod setBg">
        <pc:chgData name="羽田野 拓" userId="a2621dbb4b80b59e" providerId="LiveId" clId="{3DF19D9A-9FBA-8F4A-B6BB-CAC5AB8D32E0}" dt="2020-09-03T13:04:01.700" v="2309" actId="26606"/>
        <pc:sldMkLst>
          <pc:docMk/>
          <pc:sldMk cId="2801327287" sldId="260"/>
        </pc:sldMkLst>
        <pc:spChg chg="mod">
          <ac:chgData name="羽田野 拓" userId="a2621dbb4b80b59e" providerId="LiveId" clId="{3DF19D9A-9FBA-8F4A-B6BB-CAC5AB8D32E0}" dt="2020-09-03T13:04:01.700" v="2309" actId="26606"/>
          <ac:spMkLst>
            <pc:docMk/>
            <pc:sldMk cId="2801327287" sldId="260"/>
            <ac:spMk id="2" creationId="{3973CD77-1477-F543-BAE6-C486630B78A3}"/>
          </ac:spMkLst>
        </pc:spChg>
        <pc:spChg chg="del mod">
          <ac:chgData name="羽田野 拓" userId="a2621dbb4b80b59e" providerId="LiveId" clId="{3DF19D9A-9FBA-8F4A-B6BB-CAC5AB8D32E0}" dt="2020-09-03T13:04:01.700" v="2309" actId="26606"/>
          <ac:spMkLst>
            <pc:docMk/>
            <pc:sldMk cId="2801327287" sldId="260"/>
            <ac:spMk id="3" creationId="{FC567D5E-B6FD-E441-952D-D2680C39863B}"/>
          </ac:spMkLst>
        </pc:spChg>
        <pc:graphicFrameChg chg="add">
          <ac:chgData name="羽田野 拓" userId="a2621dbb4b80b59e" providerId="LiveId" clId="{3DF19D9A-9FBA-8F4A-B6BB-CAC5AB8D32E0}" dt="2020-09-03T13:04:01.700" v="2309" actId="26606"/>
          <ac:graphicFrameMkLst>
            <pc:docMk/>
            <pc:sldMk cId="2801327287" sldId="260"/>
            <ac:graphicFrameMk id="5" creationId="{16086DF9-31C2-46CA-A2BA-2DD0BE5BB76B}"/>
          </ac:graphicFrameMkLst>
        </pc:graphicFrameChg>
      </pc:sldChg>
      <pc:sldChg chg="addSp delSp modSp add mod">
        <pc:chgData name="羽田野 拓" userId="a2621dbb4b80b59e" providerId="LiveId" clId="{3DF19D9A-9FBA-8F4A-B6BB-CAC5AB8D32E0}" dt="2020-09-05T12:56:34.850" v="5124" actId="1076"/>
        <pc:sldMkLst>
          <pc:docMk/>
          <pc:sldMk cId="1395213014" sldId="261"/>
        </pc:sldMkLst>
        <pc:spChg chg="mod">
          <ac:chgData name="羽田野 拓" userId="a2621dbb4b80b59e" providerId="LiveId" clId="{3DF19D9A-9FBA-8F4A-B6BB-CAC5AB8D32E0}" dt="2020-09-03T18:26:21.343" v="2928" actId="13926"/>
          <ac:spMkLst>
            <pc:docMk/>
            <pc:sldMk cId="1395213014" sldId="261"/>
            <ac:spMk id="2" creationId="{1DF3CBBD-790A-504A-A2AE-C664A2CB867D}"/>
          </ac:spMkLst>
        </pc:spChg>
        <pc:spChg chg="mod">
          <ac:chgData name="羽田野 拓" userId="a2621dbb4b80b59e" providerId="LiveId" clId="{3DF19D9A-9FBA-8F4A-B6BB-CAC5AB8D32E0}" dt="2020-09-03T18:20:48.601" v="2544" actId="20577"/>
          <ac:spMkLst>
            <pc:docMk/>
            <pc:sldMk cId="1395213014" sldId="261"/>
            <ac:spMk id="3" creationId="{F423353B-FF26-5849-B12D-C7BC0E5E1300}"/>
          </ac:spMkLst>
        </pc:spChg>
        <pc:spChg chg="add del mod">
          <ac:chgData name="羽田野 拓" userId="a2621dbb4b80b59e" providerId="LiveId" clId="{3DF19D9A-9FBA-8F4A-B6BB-CAC5AB8D32E0}" dt="2020-09-05T12:54:37.546" v="5107" actId="478"/>
          <ac:spMkLst>
            <pc:docMk/>
            <pc:sldMk cId="1395213014" sldId="261"/>
            <ac:spMk id="4" creationId="{B7BB9054-F942-DD40-AF42-16DD858BAC9F}"/>
          </ac:spMkLst>
        </pc:spChg>
        <pc:spChg chg="add mod">
          <ac:chgData name="羽田野 拓" userId="a2621dbb4b80b59e" providerId="LiveId" clId="{3DF19D9A-9FBA-8F4A-B6BB-CAC5AB8D32E0}" dt="2020-09-05T12:54:10.724" v="5104" actId="1076"/>
          <ac:spMkLst>
            <pc:docMk/>
            <pc:sldMk cId="1395213014" sldId="261"/>
            <ac:spMk id="5" creationId="{A63AB20E-098B-6540-A8BB-A2A94F3C3C47}"/>
          </ac:spMkLst>
        </pc:spChg>
        <pc:spChg chg="add">
          <ac:chgData name="羽田野 拓" userId="a2621dbb4b80b59e" providerId="LiveId" clId="{3DF19D9A-9FBA-8F4A-B6BB-CAC5AB8D32E0}" dt="2020-09-05T12:54:29.892" v="5106" actId="11529"/>
          <ac:spMkLst>
            <pc:docMk/>
            <pc:sldMk cId="1395213014" sldId="261"/>
            <ac:spMk id="6" creationId="{7C1F8E98-3CA1-2045-A2F7-8FF42861597C}"/>
          </ac:spMkLst>
        </pc:spChg>
        <pc:spChg chg="add mod">
          <ac:chgData name="羽田野 拓" userId="a2621dbb4b80b59e" providerId="LiveId" clId="{3DF19D9A-9FBA-8F4A-B6BB-CAC5AB8D32E0}" dt="2020-09-05T12:54:10.724" v="5104" actId="1076"/>
          <ac:spMkLst>
            <pc:docMk/>
            <pc:sldMk cId="1395213014" sldId="261"/>
            <ac:spMk id="9" creationId="{CFD10A3A-229A-F646-B9A6-81F306E4DE90}"/>
          </ac:spMkLst>
        </pc:spChg>
        <pc:spChg chg="add mod">
          <ac:chgData name="羽田野 拓" userId="a2621dbb4b80b59e" providerId="LiveId" clId="{3DF19D9A-9FBA-8F4A-B6BB-CAC5AB8D32E0}" dt="2020-09-05T12:54:10.724" v="5104" actId="1076"/>
          <ac:spMkLst>
            <pc:docMk/>
            <pc:sldMk cId="1395213014" sldId="261"/>
            <ac:spMk id="11" creationId="{7A5AFA9E-0A49-E542-954D-64722BA58C17}"/>
          </ac:spMkLst>
        </pc:spChg>
        <pc:spChg chg="add del mod">
          <ac:chgData name="羽田野 拓" userId="a2621dbb4b80b59e" providerId="LiveId" clId="{3DF19D9A-9FBA-8F4A-B6BB-CAC5AB8D32E0}" dt="2020-09-05T12:53:56.537" v="5103" actId="478"/>
          <ac:spMkLst>
            <pc:docMk/>
            <pc:sldMk cId="1395213014" sldId="261"/>
            <ac:spMk id="12" creationId="{CAC07D13-843D-8340-93F9-472AAD70B8CF}"/>
          </ac:spMkLst>
        </pc:spChg>
        <pc:spChg chg="add mod">
          <ac:chgData name="羽田野 拓" userId="a2621dbb4b80b59e" providerId="LiveId" clId="{3DF19D9A-9FBA-8F4A-B6BB-CAC5AB8D32E0}" dt="2020-09-05T12:56:34.850" v="5124" actId="1076"/>
          <ac:spMkLst>
            <pc:docMk/>
            <pc:sldMk cId="1395213014" sldId="261"/>
            <ac:spMk id="15" creationId="{18FEBC01-EF23-CF4D-97DC-B633D547DA3D}"/>
          </ac:spMkLst>
        </pc:spChg>
        <pc:picChg chg="add del mod">
          <ac:chgData name="羽田野 拓" userId="a2621dbb4b80b59e" providerId="LiveId" clId="{3DF19D9A-9FBA-8F4A-B6BB-CAC5AB8D32E0}" dt="2020-09-05T12:55:08.276" v="5112" actId="14826"/>
          <ac:picMkLst>
            <pc:docMk/>
            <pc:sldMk cId="1395213014" sldId="261"/>
            <ac:picMk id="6146" creationId="{96E5D392-923F-AD43-BB25-3383332CA2C4}"/>
          </ac:picMkLst>
        </pc:picChg>
        <pc:picChg chg="add del mod">
          <ac:chgData name="羽田野 拓" userId="a2621dbb4b80b59e" providerId="LiveId" clId="{3DF19D9A-9FBA-8F4A-B6BB-CAC5AB8D32E0}" dt="2020-09-05T12:56:32.035" v="5123" actId="1076"/>
          <ac:picMkLst>
            <pc:docMk/>
            <pc:sldMk cId="1395213014" sldId="261"/>
            <ac:picMk id="6148" creationId="{256FA4BC-C8E3-C242-9A98-96EAD6831985}"/>
          </ac:picMkLst>
        </pc:picChg>
        <pc:picChg chg="add mod">
          <ac:chgData name="羽田野 拓" userId="a2621dbb4b80b59e" providerId="LiveId" clId="{3DF19D9A-9FBA-8F4A-B6BB-CAC5AB8D32E0}" dt="2020-09-05T12:54:10.724" v="5104" actId="1076"/>
          <ac:picMkLst>
            <pc:docMk/>
            <pc:sldMk cId="1395213014" sldId="261"/>
            <ac:picMk id="6150" creationId="{B80CF612-DBC8-9348-887E-B0521EE85CC5}"/>
          </ac:picMkLst>
        </pc:picChg>
        <pc:picChg chg="add mod">
          <ac:chgData name="羽田野 拓" userId="a2621dbb4b80b59e" providerId="LiveId" clId="{3DF19D9A-9FBA-8F4A-B6BB-CAC5AB8D32E0}" dt="2020-09-05T12:54:10.724" v="5104" actId="1076"/>
          <ac:picMkLst>
            <pc:docMk/>
            <pc:sldMk cId="1395213014" sldId="261"/>
            <ac:picMk id="6152" creationId="{1F3A0A06-B3CF-E243-A17B-97D10792BF3E}"/>
          </ac:picMkLst>
        </pc:picChg>
        <pc:picChg chg="add mod">
          <ac:chgData name="羽田野 拓" userId="a2621dbb4b80b59e" providerId="LiveId" clId="{3DF19D9A-9FBA-8F4A-B6BB-CAC5AB8D32E0}" dt="2020-09-05T12:54:15.103" v="5105" actId="1076"/>
          <ac:picMkLst>
            <pc:docMk/>
            <pc:sldMk cId="1395213014" sldId="261"/>
            <ac:picMk id="6154" creationId="{591CCF46-4CD5-DD40-8596-3F5D9ADAB0F4}"/>
          </ac:picMkLst>
        </pc:picChg>
      </pc:sldChg>
      <pc:sldChg chg="addSp delSp modSp add mod setBg">
        <pc:chgData name="羽田野 拓" userId="a2621dbb4b80b59e" providerId="LiveId" clId="{3DF19D9A-9FBA-8F4A-B6BB-CAC5AB8D32E0}" dt="2020-09-03T01:03:07.530" v="773" actId="20577"/>
        <pc:sldMkLst>
          <pc:docMk/>
          <pc:sldMk cId="763552455" sldId="262"/>
        </pc:sldMkLst>
        <pc:spChg chg="mod">
          <ac:chgData name="羽田野 拓" userId="a2621dbb4b80b59e" providerId="LiveId" clId="{3DF19D9A-9FBA-8F4A-B6BB-CAC5AB8D32E0}" dt="2020-09-03T01:03:07.530" v="773" actId="20577"/>
          <ac:spMkLst>
            <pc:docMk/>
            <pc:sldMk cId="763552455" sldId="262"/>
            <ac:spMk id="2" creationId="{31C76DB6-C23F-B141-89B6-76A78BEB46A1}"/>
          </ac:spMkLst>
        </pc:spChg>
        <pc:spChg chg="mod ord">
          <ac:chgData name="羽田野 拓" userId="a2621dbb4b80b59e" providerId="LiveId" clId="{3DF19D9A-9FBA-8F4A-B6BB-CAC5AB8D32E0}" dt="2020-09-03T00:47:58.582" v="407" actId="20577"/>
          <ac:spMkLst>
            <pc:docMk/>
            <pc:sldMk cId="763552455" sldId="262"/>
            <ac:spMk id="3" creationId="{578B0978-0794-AA43-BEC2-DB49C9F7C7F9}"/>
          </ac:spMkLst>
        </pc:spChg>
        <pc:spChg chg="add del mod">
          <ac:chgData name="羽田野 拓" userId="a2621dbb4b80b59e" providerId="LiveId" clId="{3DF19D9A-9FBA-8F4A-B6BB-CAC5AB8D32E0}" dt="2020-09-03T01:00:02.326" v="715" actId="1076"/>
          <ac:spMkLst>
            <pc:docMk/>
            <pc:sldMk cId="763552455" sldId="262"/>
            <ac:spMk id="4" creationId="{FA7C9329-E22F-5D4B-A733-3AD01C57CABC}"/>
          </ac:spMkLst>
        </pc:spChg>
        <pc:spChg chg="add del mod">
          <ac:chgData name="羽田野 拓" userId="a2621dbb4b80b59e" providerId="LiveId" clId="{3DF19D9A-9FBA-8F4A-B6BB-CAC5AB8D32E0}" dt="2020-09-03T00:49:32.648" v="445"/>
          <ac:spMkLst>
            <pc:docMk/>
            <pc:sldMk cId="763552455" sldId="262"/>
            <ac:spMk id="5" creationId="{16BF7698-3E94-C34C-985D-ADC301D4FA7F}"/>
          </ac:spMkLst>
        </pc:spChg>
        <pc:spChg chg="add mod">
          <ac:chgData name="羽田野 拓" userId="a2621dbb4b80b59e" providerId="LiveId" clId="{3DF19D9A-9FBA-8F4A-B6BB-CAC5AB8D32E0}" dt="2020-09-03T01:00:18.424" v="720" actId="1076"/>
          <ac:spMkLst>
            <pc:docMk/>
            <pc:sldMk cId="763552455" sldId="262"/>
            <ac:spMk id="7" creationId="{A3EEF21F-FAAB-5D44-A53E-F70FCF660829}"/>
          </ac:spMkLst>
        </pc:spChg>
        <pc:spChg chg="add mod">
          <ac:chgData name="羽田野 拓" userId="a2621dbb4b80b59e" providerId="LiveId" clId="{3DF19D9A-9FBA-8F4A-B6BB-CAC5AB8D32E0}" dt="2020-09-03T01:00:21.934" v="721" actId="1076"/>
          <ac:spMkLst>
            <pc:docMk/>
            <pc:sldMk cId="763552455" sldId="262"/>
            <ac:spMk id="8" creationId="{A352CE9A-3B71-E341-9E96-941BDBEF56C1}"/>
          </ac:spMkLst>
        </pc:spChg>
        <pc:spChg chg="add mod">
          <ac:chgData name="羽田野 拓" userId="a2621dbb4b80b59e" providerId="LiveId" clId="{3DF19D9A-9FBA-8F4A-B6BB-CAC5AB8D32E0}" dt="2020-09-03T01:00:11.386" v="718" actId="1076"/>
          <ac:spMkLst>
            <pc:docMk/>
            <pc:sldMk cId="763552455" sldId="262"/>
            <ac:spMk id="9" creationId="{2AA55458-3619-6147-9DFD-192E2B4FE1C8}"/>
          </ac:spMkLst>
        </pc:spChg>
        <pc:spChg chg="add mod">
          <ac:chgData name="羽田野 拓" userId="a2621dbb4b80b59e" providerId="LiveId" clId="{3DF19D9A-9FBA-8F4A-B6BB-CAC5AB8D32E0}" dt="2020-09-03T01:01:03.320" v="744" actId="14100"/>
          <ac:spMkLst>
            <pc:docMk/>
            <pc:sldMk cId="763552455" sldId="262"/>
            <ac:spMk id="14" creationId="{8FA0D213-0906-F84F-99A2-6D1D7A533711}"/>
          </ac:spMkLst>
        </pc:spChg>
        <pc:spChg chg="add mod">
          <ac:chgData name="羽田野 拓" userId="a2621dbb4b80b59e" providerId="LiveId" clId="{3DF19D9A-9FBA-8F4A-B6BB-CAC5AB8D32E0}" dt="2020-09-03T01:00:47.984" v="728" actId="1076"/>
          <ac:spMkLst>
            <pc:docMk/>
            <pc:sldMk cId="763552455" sldId="262"/>
            <ac:spMk id="15" creationId="{16AA6A20-87C6-C444-9C7B-8634DC4BC904}"/>
          </ac:spMkLst>
        </pc:spChg>
        <pc:spChg chg="add del">
          <ac:chgData name="羽田野 拓" userId="a2621dbb4b80b59e" providerId="LiveId" clId="{3DF19D9A-9FBA-8F4A-B6BB-CAC5AB8D32E0}" dt="2020-09-03T00:46:25.939" v="362" actId="26606"/>
          <ac:spMkLst>
            <pc:docMk/>
            <pc:sldMk cId="763552455" sldId="262"/>
            <ac:spMk id="71" creationId="{A67E2D8A-19BE-48A0-889C-CCAC02348C99}"/>
          </ac:spMkLst>
        </pc:spChg>
        <pc:spChg chg="add del">
          <ac:chgData name="羽田野 拓" userId="a2621dbb4b80b59e" providerId="LiveId" clId="{3DF19D9A-9FBA-8F4A-B6BB-CAC5AB8D32E0}" dt="2020-09-03T00:46:28.114" v="364" actId="26606"/>
          <ac:spMkLst>
            <pc:docMk/>
            <pc:sldMk cId="763552455" sldId="262"/>
            <ac:spMk id="73" creationId="{92D1D7C6-1C89-420C-8D35-483654167118}"/>
          </ac:spMkLst>
        </pc:spChg>
        <pc:spChg chg="add del">
          <ac:chgData name="羽田野 拓" userId="a2621dbb4b80b59e" providerId="LiveId" clId="{3DF19D9A-9FBA-8F4A-B6BB-CAC5AB8D32E0}" dt="2020-09-03T00:46:28.114" v="364" actId="26606"/>
          <ac:spMkLst>
            <pc:docMk/>
            <pc:sldMk cId="763552455" sldId="262"/>
            <ac:spMk id="3076" creationId="{83B91B61-BFCA-4647-957E-A8269BE46F39}"/>
          </ac:spMkLst>
        </pc:spChg>
        <pc:picChg chg="add mod">
          <ac:chgData name="羽田野 拓" userId="a2621dbb4b80b59e" providerId="LiveId" clId="{3DF19D9A-9FBA-8F4A-B6BB-CAC5AB8D32E0}" dt="2020-09-03T01:00:13.352" v="719" actId="1076"/>
          <ac:picMkLst>
            <pc:docMk/>
            <pc:sldMk cId="763552455" sldId="262"/>
            <ac:picMk id="6" creationId="{637BFB54-C404-0A43-89DD-95A1FAA815F2}"/>
          </ac:picMkLst>
        </pc:picChg>
        <pc:picChg chg="add mod">
          <ac:chgData name="羽田野 拓" userId="a2621dbb4b80b59e" providerId="LiveId" clId="{3DF19D9A-9FBA-8F4A-B6BB-CAC5AB8D32E0}" dt="2020-09-03T01:00:06.723" v="717" actId="1076"/>
          <ac:picMkLst>
            <pc:docMk/>
            <pc:sldMk cId="763552455" sldId="262"/>
            <ac:picMk id="3074" creationId="{3468FCD7-C1AE-0244-8984-449460E47BD4}"/>
          </ac:picMkLst>
        </pc:picChg>
        <pc:picChg chg="add mod">
          <ac:chgData name="羽田野 拓" userId="a2621dbb4b80b59e" providerId="LiveId" clId="{3DF19D9A-9FBA-8F4A-B6BB-CAC5AB8D32E0}" dt="2020-09-03T01:00:36.872" v="726" actId="1076"/>
          <ac:picMkLst>
            <pc:docMk/>
            <pc:sldMk cId="763552455" sldId="262"/>
            <ac:picMk id="3078" creationId="{E85ADDBF-1270-0F4C-B9B6-05A73605C776}"/>
          </ac:picMkLst>
        </pc:picChg>
      </pc:sldChg>
      <pc:sldChg chg="addSp delSp modSp add mod">
        <pc:chgData name="羽田野 拓" userId="a2621dbb4b80b59e" providerId="LiveId" clId="{3DF19D9A-9FBA-8F4A-B6BB-CAC5AB8D32E0}" dt="2020-09-03T01:09:16.917" v="956" actId="1076"/>
        <pc:sldMkLst>
          <pc:docMk/>
          <pc:sldMk cId="1869017753" sldId="263"/>
        </pc:sldMkLst>
        <pc:spChg chg="mod">
          <ac:chgData name="羽田野 拓" userId="a2621dbb4b80b59e" providerId="LiveId" clId="{3DF19D9A-9FBA-8F4A-B6BB-CAC5AB8D32E0}" dt="2020-09-03T01:03:19.483" v="780" actId="20577"/>
          <ac:spMkLst>
            <pc:docMk/>
            <pc:sldMk cId="1869017753" sldId="263"/>
            <ac:spMk id="2" creationId="{31C76DB6-C23F-B141-89B6-76A78BEB46A1}"/>
          </ac:spMkLst>
        </pc:spChg>
        <pc:spChg chg="mod">
          <ac:chgData name="羽田野 拓" userId="a2621dbb4b80b59e" providerId="LiveId" clId="{3DF19D9A-9FBA-8F4A-B6BB-CAC5AB8D32E0}" dt="2020-09-03T01:04:16.848" v="861" actId="20577"/>
          <ac:spMkLst>
            <pc:docMk/>
            <pc:sldMk cId="1869017753" sldId="263"/>
            <ac:spMk id="3" creationId="{578B0978-0794-AA43-BEC2-DB49C9F7C7F9}"/>
          </ac:spMkLst>
        </pc:spChg>
        <pc:spChg chg="del">
          <ac:chgData name="羽田野 拓" userId="a2621dbb4b80b59e" providerId="LiveId" clId="{3DF19D9A-9FBA-8F4A-B6BB-CAC5AB8D32E0}" dt="2020-09-03T01:03:32.010" v="781" actId="478"/>
          <ac:spMkLst>
            <pc:docMk/>
            <pc:sldMk cId="1869017753" sldId="263"/>
            <ac:spMk id="4" creationId="{FA7C9329-E22F-5D4B-A733-3AD01C57CABC}"/>
          </ac:spMkLst>
        </pc:spChg>
        <pc:spChg chg="mod">
          <ac:chgData name="羽田野 拓" userId="a2621dbb4b80b59e" providerId="LiveId" clId="{3DF19D9A-9FBA-8F4A-B6BB-CAC5AB8D32E0}" dt="2020-09-03T01:06:54.687" v="928" actId="20577"/>
          <ac:spMkLst>
            <pc:docMk/>
            <pc:sldMk cId="1869017753" sldId="263"/>
            <ac:spMk id="7" creationId="{A3EEF21F-FAAB-5D44-A53E-F70FCF660829}"/>
          </ac:spMkLst>
        </pc:spChg>
        <pc:spChg chg="mod">
          <ac:chgData name="羽田野 拓" userId="a2621dbb4b80b59e" providerId="LiveId" clId="{3DF19D9A-9FBA-8F4A-B6BB-CAC5AB8D32E0}" dt="2020-09-03T01:08:41.178" v="938" actId="20577"/>
          <ac:spMkLst>
            <pc:docMk/>
            <pc:sldMk cId="1869017753" sldId="263"/>
            <ac:spMk id="8" creationId="{A352CE9A-3B71-E341-9E96-941BDBEF56C1}"/>
          </ac:spMkLst>
        </pc:spChg>
        <pc:spChg chg="mod">
          <ac:chgData name="羽田野 拓" userId="a2621dbb4b80b59e" providerId="LiveId" clId="{3DF19D9A-9FBA-8F4A-B6BB-CAC5AB8D32E0}" dt="2020-09-03T01:04:22.989" v="862" actId="1076"/>
          <ac:spMkLst>
            <pc:docMk/>
            <pc:sldMk cId="1869017753" sldId="263"/>
            <ac:spMk id="9" creationId="{2AA55458-3619-6147-9DFD-192E2B4FE1C8}"/>
          </ac:spMkLst>
        </pc:spChg>
        <pc:spChg chg="add mod">
          <ac:chgData name="羽田野 拓" userId="a2621dbb4b80b59e" providerId="LiveId" clId="{3DF19D9A-9FBA-8F4A-B6BB-CAC5AB8D32E0}" dt="2020-09-03T01:08:48.475" v="939" actId="571"/>
          <ac:spMkLst>
            <pc:docMk/>
            <pc:sldMk cId="1869017753" sldId="263"/>
            <ac:spMk id="13" creationId="{EA65EB66-14B7-3D46-8459-DDF12C268477}"/>
          </ac:spMkLst>
        </pc:spChg>
        <pc:spChg chg="mod">
          <ac:chgData name="羽田野 拓" userId="a2621dbb4b80b59e" providerId="LiveId" clId="{3DF19D9A-9FBA-8F4A-B6BB-CAC5AB8D32E0}" dt="2020-09-03T01:08:19.943" v="935" actId="1076"/>
          <ac:spMkLst>
            <pc:docMk/>
            <pc:sldMk cId="1869017753" sldId="263"/>
            <ac:spMk id="14" creationId="{8FA0D213-0906-F84F-99A2-6D1D7A533711}"/>
          </ac:spMkLst>
        </pc:spChg>
        <pc:spChg chg="del mod">
          <ac:chgData name="羽田野 拓" userId="a2621dbb4b80b59e" providerId="LiveId" clId="{3DF19D9A-9FBA-8F4A-B6BB-CAC5AB8D32E0}" dt="2020-09-03T01:08:34.580" v="937" actId="478"/>
          <ac:spMkLst>
            <pc:docMk/>
            <pc:sldMk cId="1869017753" sldId="263"/>
            <ac:spMk id="15" creationId="{16AA6A20-87C6-C444-9C7B-8634DC4BC904}"/>
          </ac:spMkLst>
        </pc:spChg>
        <pc:spChg chg="add mod">
          <ac:chgData name="羽田野 拓" userId="a2621dbb4b80b59e" providerId="LiveId" clId="{3DF19D9A-9FBA-8F4A-B6BB-CAC5AB8D32E0}" dt="2020-09-03T01:09:16.917" v="956" actId="1076"/>
          <ac:spMkLst>
            <pc:docMk/>
            <pc:sldMk cId="1869017753" sldId="263"/>
            <ac:spMk id="16" creationId="{76CC1E5B-B54A-6A4B-9172-8154F78EE5A2}"/>
          </ac:spMkLst>
        </pc:spChg>
        <pc:picChg chg="del">
          <ac:chgData name="羽田野 拓" userId="a2621dbb4b80b59e" providerId="LiveId" clId="{3DF19D9A-9FBA-8F4A-B6BB-CAC5AB8D32E0}" dt="2020-09-03T01:03:37.098" v="782" actId="478"/>
          <ac:picMkLst>
            <pc:docMk/>
            <pc:sldMk cId="1869017753" sldId="263"/>
            <ac:picMk id="6" creationId="{637BFB54-C404-0A43-89DD-95A1FAA815F2}"/>
          </ac:picMkLst>
        </pc:picChg>
        <pc:picChg chg="del">
          <ac:chgData name="羽田野 拓" userId="a2621dbb4b80b59e" providerId="LiveId" clId="{3DF19D9A-9FBA-8F4A-B6BB-CAC5AB8D32E0}" dt="2020-09-03T01:03:32.010" v="781" actId="478"/>
          <ac:picMkLst>
            <pc:docMk/>
            <pc:sldMk cId="1869017753" sldId="263"/>
            <ac:picMk id="3074" creationId="{3468FCD7-C1AE-0244-8984-449460E47BD4}"/>
          </ac:picMkLst>
        </pc:picChg>
        <pc:picChg chg="mod">
          <ac:chgData name="羽田野 拓" userId="a2621dbb4b80b59e" providerId="LiveId" clId="{3DF19D9A-9FBA-8F4A-B6BB-CAC5AB8D32E0}" dt="2020-09-03T01:08:19.943" v="935" actId="1076"/>
          <ac:picMkLst>
            <pc:docMk/>
            <pc:sldMk cId="1869017753" sldId="263"/>
            <ac:picMk id="3078" creationId="{E85ADDBF-1270-0F4C-B9B6-05A73605C776}"/>
          </ac:picMkLst>
        </pc:picChg>
      </pc:sldChg>
      <pc:sldChg chg="addSp modSp add mod">
        <pc:chgData name="羽田野 拓" userId="a2621dbb4b80b59e" providerId="LiveId" clId="{3DF19D9A-9FBA-8F4A-B6BB-CAC5AB8D32E0}" dt="2020-09-03T01:29:01.808" v="1270" actId="1076"/>
        <pc:sldMkLst>
          <pc:docMk/>
          <pc:sldMk cId="2286005" sldId="264"/>
        </pc:sldMkLst>
        <pc:spChg chg="mod">
          <ac:chgData name="羽田野 拓" userId="a2621dbb4b80b59e" providerId="LiveId" clId="{3DF19D9A-9FBA-8F4A-B6BB-CAC5AB8D32E0}" dt="2020-09-03T01:12:57.573" v="1000" actId="14100"/>
          <ac:spMkLst>
            <pc:docMk/>
            <pc:sldMk cId="2286005" sldId="264"/>
            <ac:spMk id="2" creationId="{498E66FA-9D06-0747-9FE5-733F8E75B0C4}"/>
          </ac:spMkLst>
        </pc:spChg>
        <pc:spChg chg="mod">
          <ac:chgData name="羽田野 拓" userId="a2621dbb4b80b59e" providerId="LiveId" clId="{3DF19D9A-9FBA-8F4A-B6BB-CAC5AB8D32E0}" dt="2020-09-03T01:18:24.946" v="1253" actId="403"/>
          <ac:spMkLst>
            <pc:docMk/>
            <pc:sldMk cId="2286005" sldId="264"/>
            <ac:spMk id="3" creationId="{ECE5ED14-090B-8C4A-8928-F1D532B02C0B}"/>
          </ac:spMkLst>
        </pc:spChg>
        <pc:spChg chg="add mod">
          <ac:chgData name="羽田野 拓" userId="a2621dbb4b80b59e" providerId="LiveId" clId="{3DF19D9A-9FBA-8F4A-B6BB-CAC5AB8D32E0}" dt="2020-09-03T01:20:31.714" v="1269" actId="1076"/>
          <ac:spMkLst>
            <pc:docMk/>
            <pc:sldMk cId="2286005" sldId="264"/>
            <ac:spMk id="4" creationId="{67FB9DE8-2A23-DF42-B02B-78DEF6BF2A60}"/>
          </ac:spMkLst>
        </pc:spChg>
        <pc:spChg chg="add mod">
          <ac:chgData name="羽田野 拓" userId="a2621dbb4b80b59e" providerId="LiveId" clId="{3DF19D9A-9FBA-8F4A-B6BB-CAC5AB8D32E0}" dt="2020-09-03T01:18:41.440" v="1256" actId="1076"/>
          <ac:spMkLst>
            <pc:docMk/>
            <pc:sldMk cId="2286005" sldId="264"/>
            <ac:spMk id="5" creationId="{D6459545-5E5F-4040-83FB-35AF8DAC455B}"/>
          </ac:spMkLst>
        </pc:spChg>
        <pc:spChg chg="add mod">
          <ac:chgData name="羽田野 拓" userId="a2621dbb4b80b59e" providerId="LiveId" clId="{3DF19D9A-9FBA-8F4A-B6BB-CAC5AB8D32E0}" dt="2020-09-03T01:29:01.808" v="1270" actId="1076"/>
          <ac:spMkLst>
            <pc:docMk/>
            <pc:sldMk cId="2286005" sldId="264"/>
            <ac:spMk id="6" creationId="{E4FA08C2-26AD-6348-8021-B96198BE31B9}"/>
          </ac:spMkLst>
        </pc:spChg>
        <pc:spChg chg="add mod">
          <ac:chgData name="羽田野 拓" userId="a2621dbb4b80b59e" providerId="LiveId" clId="{3DF19D9A-9FBA-8F4A-B6BB-CAC5AB8D32E0}" dt="2020-09-03T01:20:24.945" v="1268" actId="14100"/>
          <ac:spMkLst>
            <pc:docMk/>
            <pc:sldMk cId="2286005" sldId="264"/>
            <ac:spMk id="7" creationId="{A18BFB24-A777-8748-9C8D-E1CD2E27EC21}"/>
          </ac:spMkLst>
        </pc:spChg>
      </pc:sldChg>
      <pc:sldChg chg="modSp add mod">
        <pc:chgData name="羽田野 拓" userId="a2621dbb4b80b59e" providerId="LiveId" clId="{3DF19D9A-9FBA-8F4A-B6BB-CAC5AB8D32E0}" dt="2020-09-03T01:44:52.968" v="1547" actId="403"/>
        <pc:sldMkLst>
          <pc:docMk/>
          <pc:sldMk cId="953211031" sldId="265"/>
        </pc:sldMkLst>
        <pc:spChg chg="mod">
          <ac:chgData name="羽田野 拓" userId="a2621dbb4b80b59e" providerId="LiveId" clId="{3DF19D9A-9FBA-8F4A-B6BB-CAC5AB8D32E0}" dt="2020-09-03T01:42:26.686" v="1309" actId="20577"/>
          <ac:spMkLst>
            <pc:docMk/>
            <pc:sldMk cId="953211031" sldId="265"/>
            <ac:spMk id="2" creationId="{BAC5DBFC-D65C-2E43-B72B-9CC492987332}"/>
          </ac:spMkLst>
        </pc:spChg>
        <pc:spChg chg="mod">
          <ac:chgData name="羽田野 拓" userId="a2621dbb4b80b59e" providerId="LiveId" clId="{3DF19D9A-9FBA-8F4A-B6BB-CAC5AB8D32E0}" dt="2020-09-03T01:44:52.968" v="1547" actId="403"/>
          <ac:spMkLst>
            <pc:docMk/>
            <pc:sldMk cId="953211031" sldId="265"/>
            <ac:spMk id="3" creationId="{88D6DCF2-BF4A-4C4B-AB3E-FF6D19942FF9}"/>
          </ac:spMkLst>
        </pc:spChg>
      </pc:sldChg>
      <pc:sldChg chg="addSp delSp modSp add mod ord setBg">
        <pc:chgData name="羽田野 拓" userId="a2621dbb4b80b59e" providerId="LiveId" clId="{3DF19D9A-9FBA-8F4A-B6BB-CAC5AB8D32E0}" dt="2020-09-03T06:42:02.100" v="2172" actId="13926"/>
        <pc:sldMkLst>
          <pc:docMk/>
          <pc:sldMk cId="1849843131" sldId="266"/>
        </pc:sldMkLst>
        <pc:spChg chg="mod">
          <ac:chgData name="羽田野 拓" userId="a2621dbb4b80b59e" providerId="LiveId" clId="{3DF19D9A-9FBA-8F4A-B6BB-CAC5AB8D32E0}" dt="2020-09-03T06:38:19.262" v="2047" actId="14100"/>
          <ac:spMkLst>
            <pc:docMk/>
            <pc:sldMk cId="1849843131" sldId="266"/>
            <ac:spMk id="2" creationId="{757A1326-1D8D-1746-BDB7-15445E822912}"/>
          </ac:spMkLst>
        </pc:spChg>
        <pc:spChg chg="mod">
          <ac:chgData name="羽田野 拓" userId="a2621dbb4b80b59e" providerId="LiveId" clId="{3DF19D9A-9FBA-8F4A-B6BB-CAC5AB8D32E0}" dt="2020-09-03T06:42:02.100" v="2172" actId="13926"/>
          <ac:spMkLst>
            <pc:docMk/>
            <pc:sldMk cId="1849843131" sldId="266"/>
            <ac:spMk id="3" creationId="{19996B73-3B07-0243-A280-AAE088D86745}"/>
          </ac:spMkLst>
        </pc:spChg>
        <pc:spChg chg="add del mod">
          <ac:chgData name="羽田野 拓" userId="a2621dbb4b80b59e" providerId="LiveId" clId="{3DF19D9A-9FBA-8F4A-B6BB-CAC5AB8D32E0}" dt="2020-09-03T06:38:04.868" v="2044" actId="478"/>
          <ac:spMkLst>
            <pc:docMk/>
            <pc:sldMk cId="1849843131" sldId="266"/>
            <ac:spMk id="12" creationId="{ABA4E174-E550-0F44-8458-75194776721C}"/>
          </ac:spMkLst>
        </pc:spChg>
        <pc:spChg chg="add">
          <ac:chgData name="羽田野 拓" userId="a2621dbb4b80b59e" providerId="LiveId" clId="{3DF19D9A-9FBA-8F4A-B6BB-CAC5AB8D32E0}" dt="2020-09-03T06:38:12.022" v="2045" actId="26606"/>
          <ac:spMkLst>
            <pc:docMk/>
            <pc:sldMk cId="1849843131" sldId="266"/>
            <ac:spMk id="14" creationId="{6D7D7F0C-622D-4D84-A68D-C1AF54B6347B}"/>
          </ac:spMkLst>
        </pc:spChg>
        <pc:spChg chg="add">
          <ac:chgData name="羽田野 拓" userId="a2621dbb4b80b59e" providerId="LiveId" clId="{3DF19D9A-9FBA-8F4A-B6BB-CAC5AB8D32E0}" dt="2020-09-03T06:38:12.022" v="2045" actId="26606"/>
          <ac:spMkLst>
            <pc:docMk/>
            <pc:sldMk cId="1849843131" sldId="266"/>
            <ac:spMk id="16" creationId="{02A2E7B6-CE50-4B96-A981-2A0250732818}"/>
          </ac:spMkLst>
        </pc:spChg>
        <pc:picChg chg="add mod">
          <ac:chgData name="羽田野 拓" userId="a2621dbb4b80b59e" providerId="LiveId" clId="{3DF19D9A-9FBA-8F4A-B6BB-CAC5AB8D32E0}" dt="2020-09-03T06:38:12.022" v="2045" actId="26606"/>
          <ac:picMkLst>
            <pc:docMk/>
            <pc:sldMk cId="1849843131" sldId="266"/>
            <ac:picMk id="4" creationId="{70C9E861-0643-6D42-AE09-6CEF618AA6B9}"/>
          </ac:picMkLst>
        </pc:picChg>
        <pc:picChg chg="add mod">
          <ac:chgData name="羽田野 拓" userId="a2621dbb4b80b59e" providerId="LiveId" clId="{3DF19D9A-9FBA-8F4A-B6BB-CAC5AB8D32E0}" dt="2020-09-03T06:38:12.022" v="2045" actId="26606"/>
          <ac:picMkLst>
            <pc:docMk/>
            <pc:sldMk cId="1849843131" sldId="266"/>
            <ac:picMk id="9" creationId="{7D5964A8-4EDC-5443-AF90-C6B5B116F7D7}"/>
          </ac:picMkLst>
        </pc:picChg>
        <pc:cxnChg chg="add mod ord">
          <ac:chgData name="羽田野 拓" userId="a2621dbb4b80b59e" providerId="LiveId" clId="{3DF19D9A-9FBA-8F4A-B6BB-CAC5AB8D32E0}" dt="2020-09-03T06:38:49.882" v="2059" actId="1076"/>
          <ac:cxnSpMkLst>
            <pc:docMk/>
            <pc:sldMk cId="1849843131" sldId="266"/>
            <ac:cxnSpMk id="6" creationId="{B1FD9408-E071-3242-9B1E-181ECA3C1A39}"/>
          </ac:cxnSpMkLst>
        </pc:cxnChg>
        <pc:cxnChg chg="add del">
          <ac:chgData name="羽田野 拓" userId="a2621dbb4b80b59e" providerId="LiveId" clId="{3DF19D9A-9FBA-8F4A-B6BB-CAC5AB8D32E0}" dt="2020-09-03T04:41:41.817" v="1860" actId="11529"/>
          <ac:cxnSpMkLst>
            <pc:docMk/>
            <pc:sldMk cId="1849843131" sldId="266"/>
            <ac:cxnSpMk id="11" creationId="{C522DF7F-CEE9-9242-B9E6-0501952662B3}"/>
          </ac:cxnSpMkLst>
        </pc:cxnChg>
      </pc:sldChg>
      <pc:sldChg chg="addSp modSp add mod setBg">
        <pc:chgData name="羽田野 拓" userId="a2621dbb4b80b59e" providerId="LiveId" clId="{3DF19D9A-9FBA-8F4A-B6BB-CAC5AB8D32E0}" dt="2020-09-03T05:08:10.902" v="2043" actId="14100"/>
        <pc:sldMkLst>
          <pc:docMk/>
          <pc:sldMk cId="1317728324" sldId="267"/>
        </pc:sldMkLst>
        <pc:spChg chg="mod">
          <ac:chgData name="羽田野 拓" userId="a2621dbb4b80b59e" providerId="LiveId" clId="{3DF19D9A-9FBA-8F4A-B6BB-CAC5AB8D32E0}" dt="2020-09-03T05:07:26.160" v="2036" actId="14100"/>
          <ac:spMkLst>
            <pc:docMk/>
            <pc:sldMk cId="1317728324" sldId="267"/>
            <ac:spMk id="2" creationId="{1E8D15C1-245B-2B42-AEDB-D7BF3DAF2677}"/>
          </ac:spMkLst>
        </pc:spChg>
        <pc:spChg chg="mod">
          <ac:chgData name="羽田野 拓" userId="a2621dbb4b80b59e" providerId="LiveId" clId="{3DF19D9A-9FBA-8F4A-B6BB-CAC5AB8D32E0}" dt="2020-09-03T05:08:10.902" v="2043" actId="14100"/>
          <ac:spMkLst>
            <pc:docMk/>
            <pc:sldMk cId="1317728324" sldId="267"/>
            <ac:spMk id="3" creationId="{8A66D016-E2A2-0345-925C-09B4CA5AB9C9}"/>
          </ac:spMkLst>
        </pc:spChg>
        <pc:spChg chg="add">
          <ac:chgData name="羽田野 拓" userId="a2621dbb4b80b59e" providerId="LiveId" clId="{3DF19D9A-9FBA-8F4A-B6BB-CAC5AB8D32E0}" dt="2020-09-03T05:06:51.718" v="2032" actId="26606"/>
          <ac:spMkLst>
            <pc:docMk/>
            <pc:sldMk cId="1317728324" sldId="267"/>
            <ac:spMk id="10" creationId="{6D7D7F0C-622D-4D84-A68D-C1AF54B6347B}"/>
          </ac:spMkLst>
        </pc:spChg>
        <pc:spChg chg="add">
          <ac:chgData name="羽田野 拓" userId="a2621dbb4b80b59e" providerId="LiveId" clId="{3DF19D9A-9FBA-8F4A-B6BB-CAC5AB8D32E0}" dt="2020-09-03T05:06:51.718" v="2032" actId="26606"/>
          <ac:spMkLst>
            <pc:docMk/>
            <pc:sldMk cId="1317728324" sldId="267"/>
            <ac:spMk id="12" creationId="{02A2E7B6-CE50-4B96-A981-2A0250732818}"/>
          </ac:spMkLst>
        </pc:spChg>
        <pc:picChg chg="add mod">
          <ac:chgData name="羽田野 拓" userId="a2621dbb4b80b59e" providerId="LiveId" clId="{3DF19D9A-9FBA-8F4A-B6BB-CAC5AB8D32E0}" dt="2020-09-03T05:07:08.771" v="2035" actId="14100"/>
          <ac:picMkLst>
            <pc:docMk/>
            <pc:sldMk cId="1317728324" sldId="267"/>
            <ac:picMk id="4" creationId="{A2B5B63E-CA5F-C642-BC2F-C26DF009B4E7}"/>
          </ac:picMkLst>
        </pc:picChg>
        <pc:picChg chg="add mod">
          <ac:chgData name="羽田野 拓" userId="a2621dbb4b80b59e" providerId="LiveId" clId="{3DF19D9A-9FBA-8F4A-B6BB-CAC5AB8D32E0}" dt="2020-09-03T05:06:59.930" v="2033" actId="1076"/>
          <ac:picMkLst>
            <pc:docMk/>
            <pc:sldMk cId="1317728324" sldId="267"/>
            <ac:picMk id="5" creationId="{74EC591C-9F6E-F24F-BEAF-679A1A957C6D}"/>
          </ac:picMkLst>
        </pc:picChg>
      </pc:sldChg>
      <pc:sldChg chg="modSp add mod">
        <pc:chgData name="羽田野 拓" userId="a2621dbb4b80b59e" providerId="LiveId" clId="{3DF19D9A-9FBA-8F4A-B6BB-CAC5AB8D32E0}" dt="2020-09-03T06:44:06.912" v="2206" actId="27636"/>
        <pc:sldMkLst>
          <pc:docMk/>
          <pc:sldMk cId="3839309541" sldId="268"/>
        </pc:sldMkLst>
        <pc:spChg chg="mod">
          <ac:chgData name="羽田野 拓" userId="a2621dbb4b80b59e" providerId="LiveId" clId="{3DF19D9A-9FBA-8F4A-B6BB-CAC5AB8D32E0}" dt="2020-09-03T06:40:09.789" v="2075" actId="20577"/>
          <ac:spMkLst>
            <pc:docMk/>
            <pc:sldMk cId="3839309541" sldId="268"/>
            <ac:spMk id="2" creationId="{A37610CB-AE2C-6B4D-8ABC-7AE99604F77D}"/>
          </ac:spMkLst>
        </pc:spChg>
        <pc:spChg chg="mod">
          <ac:chgData name="羽田野 拓" userId="a2621dbb4b80b59e" providerId="LiveId" clId="{3DF19D9A-9FBA-8F4A-B6BB-CAC5AB8D32E0}" dt="2020-09-03T06:44:06.912" v="2206" actId="27636"/>
          <ac:spMkLst>
            <pc:docMk/>
            <pc:sldMk cId="3839309541" sldId="268"/>
            <ac:spMk id="3" creationId="{8A5CA96E-010E-8641-856F-88B36AFD77A9}"/>
          </ac:spMkLst>
        </pc:spChg>
      </pc:sldChg>
      <pc:sldChg chg="modSp add mod">
        <pc:chgData name="羽田野 拓" userId="a2621dbb4b80b59e" providerId="LiveId" clId="{3DF19D9A-9FBA-8F4A-B6BB-CAC5AB8D32E0}" dt="2020-09-03T06:46:19.027" v="2304" actId="58"/>
        <pc:sldMkLst>
          <pc:docMk/>
          <pc:sldMk cId="799070716" sldId="269"/>
        </pc:sldMkLst>
        <pc:spChg chg="mod">
          <ac:chgData name="羽田野 拓" userId="a2621dbb4b80b59e" providerId="LiveId" clId="{3DF19D9A-9FBA-8F4A-B6BB-CAC5AB8D32E0}" dt="2020-09-03T06:42:41.556" v="2189" actId="20577"/>
          <ac:spMkLst>
            <pc:docMk/>
            <pc:sldMk cId="799070716" sldId="269"/>
            <ac:spMk id="2" creationId="{A37610CB-AE2C-6B4D-8ABC-7AE99604F77D}"/>
          </ac:spMkLst>
        </pc:spChg>
        <pc:spChg chg="mod">
          <ac:chgData name="羽田野 拓" userId="a2621dbb4b80b59e" providerId="LiveId" clId="{3DF19D9A-9FBA-8F4A-B6BB-CAC5AB8D32E0}" dt="2020-09-03T06:46:19.027" v="2304" actId="58"/>
          <ac:spMkLst>
            <pc:docMk/>
            <pc:sldMk cId="799070716" sldId="269"/>
            <ac:spMk id="3" creationId="{8A5CA96E-010E-8641-856F-88B36AFD77A9}"/>
          </ac:spMkLst>
        </pc:spChg>
      </pc:sldChg>
      <pc:sldChg chg="addSp delSp modSp add mod setBg modAnim">
        <pc:chgData name="羽田野 拓" userId="a2621dbb4b80b59e" providerId="LiveId" clId="{3DF19D9A-9FBA-8F4A-B6BB-CAC5AB8D32E0}" dt="2020-09-04T03:09:53.371" v="4915" actId="1076"/>
        <pc:sldMkLst>
          <pc:docMk/>
          <pc:sldMk cId="341465492" sldId="270"/>
        </pc:sldMkLst>
        <pc:spChg chg="del">
          <ac:chgData name="羽田野 拓" userId="a2621dbb4b80b59e" providerId="LiveId" clId="{3DF19D9A-9FBA-8F4A-B6BB-CAC5AB8D32E0}" dt="2020-09-03T13:02:28.726" v="2308" actId="26606"/>
          <ac:spMkLst>
            <pc:docMk/>
            <pc:sldMk cId="341465492" sldId="270"/>
            <ac:spMk id="2" creationId="{767B3678-6E8B-5147-8833-70E6010FCDE3}"/>
          </ac:spMkLst>
        </pc:spChg>
        <pc:spChg chg="del">
          <ac:chgData name="羽田野 拓" userId="a2621dbb4b80b59e" providerId="LiveId" clId="{3DF19D9A-9FBA-8F4A-B6BB-CAC5AB8D32E0}" dt="2020-09-03T13:02:21.515" v="2306"/>
          <ac:spMkLst>
            <pc:docMk/>
            <pc:sldMk cId="341465492" sldId="270"/>
            <ac:spMk id="3" creationId="{BF5DFD78-1FF7-D24D-9136-2E9F528381AF}"/>
          </ac:spMkLst>
        </pc:spChg>
        <pc:spChg chg="add mod">
          <ac:chgData name="羽田野 拓" userId="a2621dbb4b80b59e" providerId="LiveId" clId="{3DF19D9A-9FBA-8F4A-B6BB-CAC5AB8D32E0}" dt="2020-09-04T03:09:44.800" v="4912" actId="1076"/>
          <ac:spMkLst>
            <pc:docMk/>
            <pc:sldMk cId="341465492" sldId="270"/>
            <ac:spMk id="5" creationId="{1E21A294-3BFA-0740-B231-AC630C9874F0}"/>
          </ac:spMkLst>
        </pc:spChg>
        <pc:spChg chg="add del mod">
          <ac:chgData name="羽田野 拓" userId="a2621dbb4b80b59e" providerId="LiveId" clId="{3DF19D9A-9FBA-8F4A-B6BB-CAC5AB8D32E0}" dt="2020-09-04T03:09:35.988" v="4903" actId="767"/>
          <ac:spMkLst>
            <pc:docMk/>
            <pc:sldMk cId="341465492" sldId="270"/>
            <ac:spMk id="6" creationId="{331AE2F3-8A73-D747-94F3-5900F17E4857}"/>
          </ac:spMkLst>
        </pc:spChg>
        <pc:spChg chg="add">
          <ac:chgData name="羽田野 拓" userId="a2621dbb4b80b59e" providerId="LiveId" clId="{3DF19D9A-9FBA-8F4A-B6BB-CAC5AB8D32E0}" dt="2020-09-03T13:02:28.726" v="2308" actId="26606"/>
          <ac:spMkLst>
            <pc:docMk/>
            <pc:sldMk cId="341465492" sldId="270"/>
            <ac:spMk id="9" creationId="{AA6EC888-B85F-410F-B430-06583E94BEEC}"/>
          </ac:spMkLst>
        </pc:spChg>
        <pc:spChg chg="add">
          <ac:chgData name="羽田野 拓" userId="a2621dbb4b80b59e" providerId="LiveId" clId="{3DF19D9A-9FBA-8F4A-B6BB-CAC5AB8D32E0}" dt="2020-09-03T13:02:28.726" v="2308" actId="26606"/>
          <ac:spMkLst>
            <pc:docMk/>
            <pc:sldMk cId="341465492" sldId="270"/>
            <ac:spMk id="11" creationId="{9485DA84-CB73-4E5E-9864-2460CE28055D}"/>
          </ac:spMkLst>
        </pc:spChg>
        <pc:spChg chg="add">
          <ac:chgData name="羽田野 拓" userId="a2621dbb4b80b59e" providerId="LiveId" clId="{3DF19D9A-9FBA-8F4A-B6BB-CAC5AB8D32E0}" dt="2020-09-03T13:02:28.726" v="2308" actId="26606"/>
          <ac:spMkLst>
            <pc:docMk/>
            <pc:sldMk cId="341465492" sldId="270"/>
            <ac:spMk id="13" creationId="{7D49185E-361A-421B-8F2D-11C7FFC686F0}"/>
          </ac:spMkLst>
        </pc:spChg>
        <pc:spChg chg="add">
          <ac:chgData name="羽田野 拓" userId="a2621dbb4b80b59e" providerId="LiveId" clId="{3DF19D9A-9FBA-8F4A-B6BB-CAC5AB8D32E0}" dt="2020-09-03T13:02:28.726" v="2308" actId="26606"/>
          <ac:spMkLst>
            <pc:docMk/>
            <pc:sldMk cId="341465492" sldId="270"/>
            <ac:spMk id="15" creationId="{14B85BAA-C37F-44B4-B427-B4F10EBB4183}"/>
          </ac:spMkLst>
        </pc:spChg>
        <pc:spChg chg="add">
          <ac:chgData name="羽田野 拓" userId="a2621dbb4b80b59e" providerId="LiveId" clId="{3DF19D9A-9FBA-8F4A-B6BB-CAC5AB8D32E0}" dt="2020-09-03T13:02:28.726" v="2308" actId="26606"/>
          <ac:spMkLst>
            <pc:docMk/>
            <pc:sldMk cId="341465492" sldId="270"/>
            <ac:spMk id="17" creationId="{EDC4EE06-D7B4-4FAC-A561-38A1C380232A}"/>
          </ac:spMkLst>
        </pc:spChg>
        <pc:spChg chg="add">
          <ac:chgData name="羽田野 拓" userId="a2621dbb4b80b59e" providerId="LiveId" clId="{3DF19D9A-9FBA-8F4A-B6BB-CAC5AB8D32E0}" dt="2020-09-03T13:02:28.726" v="2308" actId="26606"/>
          <ac:spMkLst>
            <pc:docMk/>
            <pc:sldMk cId="341465492" sldId="270"/>
            <ac:spMk id="19" creationId="{9018D83B-903C-4782-B1BB-A45164A71F60}"/>
          </ac:spMkLst>
        </pc:spChg>
        <pc:spChg chg="add">
          <ac:chgData name="羽田野 拓" userId="a2621dbb4b80b59e" providerId="LiveId" clId="{3DF19D9A-9FBA-8F4A-B6BB-CAC5AB8D32E0}" dt="2020-09-03T13:02:28.726" v="2308" actId="26606"/>
          <ac:spMkLst>
            <pc:docMk/>
            <pc:sldMk cId="341465492" sldId="270"/>
            <ac:spMk id="21" creationId="{8785589A-A5AC-409A-B2A2-24D871B4CEF0}"/>
          </ac:spMkLst>
        </pc:spChg>
        <pc:picChg chg="add mod">
          <ac:chgData name="羽田野 拓" userId="a2621dbb4b80b59e" providerId="LiveId" clId="{3DF19D9A-9FBA-8F4A-B6BB-CAC5AB8D32E0}" dt="2020-09-04T03:09:53.371" v="4915" actId="1076"/>
          <ac:picMkLst>
            <pc:docMk/>
            <pc:sldMk cId="341465492" sldId="270"/>
            <ac:picMk id="4" creationId="{BBF61AB2-9849-3844-B38F-919126972F1E}"/>
          </ac:picMkLst>
        </pc:picChg>
      </pc:sldChg>
      <pc:sldChg chg="addSp delSp modSp add mod ord setBg">
        <pc:chgData name="羽田野 拓" userId="a2621dbb4b80b59e" providerId="LiveId" clId="{3DF19D9A-9FBA-8F4A-B6BB-CAC5AB8D32E0}" dt="2020-09-04T02:39:49.234" v="3736" actId="14100"/>
        <pc:sldMkLst>
          <pc:docMk/>
          <pc:sldMk cId="3944677717" sldId="271"/>
        </pc:sldMkLst>
        <pc:spChg chg="del">
          <ac:chgData name="羽田野 拓" userId="a2621dbb4b80b59e" providerId="LiveId" clId="{3DF19D9A-9FBA-8F4A-B6BB-CAC5AB8D32E0}" dt="2020-09-03T16:44:10.451" v="2386" actId="26606"/>
          <ac:spMkLst>
            <pc:docMk/>
            <pc:sldMk cId="3944677717" sldId="271"/>
            <ac:spMk id="2" creationId="{0B03D35E-67BA-774D-8E95-56AAF5D9B1A2}"/>
          </ac:spMkLst>
        </pc:spChg>
        <pc:spChg chg="del">
          <ac:chgData name="羽田野 拓" userId="a2621dbb4b80b59e" providerId="LiveId" clId="{3DF19D9A-9FBA-8F4A-B6BB-CAC5AB8D32E0}" dt="2020-09-03T16:44:10.451" v="2386" actId="26606"/>
          <ac:spMkLst>
            <pc:docMk/>
            <pc:sldMk cId="3944677717" sldId="271"/>
            <ac:spMk id="3" creationId="{89748BC5-3027-8444-86AA-FAF948FF314A}"/>
          </ac:spMkLst>
        </pc:spChg>
        <pc:spChg chg="add del mod">
          <ac:chgData name="羽田野 拓" userId="a2621dbb4b80b59e" providerId="LiveId" clId="{3DF19D9A-9FBA-8F4A-B6BB-CAC5AB8D32E0}" dt="2020-09-04T02:28:26.805" v="3657" actId="478"/>
          <ac:spMkLst>
            <pc:docMk/>
            <pc:sldMk cId="3944677717" sldId="271"/>
            <ac:spMk id="4" creationId="{197E9A43-EE82-344A-9584-ED45A406767A}"/>
          </ac:spMkLst>
        </pc:spChg>
        <pc:spChg chg="add mod">
          <ac:chgData name="羽田野 拓" userId="a2621dbb4b80b59e" providerId="LiveId" clId="{3DF19D9A-9FBA-8F4A-B6BB-CAC5AB8D32E0}" dt="2020-09-04T02:28:11.781" v="3656" actId="1076"/>
          <ac:spMkLst>
            <pc:docMk/>
            <pc:sldMk cId="3944677717" sldId="271"/>
            <ac:spMk id="8" creationId="{A0746A3E-4CB2-2545-8655-61E1CF227E45}"/>
          </ac:spMkLst>
        </pc:spChg>
        <pc:spChg chg="add">
          <ac:chgData name="羽田野 拓" userId="a2621dbb4b80b59e" providerId="LiveId" clId="{3DF19D9A-9FBA-8F4A-B6BB-CAC5AB8D32E0}" dt="2020-09-03T16:44:10.451" v="2386" actId="26606"/>
          <ac:spMkLst>
            <pc:docMk/>
            <pc:sldMk cId="3944677717" sldId="271"/>
            <ac:spMk id="71" creationId="{AA6EC888-B85F-410F-B430-06583E94BEEC}"/>
          </ac:spMkLst>
        </pc:spChg>
        <pc:spChg chg="add">
          <ac:chgData name="羽田野 拓" userId="a2621dbb4b80b59e" providerId="LiveId" clId="{3DF19D9A-9FBA-8F4A-B6BB-CAC5AB8D32E0}" dt="2020-09-03T16:44:10.451" v="2386" actId="26606"/>
          <ac:spMkLst>
            <pc:docMk/>
            <pc:sldMk cId="3944677717" sldId="271"/>
            <ac:spMk id="73" creationId="{69805AF4-7989-43AB-9A60-14E3F851FB30}"/>
          </ac:spMkLst>
        </pc:spChg>
        <pc:spChg chg="add">
          <ac:chgData name="羽田野 拓" userId="a2621dbb4b80b59e" providerId="LiveId" clId="{3DF19D9A-9FBA-8F4A-B6BB-CAC5AB8D32E0}" dt="2020-09-03T16:44:10.451" v="2386" actId="26606"/>
          <ac:spMkLst>
            <pc:docMk/>
            <pc:sldMk cId="3944677717" sldId="271"/>
            <ac:spMk id="75" creationId="{E0036B63-B0EC-4AF3-95D3-2E2DCA25FBC6}"/>
          </ac:spMkLst>
        </pc:spChg>
        <pc:picChg chg="add mod">
          <ac:chgData name="羽田野 拓" userId="a2621dbb4b80b59e" providerId="LiveId" clId="{3DF19D9A-9FBA-8F4A-B6BB-CAC5AB8D32E0}" dt="2020-09-04T02:37:59.851" v="3710" actId="1076"/>
          <ac:picMkLst>
            <pc:docMk/>
            <pc:sldMk cId="3944677717" sldId="271"/>
            <ac:picMk id="6" creationId="{B3660488-436B-6B4E-8C5E-9128B51DCE1A}"/>
          </ac:picMkLst>
        </pc:picChg>
        <pc:picChg chg="add mod">
          <ac:chgData name="羽田野 拓" userId="a2621dbb4b80b59e" providerId="LiveId" clId="{3DF19D9A-9FBA-8F4A-B6BB-CAC5AB8D32E0}" dt="2020-09-04T02:37:59.851" v="3710" actId="1076"/>
          <ac:picMkLst>
            <pc:docMk/>
            <pc:sldMk cId="3944677717" sldId="271"/>
            <ac:picMk id="9" creationId="{502C1C48-F716-8145-9427-6A1BA80FF9EC}"/>
          </ac:picMkLst>
        </pc:picChg>
        <pc:picChg chg="add mod">
          <ac:chgData name="羽田野 拓" userId="a2621dbb4b80b59e" providerId="LiveId" clId="{3DF19D9A-9FBA-8F4A-B6BB-CAC5AB8D32E0}" dt="2020-09-04T02:38:41.533" v="3721" actId="14100"/>
          <ac:picMkLst>
            <pc:docMk/>
            <pc:sldMk cId="3944677717" sldId="271"/>
            <ac:picMk id="11" creationId="{E53055A0-9818-4D41-B704-623A0009AD41}"/>
          </ac:picMkLst>
        </pc:picChg>
        <pc:picChg chg="add mod">
          <ac:chgData name="羽田野 拓" userId="a2621dbb4b80b59e" providerId="LiveId" clId="{3DF19D9A-9FBA-8F4A-B6BB-CAC5AB8D32E0}" dt="2020-09-04T02:38:46.531" v="3722" actId="1076"/>
          <ac:picMkLst>
            <pc:docMk/>
            <pc:sldMk cId="3944677717" sldId="271"/>
            <ac:picMk id="13" creationId="{6BF9FE3D-A959-DA4C-84D9-8569648C4AB4}"/>
          </ac:picMkLst>
        </pc:picChg>
        <pc:picChg chg="add del mod">
          <ac:chgData name="羽田野 拓" userId="a2621dbb4b80b59e" providerId="LiveId" clId="{3DF19D9A-9FBA-8F4A-B6BB-CAC5AB8D32E0}" dt="2020-09-04T02:36:45.657" v="3701" actId="478"/>
          <ac:picMkLst>
            <pc:docMk/>
            <pc:sldMk cId="3944677717" sldId="271"/>
            <ac:picMk id="15" creationId="{E2A01852-5CCE-7943-9FB2-505F522917DC}"/>
          </ac:picMkLst>
        </pc:picChg>
        <pc:picChg chg="add mod">
          <ac:chgData name="羽田野 拓" userId="a2621dbb4b80b59e" providerId="LiveId" clId="{3DF19D9A-9FBA-8F4A-B6BB-CAC5AB8D32E0}" dt="2020-09-04T02:38:20.112" v="3715" actId="1076"/>
          <ac:picMkLst>
            <pc:docMk/>
            <pc:sldMk cId="3944677717" sldId="271"/>
            <ac:picMk id="17" creationId="{000D0A68-EC72-FE44-87C4-32A1467EF620}"/>
          </ac:picMkLst>
        </pc:picChg>
        <pc:picChg chg="add mod">
          <ac:chgData name="羽田野 拓" userId="a2621dbb4b80b59e" providerId="LiveId" clId="{3DF19D9A-9FBA-8F4A-B6BB-CAC5AB8D32E0}" dt="2020-09-04T02:38:54.091" v="3723" actId="14100"/>
          <ac:picMkLst>
            <pc:docMk/>
            <pc:sldMk cId="3944677717" sldId="271"/>
            <ac:picMk id="19" creationId="{C81D0CDC-E375-FD4E-BC1A-E4B6ACB4F09A}"/>
          </ac:picMkLst>
        </pc:picChg>
        <pc:picChg chg="add mod">
          <ac:chgData name="羽田野 拓" userId="a2621dbb4b80b59e" providerId="LiveId" clId="{3DF19D9A-9FBA-8F4A-B6BB-CAC5AB8D32E0}" dt="2020-09-04T02:39:16.013" v="3730" actId="14100"/>
          <ac:picMkLst>
            <pc:docMk/>
            <pc:sldMk cId="3944677717" sldId="271"/>
            <ac:picMk id="21" creationId="{C8A6CBF3-E315-1144-B114-05C53A4E3A6B}"/>
          </ac:picMkLst>
        </pc:picChg>
        <pc:picChg chg="add mod">
          <ac:chgData name="羽田野 拓" userId="a2621dbb4b80b59e" providerId="LiveId" clId="{3DF19D9A-9FBA-8F4A-B6BB-CAC5AB8D32E0}" dt="2020-09-04T02:39:49.234" v="3736" actId="14100"/>
          <ac:picMkLst>
            <pc:docMk/>
            <pc:sldMk cId="3944677717" sldId="271"/>
            <ac:picMk id="23" creationId="{40521B34-3FA3-6A46-973A-ADF60124A0BD}"/>
          </ac:picMkLst>
        </pc:picChg>
        <pc:picChg chg="add del mod">
          <ac:chgData name="羽田野 拓" userId="a2621dbb4b80b59e" providerId="LiveId" clId="{3DF19D9A-9FBA-8F4A-B6BB-CAC5AB8D32E0}" dt="2020-09-04T02:28:03.016" v="3653" actId="478"/>
          <ac:picMkLst>
            <pc:docMk/>
            <pc:sldMk cId="3944677717" sldId="271"/>
            <ac:picMk id="7170" creationId="{99AF2C3E-D2B3-2743-8F12-86BF447FF9CD}"/>
          </ac:picMkLst>
        </pc:picChg>
        <pc:picChg chg="add del">
          <ac:chgData name="羽田野 拓" userId="a2621dbb4b80b59e" providerId="LiveId" clId="{3DF19D9A-9FBA-8F4A-B6BB-CAC5AB8D32E0}" dt="2020-09-04T02:28:36.034" v="3659" actId="478"/>
          <ac:picMkLst>
            <pc:docMk/>
            <pc:sldMk cId="3944677717" sldId="271"/>
            <ac:picMk id="7172" creationId="{506B2A14-FE3A-5541-A9D5-63CF1452E29D}"/>
          </ac:picMkLst>
        </pc:picChg>
        <pc:picChg chg="add del mod">
          <ac:chgData name="羽田野 拓" userId="a2621dbb4b80b59e" providerId="LiveId" clId="{3DF19D9A-9FBA-8F4A-B6BB-CAC5AB8D32E0}" dt="2020-09-04T02:29:15.924" v="3664" actId="478"/>
          <ac:picMkLst>
            <pc:docMk/>
            <pc:sldMk cId="3944677717" sldId="271"/>
            <ac:picMk id="7174" creationId="{5957686A-8BC1-1947-B39B-60BEB6956BBE}"/>
          </ac:picMkLst>
        </pc:picChg>
        <pc:picChg chg="add del">
          <ac:chgData name="羽田野 拓" userId="a2621dbb4b80b59e" providerId="LiveId" clId="{3DF19D9A-9FBA-8F4A-B6BB-CAC5AB8D32E0}" dt="2020-09-04T02:29:15.924" v="3664" actId="478"/>
          <ac:picMkLst>
            <pc:docMk/>
            <pc:sldMk cId="3944677717" sldId="271"/>
            <ac:picMk id="7176" creationId="{6415BECB-275A-D04F-B3CE-7D29DB333A00}"/>
          </ac:picMkLst>
        </pc:picChg>
      </pc:sldChg>
      <pc:sldChg chg="addSp modSp add mod">
        <pc:chgData name="羽田野 拓" userId="a2621dbb4b80b59e" providerId="LiveId" clId="{3DF19D9A-9FBA-8F4A-B6BB-CAC5AB8D32E0}" dt="2020-09-03T16:56:41.879" v="2442" actId="1076"/>
        <pc:sldMkLst>
          <pc:docMk/>
          <pc:sldMk cId="4046357061" sldId="272"/>
        </pc:sldMkLst>
        <pc:spChg chg="mod">
          <ac:chgData name="羽田野 拓" userId="a2621dbb4b80b59e" providerId="LiveId" clId="{3DF19D9A-9FBA-8F4A-B6BB-CAC5AB8D32E0}" dt="2020-09-03T16:56:41.879" v="2442" actId="1076"/>
          <ac:spMkLst>
            <pc:docMk/>
            <pc:sldMk cId="4046357061" sldId="272"/>
            <ac:spMk id="2" creationId="{F42CED09-5084-0142-84C7-8C9E4C6C9FA0}"/>
          </ac:spMkLst>
        </pc:spChg>
        <pc:picChg chg="add mod">
          <ac:chgData name="羽田野 拓" userId="a2621dbb4b80b59e" providerId="LiveId" clId="{3DF19D9A-9FBA-8F4A-B6BB-CAC5AB8D32E0}" dt="2020-09-03T16:51:03.300" v="2399" actId="1076"/>
          <ac:picMkLst>
            <pc:docMk/>
            <pc:sldMk cId="4046357061" sldId="272"/>
            <ac:picMk id="8194" creationId="{DDA427A4-3E12-DA4C-A851-E31B72DAC182}"/>
          </ac:picMkLst>
        </pc:picChg>
        <pc:picChg chg="add mod">
          <ac:chgData name="羽田野 拓" userId="a2621dbb4b80b59e" providerId="LiveId" clId="{3DF19D9A-9FBA-8F4A-B6BB-CAC5AB8D32E0}" dt="2020-09-03T16:51:04.500" v="2400" actId="1076"/>
          <ac:picMkLst>
            <pc:docMk/>
            <pc:sldMk cId="4046357061" sldId="272"/>
            <ac:picMk id="8196" creationId="{79848148-691D-1947-B4EE-7072CCD299CD}"/>
          </ac:picMkLst>
        </pc:picChg>
      </pc:sldChg>
      <pc:sldChg chg="addSp delSp modSp add mod">
        <pc:chgData name="羽田野 拓" userId="a2621dbb4b80b59e" providerId="LiveId" clId="{3DF19D9A-9FBA-8F4A-B6BB-CAC5AB8D32E0}" dt="2020-09-03T17:04:57.573" v="2499" actId="1076"/>
        <pc:sldMkLst>
          <pc:docMk/>
          <pc:sldMk cId="2073265927" sldId="273"/>
        </pc:sldMkLst>
        <pc:spChg chg="del">
          <ac:chgData name="羽田野 拓" userId="a2621dbb4b80b59e" providerId="LiveId" clId="{3DF19D9A-9FBA-8F4A-B6BB-CAC5AB8D32E0}" dt="2020-09-03T16:58:44.182" v="2443" actId="478"/>
          <ac:spMkLst>
            <pc:docMk/>
            <pc:sldMk cId="2073265927" sldId="273"/>
            <ac:spMk id="2" creationId="{82E16A0F-B1C3-2147-8E5A-E1C2D42BB533}"/>
          </ac:spMkLst>
        </pc:spChg>
        <pc:spChg chg="del">
          <ac:chgData name="羽田野 拓" userId="a2621dbb4b80b59e" providerId="LiveId" clId="{3DF19D9A-9FBA-8F4A-B6BB-CAC5AB8D32E0}" dt="2020-09-03T16:58:46.934" v="2444" actId="478"/>
          <ac:spMkLst>
            <pc:docMk/>
            <pc:sldMk cId="2073265927" sldId="273"/>
            <ac:spMk id="3" creationId="{CB1EA522-E521-D144-9CB6-F24A61D4CAC4}"/>
          </ac:spMkLst>
        </pc:spChg>
        <pc:spChg chg="add mod">
          <ac:chgData name="羽田野 拓" userId="a2621dbb4b80b59e" providerId="LiveId" clId="{3DF19D9A-9FBA-8F4A-B6BB-CAC5AB8D32E0}" dt="2020-09-03T17:04:24.841" v="2493" actId="1076"/>
          <ac:spMkLst>
            <pc:docMk/>
            <pc:sldMk cId="2073265927" sldId="273"/>
            <ac:spMk id="5" creationId="{AD53BD6A-108B-D244-9BFC-68A4DAE91B23}"/>
          </ac:spMkLst>
        </pc:spChg>
        <pc:picChg chg="add mod">
          <ac:chgData name="羽田野 拓" userId="a2621dbb4b80b59e" providerId="LiveId" clId="{3DF19D9A-9FBA-8F4A-B6BB-CAC5AB8D32E0}" dt="2020-09-03T17:04:27.964" v="2494" actId="1076"/>
          <ac:picMkLst>
            <pc:docMk/>
            <pc:sldMk cId="2073265927" sldId="273"/>
            <ac:picMk id="9218" creationId="{B442106B-2C54-B34B-A50E-0B8FE0D9819C}"/>
          </ac:picMkLst>
        </pc:picChg>
        <pc:picChg chg="add mod">
          <ac:chgData name="羽田野 拓" userId="a2621dbb4b80b59e" providerId="LiveId" clId="{3DF19D9A-9FBA-8F4A-B6BB-CAC5AB8D32E0}" dt="2020-09-03T17:04:57.573" v="2499" actId="1076"/>
          <ac:picMkLst>
            <pc:docMk/>
            <pc:sldMk cId="2073265927" sldId="273"/>
            <ac:picMk id="9220" creationId="{66041184-9162-F449-942C-B355C9DD59AB}"/>
          </ac:picMkLst>
        </pc:picChg>
        <pc:picChg chg="add mod">
          <ac:chgData name="羽田野 拓" userId="a2621dbb4b80b59e" providerId="LiveId" clId="{3DF19D9A-9FBA-8F4A-B6BB-CAC5AB8D32E0}" dt="2020-09-03T17:04:55.212" v="2498" actId="1076"/>
          <ac:picMkLst>
            <pc:docMk/>
            <pc:sldMk cId="2073265927" sldId="273"/>
            <ac:picMk id="9222" creationId="{30AC2C07-BFB6-B049-A570-50C46F94BBAD}"/>
          </ac:picMkLst>
        </pc:picChg>
      </pc:sldChg>
      <pc:sldChg chg="addSp delSp modSp add mod setBg">
        <pc:chgData name="羽田野 拓" userId="a2621dbb4b80b59e" providerId="LiveId" clId="{3DF19D9A-9FBA-8F4A-B6BB-CAC5AB8D32E0}" dt="2020-09-04T01:53:17.789" v="3520" actId="26606"/>
        <pc:sldMkLst>
          <pc:docMk/>
          <pc:sldMk cId="4067249085" sldId="274"/>
        </pc:sldMkLst>
        <pc:spChg chg="mod">
          <ac:chgData name="羽田野 拓" userId="a2621dbb4b80b59e" providerId="LiveId" clId="{3DF19D9A-9FBA-8F4A-B6BB-CAC5AB8D32E0}" dt="2020-09-04T01:53:17.789" v="3520" actId="26606"/>
          <ac:spMkLst>
            <pc:docMk/>
            <pc:sldMk cId="4067249085" sldId="274"/>
            <ac:spMk id="2" creationId="{5EA3F046-E216-B24A-9B59-C544841318C1}"/>
          </ac:spMkLst>
        </pc:spChg>
        <pc:spChg chg="mod">
          <ac:chgData name="羽田野 拓" userId="a2621dbb4b80b59e" providerId="LiveId" clId="{3DF19D9A-9FBA-8F4A-B6BB-CAC5AB8D32E0}" dt="2020-09-04T01:53:17.789" v="3520" actId="26606"/>
          <ac:spMkLst>
            <pc:docMk/>
            <pc:sldMk cId="4067249085" sldId="274"/>
            <ac:spMk id="3" creationId="{9FC5200A-3442-E74B-9F27-14BC61875186}"/>
          </ac:spMkLst>
        </pc:spChg>
        <pc:picChg chg="add del mod">
          <ac:chgData name="羽田野 拓" userId="a2621dbb4b80b59e" providerId="LiveId" clId="{3DF19D9A-9FBA-8F4A-B6BB-CAC5AB8D32E0}" dt="2020-09-04T01:53:11.929" v="3517" actId="478"/>
          <ac:picMkLst>
            <pc:docMk/>
            <pc:sldMk cId="4067249085" sldId="274"/>
            <ac:picMk id="4" creationId="{EC43D803-C3FE-8543-822B-D1EC5F94E3C0}"/>
          </ac:picMkLst>
        </pc:picChg>
        <pc:picChg chg="add mod">
          <ac:chgData name="羽田野 拓" userId="a2621dbb4b80b59e" providerId="LiveId" clId="{3DF19D9A-9FBA-8F4A-B6BB-CAC5AB8D32E0}" dt="2020-09-04T01:53:17.789" v="3520" actId="26606"/>
          <ac:picMkLst>
            <pc:docMk/>
            <pc:sldMk cId="4067249085" sldId="274"/>
            <ac:picMk id="5" creationId="{6D039A1D-3FAE-A442-8BFF-BDC5D795BFF2}"/>
          </ac:picMkLst>
        </pc:picChg>
      </pc:sldChg>
      <pc:sldChg chg="addSp modSp add mod setBg">
        <pc:chgData name="羽田野 拓" userId="a2621dbb4b80b59e" providerId="LiveId" clId="{3DF19D9A-9FBA-8F4A-B6BB-CAC5AB8D32E0}" dt="2020-09-04T02:55:28.228" v="3978" actId="27636"/>
        <pc:sldMkLst>
          <pc:docMk/>
          <pc:sldMk cId="1247721537" sldId="275"/>
        </pc:sldMkLst>
        <pc:spChg chg="mod">
          <ac:chgData name="羽田野 拓" userId="a2621dbb4b80b59e" providerId="LiveId" clId="{3DF19D9A-9FBA-8F4A-B6BB-CAC5AB8D32E0}" dt="2020-09-03T18:30:23.400" v="3340" actId="26606"/>
          <ac:spMkLst>
            <pc:docMk/>
            <pc:sldMk cId="1247721537" sldId="275"/>
            <ac:spMk id="2" creationId="{8A15D574-55AB-1242-AAA4-6F2CD6C539DA}"/>
          </ac:spMkLst>
        </pc:spChg>
        <pc:spChg chg="mod ord">
          <ac:chgData name="羽田野 拓" userId="a2621dbb4b80b59e" providerId="LiveId" clId="{3DF19D9A-9FBA-8F4A-B6BB-CAC5AB8D32E0}" dt="2020-09-04T02:55:28.228" v="3978" actId="27636"/>
          <ac:spMkLst>
            <pc:docMk/>
            <pc:sldMk cId="1247721537" sldId="275"/>
            <ac:spMk id="3" creationId="{61CFD55C-A00E-0A40-AF14-4E13681F4324}"/>
          </ac:spMkLst>
        </pc:spChg>
        <pc:spChg chg="add mod">
          <ac:chgData name="羽田野 拓" userId="a2621dbb4b80b59e" providerId="LiveId" clId="{3DF19D9A-9FBA-8F4A-B6BB-CAC5AB8D32E0}" dt="2020-09-03T18:34:03.782" v="3448" actId="207"/>
          <ac:spMkLst>
            <pc:docMk/>
            <pc:sldMk cId="1247721537" sldId="275"/>
            <ac:spMk id="4" creationId="{1C620294-1274-9C44-937A-E9F31D2F3071}"/>
          </ac:spMkLst>
        </pc:spChg>
        <pc:spChg chg="add">
          <ac:chgData name="羽田野 拓" userId="a2621dbb4b80b59e" providerId="LiveId" clId="{3DF19D9A-9FBA-8F4A-B6BB-CAC5AB8D32E0}" dt="2020-09-03T18:30:23.400" v="3340" actId="26606"/>
          <ac:spMkLst>
            <pc:docMk/>
            <pc:sldMk cId="1247721537" sldId="275"/>
            <ac:spMk id="70" creationId="{83B91B61-BFCA-4647-957E-A8269BE46F39}"/>
          </ac:spMkLst>
        </pc:spChg>
        <pc:spChg chg="add">
          <ac:chgData name="羽田野 拓" userId="a2621dbb4b80b59e" providerId="LiveId" clId="{3DF19D9A-9FBA-8F4A-B6BB-CAC5AB8D32E0}" dt="2020-09-03T18:30:23.400" v="3340" actId="26606"/>
          <ac:spMkLst>
            <pc:docMk/>
            <pc:sldMk cId="1247721537" sldId="275"/>
            <ac:spMk id="72" creationId="{92D1D7C6-1C89-420C-8D35-483654167118}"/>
          </ac:spMkLst>
        </pc:spChg>
        <pc:picChg chg="add mod">
          <ac:chgData name="羽田野 拓" userId="a2621dbb4b80b59e" providerId="LiveId" clId="{3DF19D9A-9FBA-8F4A-B6BB-CAC5AB8D32E0}" dt="2020-09-03T18:30:23.400" v="3340" actId="26606"/>
          <ac:picMkLst>
            <pc:docMk/>
            <pc:sldMk cId="1247721537" sldId="275"/>
            <ac:picMk id="10241" creationId="{9482C06C-177B-0644-A6E7-900E8149C101}"/>
          </ac:picMkLst>
        </pc:picChg>
      </pc:sldChg>
      <pc:sldChg chg="modSp add del mod">
        <pc:chgData name="羽田野 拓" userId="a2621dbb4b80b59e" providerId="LiveId" clId="{3DF19D9A-9FBA-8F4A-B6BB-CAC5AB8D32E0}" dt="2020-09-04T01:53:51.414" v="3557" actId="2696"/>
        <pc:sldMkLst>
          <pc:docMk/>
          <pc:sldMk cId="328787365" sldId="276"/>
        </pc:sldMkLst>
        <pc:spChg chg="mod">
          <ac:chgData name="羽田野 拓" userId="a2621dbb4b80b59e" providerId="LiveId" clId="{3DF19D9A-9FBA-8F4A-B6BB-CAC5AB8D32E0}" dt="2020-09-03T18:34:30.132" v="3460" actId="20577"/>
          <ac:spMkLst>
            <pc:docMk/>
            <pc:sldMk cId="328787365" sldId="276"/>
            <ac:spMk id="2" creationId="{5EA3F046-E216-B24A-9B59-C544841318C1}"/>
          </ac:spMkLst>
        </pc:spChg>
        <pc:spChg chg="mod">
          <ac:chgData name="羽田野 拓" userId="a2621dbb4b80b59e" providerId="LiveId" clId="{3DF19D9A-9FBA-8F4A-B6BB-CAC5AB8D32E0}" dt="2020-09-04T01:53:41.967" v="3555" actId="20577"/>
          <ac:spMkLst>
            <pc:docMk/>
            <pc:sldMk cId="328787365" sldId="276"/>
            <ac:spMk id="3" creationId="{9FC5200A-3442-E74B-9F27-14BC61875186}"/>
          </ac:spMkLst>
        </pc:spChg>
      </pc:sldChg>
      <pc:sldChg chg="addSp delSp modSp add mod setBg delDesignElem">
        <pc:chgData name="羽田野 拓" userId="a2621dbb4b80b59e" providerId="LiveId" clId="{3DF19D9A-9FBA-8F4A-B6BB-CAC5AB8D32E0}" dt="2020-09-04T03:03:04.823" v="4877" actId="1076"/>
        <pc:sldMkLst>
          <pc:docMk/>
          <pc:sldMk cId="3425782155" sldId="277"/>
        </pc:sldMkLst>
        <pc:spChg chg="mod">
          <ac:chgData name="羽田野 拓" userId="a2621dbb4b80b59e" providerId="LiveId" clId="{3DF19D9A-9FBA-8F4A-B6BB-CAC5AB8D32E0}" dt="2020-09-04T02:53:11.196" v="3917" actId="20577"/>
          <ac:spMkLst>
            <pc:docMk/>
            <pc:sldMk cId="3425782155" sldId="277"/>
            <ac:spMk id="2" creationId="{8A15D574-55AB-1242-AAA4-6F2CD6C539DA}"/>
          </ac:spMkLst>
        </pc:spChg>
        <pc:spChg chg="mod">
          <ac:chgData name="羽田野 拓" userId="a2621dbb4b80b59e" providerId="LiveId" clId="{3DF19D9A-9FBA-8F4A-B6BB-CAC5AB8D32E0}" dt="2020-09-04T03:01:25.733" v="4725" actId="20577"/>
          <ac:spMkLst>
            <pc:docMk/>
            <pc:sldMk cId="3425782155" sldId="277"/>
            <ac:spMk id="3" creationId="{61CFD55C-A00E-0A40-AF14-4E13681F4324}"/>
          </ac:spMkLst>
        </pc:spChg>
        <pc:spChg chg="del mod">
          <ac:chgData name="羽田野 拓" userId="a2621dbb4b80b59e" providerId="LiveId" clId="{3DF19D9A-9FBA-8F4A-B6BB-CAC5AB8D32E0}" dt="2020-09-04T02:59:38.949" v="4450" actId="478"/>
          <ac:spMkLst>
            <pc:docMk/>
            <pc:sldMk cId="3425782155" sldId="277"/>
            <ac:spMk id="4" creationId="{1C620294-1274-9C44-937A-E9F31D2F3071}"/>
          </ac:spMkLst>
        </pc:spChg>
        <pc:spChg chg="add mod">
          <ac:chgData name="羽田野 拓" userId="a2621dbb4b80b59e" providerId="LiveId" clId="{3DF19D9A-9FBA-8F4A-B6BB-CAC5AB8D32E0}" dt="2020-09-04T03:03:04.823" v="4877" actId="1076"/>
          <ac:spMkLst>
            <pc:docMk/>
            <pc:sldMk cId="3425782155" sldId="277"/>
            <ac:spMk id="11" creationId="{CFD8717E-B935-E246-B39D-A0A44D94952A}"/>
          </ac:spMkLst>
        </pc:spChg>
        <pc:spChg chg="del">
          <ac:chgData name="羽田野 拓" userId="a2621dbb4b80b59e" providerId="LiveId" clId="{3DF19D9A-9FBA-8F4A-B6BB-CAC5AB8D32E0}" dt="2020-09-03T18:34:23.041" v="3450"/>
          <ac:spMkLst>
            <pc:docMk/>
            <pc:sldMk cId="3425782155" sldId="277"/>
            <ac:spMk id="70" creationId="{83B91B61-BFCA-4647-957E-A8269BE46F39}"/>
          </ac:spMkLst>
        </pc:spChg>
        <pc:spChg chg="del">
          <ac:chgData name="羽田野 拓" userId="a2621dbb4b80b59e" providerId="LiveId" clId="{3DF19D9A-9FBA-8F4A-B6BB-CAC5AB8D32E0}" dt="2020-09-03T18:34:23.041" v="3450"/>
          <ac:spMkLst>
            <pc:docMk/>
            <pc:sldMk cId="3425782155" sldId="277"/>
            <ac:spMk id="72" creationId="{92D1D7C6-1C89-420C-8D35-483654167118}"/>
          </ac:spMkLst>
        </pc:spChg>
        <pc:spChg chg="add">
          <ac:chgData name="羽田野 拓" userId="a2621dbb4b80b59e" providerId="LiveId" clId="{3DF19D9A-9FBA-8F4A-B6BB-CAC5AB8D32E0}" dt="2020-09-04T02:54:02.941" v="3920" actId="26606"/>
          <ac:spMkLst>
            <pc:docMk/>
            <pc:sldMk cId="3425782155" sldId="277"/>
            <ac:spMk id="11267" creationId="{83B91B61-BFCA-4647-957E-A8269BE46F39}"/>
          </ac:spMkLst>
        </pc:spChg>
        <pc:spChg chg="add">
          <ac:chgData name="羽田野 拓" userId="a2621dbb4b80b59e" providerId="LiveId" clId="{3DF19D9A-9FBA-8F4A-B6BB-CAC5AB8D32E0}" dt="2020-09-04T02:54:02.941" v="3920" actId="26606"/>
          <ac:spMkLst>
            <pc:docMk/>
            <pc:sldMk cId="3425782155" sldId="277"/>
            <ac:spMk id="11268" creationId="{92D1D7C6-1C89-420C-8D35-483654167118}"/>
          </ac:spMkLst>
        </pc:spChg>
        <pc:picChg chg="del">
          <ac:chgData name="羽田野 拓" userId="a2621dbb4b80b59e" providerId="LiveId" clId="{3DF19D9A-9FBA-8F4A-B6BB-CAC5AB8D32E0}" dt="2020-09-04T02:53:50.114" v="3918" actId="478"/>
          <ac:picMkLst>
            <pc:docMk/>
            <pc:sldMk cId="3425782155" sldId="277"/>
            <ac:picMk id="10241" creationId="{9482C06C-177B-0644-A6E7-900E8149C101}"/>
          </ac:picMkLst>
        </pc:picChg>
        <pc:picChg chg="add mod ord">
          <ac:chgData name="羽田野 拓" userId="a2621dbb4b80b59e" providerId="LiveId" clId="{3DF19D9A-9FBA-8F4A-B6BB-CAC5AB8D32E0}" dt="2020-09-04T02:54:02.941" v="3920" actId="26606"/>
          <ac:picMkLst>
            <pc:docMk/>
            <pc:sldMk cId="3425782155" sldId="277"/>
            <ac:picMk id="11265" creationId="{9B02C0B2-2D55-7B40-958D-F706815C43A4}"/>
          </ac:picMkLst>
        </pc:picChg>
      </pc:sldChg>
      <pc:sldChg chg="addSp delSp modSp add mod setBg modClrScheme chgLayout">
        <pc:chgData name="羽田野 拓" userId="a2621dbb4b80b59e" providerId="LiveId" clId="{3DF19D9A-9FBA-8F4A-B6BB-CAC5AB8D32E0}" dt="2020-09-04T02:53:00.868" v="3909" actId="26606"/>
        <pc:sldMkLst>
          <pc:docMk/>
          <pc:sldMk cId="2081364911" sldId="278"/>
        </pc:sldMkLst>
        <pc:spChg chg="mod ord">
          <ac:chgData name="羽田野 拓" userId="a2621dbb4b80b59e" providerId="LiveId" clId="{3DF19D9A-9FBA-8F4A-B6BB-CAC5AB8D32E0}" dt="2020-09-04T02:51:49.365" v="3891" actId="700"/>
          <ac:spMkLst>
            <pc:docMk/>
            <pc:sldMk cId="2081364911" sldId="278"/>
            <ac:spMk id="2" creationId="{5EA3F046-E216-B24A-9B59-C544841318C1}"/>
          </ac:spMkLst>
        </pc:spChg>
        <pc:spChg chg="mod ord">
          <ac:chgData name="羽田野 拓" userId="a2621dbb4b80b59e" providerId="LiveId" clId="{3DF19D9A-9FBA-8F4A-B6BB-CAC5AB8D32E0}" dt="2020-09-04T02:51:49.365" v="3891" actId="700"/>
          <ac:spMkLst>
            <pc:docMk/>
            <pc:sldMk cId="2081364911" sldId="278"/>
            <ac:spMk id="3" creationId="{9FC5200A-3442-E74B-9F27-14BC61875186}"/>
          </ac:spMkLst>
        </pc:spChg>
        <pc:spChg chg="add del mod">
          <ac:chgData name="羽田野 拓" userId="a2621dbb4b80b59e" providerId="LiveId" clId="{3DF19D9A-9FBA-8F4A-B6BB-CAC5AB8D32E0}" dt="2020-09-04T02:41:03.585" v="3738" actId="478"/>
          <ac:spMkLst>
            <pc:docMk/>
            <pc:sldMk cId="2081364911" sldId="278"/>
            <ac:spMk id="4" creationId="{9B4C5924-44FB-184A-A3C3-8E40F299B14C}"/>
          </ac:spMkLst>
        </pc:spChg>
        <pc:spChg chg="add del mod">
          <ac:chgData name="羽田野 拓" userId="a2621dbb4b80b59e" providerId="LiveId" clId="{3DF19D9A-9FBA-8F4A-B6BB-CAC5AB8D32E0}" dt="2020-09-04T02:41:06.671" v="3739" actId="478"/>
          <ac:spMkLst>
            <pc:docMk/>
            <pc:sldMk cId="2081364911" sldId="278"/>
            <ac:spMk id="6" creationId="{8EB434F9-BD14-7649-96D2-80547CA3996E}"/>
          </ac:spMkLst>
        </pc:spChg>
        <pc:spChg chg="add del mod ord">
          <ac:chgData name="羽田野 拓" userId="a2621dbb4b80b59e" providerId="LiveId" clId="{3DF19D9A-9FBA-8F4A-B6BB-CAC5AB8D32E0}" dt="2020-09-04T02:51:49.365" v="3891" actId="700"/>
          <ac:spMkLst>
            <pc:docMk/>
            <pc:sldMk cId="2081364911" sldId="278"/>
            <ac:spMk id="7" creationId="{5E86DD97-7B61-F142-96D6-05D43125656B}"/>
          </ac:spMkLst>
        </pc:spChg>
        <pc:spChg chg="add del mod">
          <ac:chgData name="羽田野 拓" userId="a2621dbb4b80b59e" providerId="LiveId" clId="{3DF19D9A-9FBA-8F4A-B6BB-CAC5AB8D32E0}" dt="2020-09-04T02:52:02.163" v="3907" actId="478"/>
          <ac:spMkLst>
            <pc:docMk/>
            <pc:sldMk cId="2081364911" sldId="278"/>
            <ac:spMk id="8" creationId="{E8A5D832-393E-3A42-AFDA-4DA733183492}"/>
          </ac:spMkLst>
        </pc:spChg>
        <pc:picChg chg="del">
          <ac:chgData name="羽田野 拓" userId="a2621dbb4b80b59e" providerId="LiveId" clId="{3DF19D9A-9FBA-8F4A-B6BB-CAC5AB8D32E0}" dt="2020-09-04T01:54:17.871" v="3619" actId="478"/>
          <ac:picMkLst>
            <pc:docMk/>
            <pc:sldMk cId="2081364911" sldId="278"/>
            <ac:picMk id="5" creationId="{6D039A1D-3FAE-A442-8BFF-BDC5D795BFF2}"/>
          </ac:picMkLst>
        </pc:picChg>
        <pc:picChg chg="add del mod">
          <ac:chgData name="羽田野 拓" userId="a2621dbb4b80b59e" providerId="LiveId" clId="{3DF19D9A-9FBA-8F4A-B6BB-CAC5AB8D32E0}" dt="2020-09-04T02:41:00.841" v="3737" actId="478"/>
          <ac:picMkLst>
            <pc:docMk/>
            <pc:sldMk cId="2081364911" sldId="278"/>
            <ac:picMk id="12290" creationId="{85BEA55E-4EF4-DC4F-AACE-CD79D6B45CC5}"/>
          </ac:picMkLst>
        </pc:picChg>
        <pc:picChg chg="add mod">
          <ac:chgData name="羽田野 拓" userId="a2621dbb4b80b59e" providerId="LiveId" clId="{3DF19D9A-9FBA-8F4A-B6BB-CAC5AB8D32E0}" dt="2020-09-04T02:53:00.868" v="3909" actId="26606"/>
          <ac:picMkLst>
            <pc:docMk/>
            <pc:sldMk cId="2081364911" sldId="278"/>
            <ac:picMk id="12292" creationId="{12AFD4ED-06D0-9348-A2B3-873CA53C6163}"/>
          </ac:picMkLst>
        </pc:picChg>
      </pc:sldChg>
      <pc:sldChg chg="addSp delSp modSp add mod">
        <pc:chgData name="羽田野 拓" userId="a2621dbb4b80b59e" providerId="LiveId" clId="{3DF19D9A-9FBA-8F4A-B6BB-CAC5AB8D32E0}" dt="2020-09-04T02:45:48.329" v="3783"/>
        <pc:sldMkLst>
          <pc:docMk/>
          <pc:sldMk cId="3989792673" sldId="279"/>
        </pc:sldMkLst>
        <pc:spChg chg="mod">
          <ac:chgData name="羽田野 拓" userId="a2621dbb4b80b59e" providerId="LiveId" clId="{3DF19D9A-9FBA-8F4A-B6BB-CAC5AB8D32E0}" dt="2020-09-04T02:44:24.857" v="3758" actId="20577"/>
          <ac:spMkLst>
            <pc:docMk/>
            <pc:sldMk cId="3989792673" sldId="279"/>
            <ac:spMk id="2" creationId="{B3DA9604-6BA0-7B48-8140-701D7CC8B63A}"/>
          </ac:spMkLst>
        </pc:spChg>
        <pc:spChg chg="del">
          <ac:chgData name="羽田野 拓" userId="a2621dbb4b80b59e" providerId="LiveId" clId="{3DF19D9A-9FBA-8F4A-B6BB-CAC5AB8D32E0}" dt="2020-09-04T02:44:28.217" v="3759"/>
          <ac:spMkLst>
            <pc:docMk/>
            <pc:sldMk cId="3989792673" sldId="279"/>
            <ac:spMk id="3" creationId="{27368DCF-4EA2-2743-A146-9A7FE45DBE46}"/>
          </ac:spMkLst>
        </pc:spChg>
        <pc:spChg chg="add del mod">
          <ac:chgData name="羽田野 拓" userId="a2621dbb4b80b59e" providerId="LiveId" clId="{3DF19D9A-9FBA-8F4A-B6BB-CAC5AB8D32E0}" dt="2020-09-04T02:45:48.329" v="3783"/>
          <ac:spMkLst>
            <pc:docMk/>
            <pc:sldMk cId="3989792673" sldId="279"/>
            <ac:spMk id="4" creationId="{6EF6A01B-9CAF-CC4E-8E2E-49693E06210D}"/>
          </ac:spMkLst>
        </pc:spChg>
        <pc:spChg chg="add mod">
          <ac:chgData name="羽田野 拓" userId="a2621dbb4b80b59e" providerId="LiveId" clId="{3DF19D9A-9FBA-8F4A-B6BB-CAC5AB8D32E0}" dt="2020-09-04T02:45:33.944" v="3780" actId="27636"/>
          <ac:spMkLst>
            <pc:docMk/>
            <pc:sldMk cId="3989792673" sldId="279"/>
            <ac:spMk id="5" creationId="{A2648DF0-3EE5-F846-AF68-06A2ED52ABE1}"/>
          </ac:spMkLst>
        </pc:spChg>
        <pc:spChg chg="add del mod">
          <ac:chgData name="羽田野 拓" userId="a2621dbb4b80b59e" providerId="LiveId" clId="{3DF19D9A-9FBA-8F4A-B6BB-CAC5AB8D32E0}" dt="2020-09-04T02:45:09.341" v="3765" actId="478"/>
          <ac:spMkLst>
            <pc:docMk/>
            <pc:sldMk cId="3989792673" sldId="279"/>
            <ac:spMk id="6" creationId="{C4131AF4-81EE-E04A-B21F-BED3AC9027D8}"/>
          </ac:spMkLst>
        </pc:spChg>
        <pc:picChg chg="add mod">
          <ac:chgData name="羽田野 拓" userId="a2621dbb4b80b59e" providerId="LiveId" clId="{3DF19D9A-9FBA-8F4A-B6BB-CAC5AB8D32E0}" dt="2020-09-04T02:44:39.283" v="3762" actId="1076"/>
          <ac:picMkLst>
            <pc:docMk/>
            <pc:sldMk cId="3989792673" sldId="279"/>
            <ac:picMk id="13314" creationId="{53F67689-09E5-794C-BF46-0C91B8B43C70}"/>
          </ac:picMkLst>
        </pc:picChg>
      </pc:sldChg>
      <pc:sldChg chg="addSp delSp modSp add mod">
        <pc:chgData name="羽田野 拓" userId="a2621dbb4b80b59e" providerId="LiveId" clId="{3DF19D9A-9FBA-8F4A-B6BB-CAC5AB8D32E0}" dt="2020-09-05T15:26:32.421" v="5658" actId="20577"/>
        <pc:sldMkLst>
          <pc:docMk/>
          <pc:sldMk cId="27736720" sldId="280"/>
        </pc:sldMkLst>
        <pc:spChg chg="mod">
          <ac:chgData name="羽田野 拓" userId="a2621dbb4b80b59e" providerId="LiveId" clId="{3DF19D9A-9FBA-8F4A-B6BB-CAC5AB8D32E0}" dt="2020-09-04T03:10:53.716" v="4923" actId="20577"/>
          <ac:spMkLst>
            <pc:docMk/>
            <pc:sldMk cId="27736720" sldId="280"/>
            <ac:spMk id="2" creationId="{1DF3CBBD-790A-504A-A2AE-C664A2CB867D}"/>
          </ac:spMkLst>
        </pc:spChg>
        <pc:spChg chg="mod">
          <ac:chgData name="羽田野 拓" userId="a2621dbb4b80b59e" providerId="LiveId" clId="{3DF19D9A-9FBA-8F4A-B6BB-CAC5AB8D32E0}" dt="2020-09-05T15:26:32.421" v="5658" actId="20577"/>
          <ac:spMkLst>
            <pc:docMk/>
            <pc:sldMk cId="27736720" sldId="280"/>
            <ac:spMk id="3" creationId="{F423353B-FF26-5849-B12D-C7BC0E5E1300}"/>
          </ac:spMkLst>
        </pc:spChg>
        <pc:spChg chg="del">
          <ac:chgData name="羽田野 拓" userId="a2621dbb4b80b59e" providerId="LiveId" clId="{3DF19D9A-9FBA-8F4A-B6BB-CAC5AB8D32E0}" dt="2020-09-04T03:11:08.261" v="4926" actId="478"/>
          <ac:spMkLst>
            <pc:docMk/>
            <pc:sldMk cId="27736720" sldId="280"/>
            <ac:spMk id="4" creationId="{B7BB9054-F942-DD40-AF42-16DD858BAC9F}"/>
          </ac:spMkLst>
        </pc:spChg>
        <pc:spChg chg="del">
          <ac:chgData name="羽田野 拓" userId="a2621dbb4b80b59e" providerId="LiveId" clId="{3DF19D9A-9FBA-8F4A-B6BB-CAC5AB8D32E0}" dt="2020-09-04T03:11:08.261" v="4926" actId="478"/>
          <ac:spMkLst>
            <pc:docMk/>
            <pc:sldMk cId="27736720" sldId="280"/>
            <ac:spMk id="5" creationId="{A63AB20E-098B-6540-A8BB-A2A94F3C3C47}"/>
          </ac:spMkLst>
        </pc:spChg>
        <pc:spChg chg="del">
          <ac:chgData name="羽田野 拓" userId="a2621dbb4b80b59e" providerId="LiveId" clId="{3DF19D9A-9FBA-8F4A-B6BB-CAC5AB8D32E0}" dt="2020-09-04T03:11:11.774" v="4927" actId="478"/>
          <ac:spMkLst>
            <pc:docMk/>
            <pc:sldMk cId="27736720" sldId="280"/>
            <ac:spMk id="9" creationId="{CFD10A3A-229A-F646-B9A6-81F306E4DE90}"/>
          </ac:spMkLst>
        </pc:spChg>
        <pc:spChg chg="del">
          <ac:chgData name="羽田野 拓" userId="a2621dbb4b80b59e" providerId="LiveId" clId="{3DF19D9A-9FBA-8F4A-B6BB-CAC5AB8D32E0}" dt="2020-09-04T03:11:11.774" v="4927" actId="478"/>
          <ac:spMkLst>
            <pc:docMk/>
            <pc:sldMk cId="27736720" sldId="280"/>
            <ac:spMk id="11" creationId="{7A5AFA9E-0A49-E542-954D-64722BA58C17}"/>
          </ac:spMkLst>
        </pc:spChg>
        <pc:spChg chg="del">
          <ac:chgData name="羽田野 拓" userId="a2621dbb4b80b59e" providerId="LiveId" clId="{3DF19D9A-9FBA-8F4A-B6BB-CAC5AB8D32E0}" dt="2020-09-04T03:11:04.482" v="4925" actId="478"/>
          <ac:spMkLst>
            <pc:docMk/>
            <pc:sldMk cId="27736720" sldId="280"/>
            <ac:spMk id="12" creationId="{CAC07D13-843D-8340-93F9-472AAD70B8CF}"/>
          </ac:spMkLst>
        </pc:spChg>
        <pc:spChg chg="add del mod">
          <ac:chgData name="羽田野 拓" userId="a2621dbb4b80b59e" providerId="LiveId" clId="{3DF19D9A-9FBA-8F4A-B6BB-CAC5AB8D32E0}" dt="2020-09-05T12:57:58.106" v="5129" actId="478"/>
          <ac:spMkLst>
            <pc:docMk/>
            <pc:sldMk cId="27736720" sldId="280"/>
            <ac:spMk id="17" creationId="{000DF60C-F53D-924C-9D18-BDAA5655E8E7}"/>
          </ac:spMkLst>
        </pc:spChg>
        <pc:spChg chg="add del mod">
          <ac:chgData name="羽田野 拓" userId="a2621dbb4b80b59e" providerId="LiveId" clId="{3DF19D9A-9FBA-8F4A-B6BB-CAC5AB8D32E0}" dt="2020-09-05T12:57:45.250" v="5126" actId="478"/>
          <ac:spMkLst>
            <pc:docMk/>
            <pc:sldMk cId="27736720" sldId="280"/>
            <ac:spMk id="18" creationId="{685A376C-D3A4-1B48-9BED-EE5DBAE21111}"/>
          </ac:spMkLst>
        </pc:spChg>
        <pc:spChg chg="add mod">
          <ac:chgData name="羽田野 拓" userId="a2621dbb4b80b59e" providerId="LiveId" clId="{3DF19D9A-9FBA-8F4A-B6BB-CAC5AB8D32E0}" dt="2020-09-05T12:57:50.392" v="5127" actId="14100"/>
          <ac:spMkLst>
            <pc:docMk/>
            <pc:sldMk cId="27736720" sldId="280"/>
            <ac:spMk id="19" creationId="{914FA492-BBE1-7442-BBB4-05E04EE32490}"/>
          </ac:spMkLst>
        </pc:spChg>
        <pc:spChg chg="add mod">
          <ac:chgData name="羽田野 拓" userId="a2621dbb4b80b59e" providerId="LiveId" clId="{3DF19D9A-9FBA-8F4A-B6BB-CAC5AB8D32E0}" dt="2020-09-05T12:57:40.331" v="5125"/>
          <ac:spMkLst>
            <pc:docMk/>
            <pc:sldMk cId="27736720" sldId="280"/>
            <ac:spMk id="21" creationId="{A68FE328-A8CB-C84C-A472-8EDE73C4F400}"/>
          </ac:spMkLst>
        </pc:spChg>
        <pc:spChg chg="add del mod">
          <ac:chgData name="羽田野 拓" userId="a2621dbb4b80b59e" providerId="LiveId" clId="{3DF19D9A-9FBA-8F4A-B6BB-CAC5AB8D32E0}" dt="2020-09-05T12:57:53.703" v="5128" actId="478"/>
          <ac:spMkLst>
            <pc:docMk/>
            <pc:sldMk cId="27736720" sldId="280"/>
            <ac:spMk id="22" creationId="{17841303-05F0-9843-87C4-8FCF05A05660}"/>
          </ac:spMkLst>
        </pc:spChg>
        <pc:picChg chg="add mod">
          <ac:chgData name="羽田野 拓" userId="a2621dbb4b80b59e" providerId="LiveId" clId="{3DF19D9A-9FBA-8F4A-B6BB-CAC5AB8D32E0}" dt="2020-09-05T12:57:40.331" v="5125"/>
          <ac:picMkLst>
            <pc:docMk/>
            <pc:sldMk cId="27736720" sldId="280"/>
            <ac:picMk id="13" creationId="{E377715A-9AED-9440-8B9A-94F22FBA269A}"/>
          </ac:picMkLst>
        </pc:picChg>
        <pc:picChg chg="add mod">
          <ac:chgData name="羽田野 拓" userId="a2621dbb4b80b59e" providerId="LiveId" clId="{3DF19D9A-9FBA-8F4A-B6BB-CAC5AB8D32E0}" dt="2020-09-05T12:58:07.807" v="5135" actId="1076"/>
          <ac:picMkLst>
            <pc:docMk/>
            <pc:sldMk cId="27736720" sldId="280"/>
            <ac:picMk id="14" creationId="{7C2CF943-C0F4-E44E-9CD9-3165AADCEAB0}"/>
          </ac:picMkLst>
        </pc:picChg>
        <pc:picChg chg="add mod">
          <ac:chgData name="羽田野 拓" userId="a2621dbb4b80b59e" providerId="LiveId" clId="{3DF19D9A-9FBA-8F4A-B6BB-CAC5AB8D32E0}" dt="2020-09-05T12:57:40.331" v="5125"/>
          <ac:picMkLst>
            <pc:docMk/>
            <pc:sldMk cId="27736720" sldId="280"/>
            <ac:picMk id="15" creationId="{9A3B13D3-2E93-B549-9801-87B6BA511E48}"/>
          </ac:picMkLst>
        </pc:picChg>
        <pc:picChg chg="add mod">
          <ac:chgData name="羽田野 拓" userId="a2621dbb4b80b59e" providerId="LiveId" clId="{3DF19D9A-9FBA-8F4A-B6BB-CAC5AB8D32E0}" dt="2020-09-05T12:58:06.325" v="5134" actId="1076"/>
          <ac:picMkLst>
            <pc:docMk/>
            <pc:sldMk cId="27736720" sldId="280"/>
            <ac:picMk id="16" creationId="{70E9FD22-92D6-CA49-BB8A-7BF933B9A95D}"/>
          </ac:picMkLst>
        </pc:picChg>
        <pc:picChg chg="add mod">
          <ac:chgData name="羽田野 拓" userId="a2621dbb4b80b59e" providerId="LiveId" clId="{3DF19D9A-9FBA-8F4A-B6BB-CAC5AB8D32E0}" dt="2020-09-05T12:58:34.074" v="5136" actId="14826"/>
          <ac:picMkLst>
            <pc:docMk/>
            <pc:sldMk cId="27736720" sldId="280"/>
            <ac:picMk id="20" creationId="{D99B77BD-E832-8F47-9283-388A9C7788D2}"/>
          </ac:picMkLst>
        </pc:picChg>
        <pc:picChg chg="del">
          <ac:chgData name="羽田野 拓" userId="a2621dbb4b80b59e" providerId="LiveId" clId="{3DF19D9A-9FBA-8F4A-B6BB-CAC5AB8D32E0}" dt="2020-09-04T03:11:08.261" v="4926" actId="478"/>
          <ac:picMkLst>
            <pc:docMk/>
            <pc:sldMk cId="27736720" sldId="280"/>
            <ac:picMk id="6146" creationId="{96E5D392-923F-AD43-BB25-3383332CA2C4}"/>
          </ac:picMkLst>
        </pc:picChg>
        <pc:picChg chg="del">
          <ac:chgData name="羽田野 拓" userId="a2621dbb4b80b59e" providerId="LiveId" clId="{3DF19D9A-9FBA-8F4A-B6BB-CAC5AB8D32E0}" dt="2020-09-04T03:11:08.261" v="4926" actId="478"/>
          <ac:picMkLst>
            <pc:docMk/>
            <pc:sldMk cId="27736720" sldId="280"/>
            <ac:picMk id="6148" creationId="{256FA4BC-C8E3-C242-9A98-96EAD6831985}"/>
          </ac:picMkLst>
        </pc:picChg>
        <pc:picChg chg="del">
          <ac:chgData name="羽田野 拓" userId="a2621dbb4b80b59e" providerId="LiveId" clId="{3DF19D9A-9FBA-8F4A-B6BB-CAC5AB8D32E0}" dt="2020-09-04T03:11:11.774" v="4927" actId="478"/>
          <ac:picMkLst>
            <pc:docMk/>
            <pc:sldMk cId="27736720" sldId="280"/>
            <ac:picMk id="6150" creationId="{B80CF612-DBC8-9348-887E-B0521EE85CC5}"/>
          </ac:picMkLst>
        </pc:picChg>
        <pc:picChg chg="del">
          <ac:chgData name="羽田野 拓" userId="a2621dbb4b80b59e" providerId="LiveId" clId="{3DF19D9A-9FBA-8F4A-B6BB-CAC5AB8D32E0}" dt="2020-09-04T03:11:11.774" v="4927" actId="478"/>
          <ac:picMkLst>
            <pc:docMk/>
            <pc:sldMk cId="27736720" sldId="280"/>
            <ac:picMk id="6152" creationId="{1F3A0A06-B3CF-E243-A17B-97D10792BF3E}"/>
          </ac:picMkLst>
        </pc:picChg>
      </pc:sldChg>
      <pc:sldChg chg="add del setBg">
        <pc:chgData name="羽田野 拓" userId="a2621dbb4b80b59e" providerId="LiveId" clId="{3DF19D9A-9FBA-8F4A-B6BB-CAC5AB8D32E0}" dt="2020-09-04T03:10:45.387" v="4917"/>
        <pc:sldMkLst>
          <pc:docMk/>
          <pc:sldMk cId="2948121076" sldId="280"/>
        </pc:sldMkLst>
      </pc:sldChg>
      <pc:sldChg chg="delSp modSp add del mod setBg">
        <pc:chgData name="羽田野 拓" userId="a2621dbb4b80b59e" providerId="LiveId" clId="{3DF19D9A-9FBA-8F4A-B6BB-CAC5AB8D32E0}" dt="2020-09-04T04:36:25.547" v="5031" actId="2696"/>
        <pc:sldMkLst>
          <pc:docMk/>
          <pc:sldMk cId="1221154703" sldId="281"/>
        </pc:sldMkLst>
        <pc:spChg chg="mod">
          <ac:chgData name="羽田野 拓" userId="a2621dbb4b80b59e" providerId="LiveId" clId="{3DF19D9A-9FBA-8F4A-B6BB-CAC5AB8D32E0}" dt="2020-09-04T03:11:54.573" v="4961" actId="14100"/>
          <ac:spMkLst>
            <pc:docMk/>
            <pc:sldMk cId="1221154703" sldId="281"/>
            <ac:spMk id="2" creationId="{5EA3F046-E216-B24A-9B59-C544841318C1}"/>
          </ac:spMkLst>
        </pc:spChg>
        <pc:spChg chg="mod">
          <ac:chgData name="羽田野 拓" userId="a2621dbb4b80b59e" providerId="LiveId" clId="{3DF19D9A-9FBA-8F4A-B6BB-CAC5AB8D32E0}" dt="2020-09-04T03:11:26.553" v="4930" actId="20577"/>
          <ac:spMkLst>
            <pc:docMk/>
            <pc:sldMk cId="1221154703" sldId="281"/>
            <ac:spMk id="3" creationId="{9FC5200A-3442-E74B-9F27-14BC61875186}"/>
          </ac:spMkLst>
        </pc:spChg>
        <pc:picChg chg="del">
          <ac:chgData name="羽田野 拓" userId="a2621dbb4b80b59e" providerId="LiveId" clId="{3DF19D9A-9FBA-8F4A-B6BB-CAC5AB8D32E0}" dt="2020-09-04T03:11:23.048" v="4929" actId="478"/>
          <ac:picMkLst>
            <pc:docMk/>
            <pc:sldMk cId="1221154703" sldId="281"/>
            <ac:picMk id="5" creationId="{6D039A1D-3FAE-A442-8BFF-BDC5D795BFF2}"/>
          </ac:picMkLst>
        </pc:picChg>
      </pc:sldChg>
      <pc:sldChg chg="addSp modSp add mod setBg">
        <pc:chgData name="羽田野 拓" userId="a2621dbb4b80b59e" providerId="LiveId" clId="{3DF19D9A-9FBA-8F4A-B6BB-CAC5AB8D32E0}" dt="2020-09-05T15:14:27.262" v="5259" actId="14100"/>
        <pc:sldMkLst>
          <pc:docMk/>
          <pc:sldMk cId="437882426" sldId="282"/>
        </pc:sldMkLst>
        <pc:spChg chg="mod">
          <ac:chgData name="羽田野 拓" userId="a2621dbb4b80b59e" providerId="LiveId" clId="{3DF19D9A-9FBA-8F4A-B6BB-CAC5AB8D32E0}" dt="2020-09-05T15:14:27.262" v="5259" actId="14100"/>
          <ac:spMkLst>
            <pc:docMk/>
            <pc:sldMk cId="437882426" sldId="282"/>
            <ac:spMk id="2" creationId="{5EA3F046-E216-B24A-9B59-C544841318C1}"/>
          </ac:spMkLst>
        </pc:spChg>
        <pc:spChg chg="mod">
          <ac:chgData name="羽田野 拓" userId="a2621dbb4b80b59e" providerId="LiveId" clId="{3DF19D9A-9FBA-8F4A-B6BB-CAC5AB8D32E0}" dt="2020-09-05T12:59:39.716" v="5253" actId="20577"/>
          <ac:spMkLst>
            <pc:docMk/>
            <pc:sldMk cId="437882426" sldId="282"/>
            <ac:spMk id="3" creationId="{9FC5200A-3442-E74B-9F27-14BC61875186}"/>
          </ac:spMkLst>
        </pc:spChg>
        <pc:picChg chg="add mod">
          <ac:chgData name="羽田野 拓" userId="a2621dbb4b80b59e" providerId="LiveId" clId="{3DF19D9A-9FBA-8F4A-B6BB-CAC5AB8D32E0}" dt="2020-09-05T15:14:22.018" v="5258" actId="1076"/>
          <ac:picMkLst>
            <pc:docMk/>
            <pc:sldMk cId="437882426" sldId="282"/>
            <ac:picMk id="19458" creationId="{5ADB3631-61BC-9247-A79C-D996758527CA}"/>
          </ac:picMkLst>
        </pc:picChg>
      </pc:sldChg>
      <pc:sldChg chg="addSp modSp add mod setBg">
        <pc:chgData name="羽田野 拓" userId="a2621dbb4b80b59e" providerId="LiveId" clId="{3DF19D9A-9FBA-8F4A-B6BB-CAC5AB8D32E0}" dt="2020-09-05T16:07:31.550" v="6938" actId="1076"/>
        <pc:sldMkLst>
          <pc:docMk/>
          <pc:sldMk cId="331674224" sldId="283"/>
        </pc:sldMkLst>
        <pc:spChg chg="mod">
          <ac:chgData name="羽田野 拓" userId="a2621dbb4b80b59e" providerId="LiveId" clId="{3DF19D9A-9FBA-8F4A-B6BB-CAC5AB8D32E0}" dt="2020-09-05T15:49:08.232" v="6579" actId="26606"/>
          <ac:spMkLst>
            <pc:docMk/>
            <pc:sldMk cId="331674224" sldId="283"/>
            <ac:spMk id="2" creationId="{5EA3F046-E216-B24A-9B59-C544841318C1}"/>
          </ac:spMkLst>
        </pc:spChg>
        <pc:spChg chg="mod">
          <ac:chgData name="羽田野 拓" userId="a2621dbb4b80b59e" providerId="LiveId" clId="{3DF19D9A-9FBA-8F4A-B6BB-CAC5AB8D32E0}" dt="2020-09-05T15:49:08.232" v="6579" actId="26606"/>
          <ac:spMkLst>
            <pc:docMk/>
            <pc:sldMk cId="331674224" sldId="283"/>
            <ac:spMk id="3" creationId="{9FC5200A-3442-E74B-9F27-14BC61875186}"/>
          </ac:spMkLst>
        </pc:spChg>
        <pc:picChg chg="add mod">
          <ac:chgData name="羽田野 拓" userId="a2621dbb4b80b59e" providerId="LiveId" clId="{3DF19D9A-9FBA-8F4A-B6BB-CAC5AB8D32E0}" dt="2020-09-05T16:07:31.550" v="6938" actId="1076"/>
          <ac:picMkLst>
            <pc:docMk/>
            <pc:sldMk cId="331674224" sldId="283"/>
            <ac:picMk id="5" creationId="{EE73A73A-6ACB-A948-A1C9-DF7FB7E6A8C0}"/>
          </ac:picMkLst>
        </pc:picChg>
        <pc:picChg chg="add mod">
          <ac:chgData name="羽田野 拓" userId="a2621dbb4b80b59e" providerId="LiveId" clId="{3DF19D9A-9FBA-8F4A-B6BB-CAC5AB8D32E0}" dt="2020-09-05T16:07:24.759" v="6936" actId="1076"/>
          <ac:picMkLst>
            <pc:docMk/>
            <pc:sldMk cId="331674224" sldId="283"/>
            <ac:picMk id="21506" creationId="{0DF83DB6-B772-1B4C-B7AD-5B4D6569793C}"/>
          </ac:picMkLst>
        </pc:picChg>
      </pc:sldChg>
      <pc:sldChg chg="addSp modSp add mod setBg">
        <pc:chgData name="羽田野 拓" userId="a2621dbb4b80b59e" providerId="LiveId" clId="{3DF19D9A-9FBA-8F4A-B6BB-CAC5AB8D32E0}" dt="2020-09-05T16:27:48.809" v="7175" actId="20577"/>
        <pc:sldMkLst>
          <pc:docMk/>
          <pc:sldMk cId="2725201702" sldId="284"/>
        </pc:sldMkLst>
        <pc:spChg chg="mod">
          <ac:chgData name="羽田野 拓" userId="a2621dbb4b80b59e" providerId="LiveId" clId="{3DF19D9A-9FBA-8F4A-B6BB-CAC5AB8D32E0}" dt="2020-09-05T16:14:01.781" v="6982" actId="26606"/>
          <ac:spMkLst>
            <pc:docMk/>
            <pc:sldMk cId="2725201702" sldId="284"/>
            <ac:spMk id="2" creationId="{1DF3CBBD-790A-504A-A2AE-C664A2CB867D}"/>
          </ac:spMkLst>
        </pc:spChg>
        <pc:spChg chg="mod">
          <ac:chgData name="羽田野 拓" userId="a2621dbb4b80b59e" providerId="LiveId" clId="{3DF19D9A-9FBA-8F4A-B6BB-CAC5AB8D32E0}" dt="2020-09-05T16:27:48.809" v="7175" actId="20577"/>
          <ac:spMkLst>
            <pc:docMk/>
            <pc:sldMk cId="2725201702" sldId="284"/>
            <ac:spMk id="3" creationId="{F423353B-FF26-5849-B12D-C7BC0E5E1300}"/>
          </ac:spMkLst>
        </pc:spChg>
        <pc:picChg chg="add mod">
          <ac:chgData name="羽田野 拓" userId="a2621dbb4b80b59e" providerId="LiveId" clId="{3DF19D9A-9FBA-8F4A-B6BB-CAC5AB8D32E0}" dt="2020-09-05T16:14:14.876" v="6987" actId="1076"/>
          <ac:picMkLst>
            <pc:docMk/>
            <pc:sldMk cId="2725201702" sldId="284"/>
            <ac:picMk id="16386" creationId="{C52E559F-D197-5D4F-9EAB-330F7CCEB3F6}"/>
          </ac:picMkLst>
        </pc:picChg>
      </pc:sldChg>
      <pc:sldChg chg="addSp modSp add mod setBg">
        <pc:chgData name="羽田野 拓" userId="a2621dbb4b80b59e" providerId="LiveId" clId="{3DF19D9A-9FBA-8F4A-B6BB-CAC5AB8D32E0}" dt="2020-09-05T18:07:46.288" v="8123" actId="6549"/>
        <pc:sldMkLst>
          <pc:docMk/>
          <pc:sldMk cId="1510353222" sldId="285"/>
        </pc:sldMkLst>
        <pc:spChg chg="mod">
          <ac:chgData name="羽田野 拓" userId="a2621dbb4b80b59e" providerId="LiveId" clId="{3DF19D9A-9FBA-8F4A-B6BB-CAC5AB8D32E0}" dt="2020-09-05T18:05:59.607" v="8022" actId="20577"/>
          <ac:spMkLst>
            <pc:docMk/>
            <pc:sldMk cId="1510353222" sldId="285"/>
            <ac:spMk id="2" creationId="{1DF3CBBD-790A-504A-A2AE-C664A2CB867D}"/>
          </ac:spMkLst>
        </pc:spChg>
        <pc:spChg chg="mod">
          <ac:chgData name="羽田野 拓" userId="a2621dbb4b80b59e" providerId="LiveId" clId="{3DF19D9A-9FBA-8F4A-B6BB-CAC5AB8D32E0}" dt="2020-09-05T18:05:47.159" v="8016" actId="26606"/>
          <ac:spMkLst>
            <pc:docMk/>
            <pc:sldMk cId="1510353222" sldId="285"/>
            <ac:spMk id="3" creationId="{F423353B-FF26-5849-B12D-C7BC0E5E1300}"/>
          </ac:spMkLst>
        </pc:spChg>
        <pc:spChg chg="add mod">
          <ac:chgData name="羽田野 拓" userId="a2621dbb4b80b59e" providerId="LiveId" clId="{3DF19D9A-9FBA-8F4A-B6BB-CAC5AB8D32E0}" dt="2020-09-05T18:07:46.288" v="8123" actId="6549"/>
          <ac:spMkLst>
            <pc:docMk/>
            <pc:sldMk cId="1510353222" sldId="285"/>
            <ac:spMk id="5" creationId="{A8701BC5-EEBB-9749-A680-210A58FB6898}"/>
          </ac:spMkLst>
        </pc:spChg>
        <pc:picChg chg="add mod">
          <ac:chgData name="羽田野 拓" userId="a2621dbb4b80b59e" providerId="LiveId" clId="{3DF19D9A-9FBA-8F4A-B6BB-CAC5AB8D32E0}" dt="2020-09-05T18:06:08.251" v="8023" actId="1076"/>
          <ac:picMkLst>
            <pc:docMk/>
            <pc:sldMk cId="1510353222" sldId="285"/>
            <ac:picMk id="17410" creationId="{3254033A-AF15-724D-90C7-9EB3F19EF444}"/>
          </ac:picMkLst>
        </pc:picChg>
      </pc:sldChg>
      <pc:sldChg chg="addSp delSp modSp add mod setBg delDesignElem">
        <pc:chgData name="羽田野 拓" userId="a2621dbb4b80b59e" providerId="LiveId" clId="{3DF19D9A-9FBA-8F4A-B6BB-CAC5AB8D32E0}" dt="2020-09-05T15:31:33.104" v="6234"/>
        <pc:sldMkLst>
          <pc:docMk/>
          <pc:sldMk cId="809351138" sldId="286"/>
        </pc:sldMkLst>
        <pc:spChg chg="mod">
          <ac:chgData name="羽田野 拓" userId="a2621dbb4b80b59e" providerId="LiveId" clId="{3DF19D9A-9FBA-8F4A-B6BB-CAC5AB8D32E0}" dt="2020-09-05T15:17:52.004" v="5277" actId="14100"/>
          <ac:spMkLst>
            <pc:docMk/>
            <pc:sldMk cId="809351138" sldId="286"/>
            <ac:spMk id="2" creationId="{8A15D574-55AB-1242-AAA4-6F2CD6C539DA}"/>
          </ac:spMkLst>
        </pc:spChg>
        <pc:spChg chg="mod">
          <ac:chgData name="羽田野 拓" userId="a2621dbb4b80b59e" providerId="LiveId" clId="{3DF19D9A-9FBA-8F4A-B6BB-CAC5AB8D32E0}" dt="2020-09-05T15:29:39.393" v="6065" actId="20577"/>
          <ac:spMkLst>
            <pc:docMk/>
            <pc:sldMk cId="809351138" sldId="286"/>
            <ac:spMk id="3" creationId="{61CFD55C-A00E-0A40-AF14-4E13681F4324}"/>
          </ac:spMkLst>
        </pc:spChg>
        <pc:spChg chg="add del mod">
          <ac:chgData name="羽田野 拓" userId="a2621dbb4b80b59e" providerId="LiveId" clId="{3DF19D9A-9FBA-8F4A-B6BB-CAC5AB8D32E0}" dt="2020-09-05T15:26:24.178" v="5649"/>
          <ac:spMkLst>
            <pc:docMk/>
            <pc:sldMk cId="809351138" sldId="286"/>
            <ac:spMk id="4" creationId="{C0D4FA4F-278D-D045-97A8-E3823040A8C0}"/>
          </ac:spMkLst>
        </pc:spChg>
        <pc:spChg chg="add del mod">
          <ac:chgData name="羽田野 拓" userId="a2621dbb4b80b59e" providerId="LiveId" clId="{3DF19D9A-9FBA-8F4A-B6BB-CAC5AB8D32E0}" dt="2020-09-05T15:26:24.181" v="5651"/>
          <ac:spMkLst>
            <pc:docMk/>
            <pc:sldMk cId="809351138" sldId="286"/>
            <ac:spMk id="5" creationId="{39D8B4A6-295E-F747-A959-13F93B776CBA}"/>
          </ac:spMkLst>
        </pc:spChg>
        <pc:spChg chg="add del mod">
          <ac:chgData name="羽田野 拓" userId="a2621dbb4b80b59e" providerId="LiveId" clId="{3DF19D9A-9FBA-8F4A-B6BB-CAC5AB8D32E0}" dt="2020-09-05T15:31:33.104" v="6234"/>
          <ac:spMkLst>
            <pc:docMk/>
            <pc:sldMk cId="809351138" sldId="286"/>
            <ac:spMk id="6" creationId="{8D1A6C83-3D50-7449-8AFC-6012D121A4E6}"/>
          </ac:spMkLst>
        </pc:spChg>
        <pc:spChg chg="mod">
          <ac:chgData name="羽田野 拓" userId="a2621dbb4b80b59e" providerId="LiveId" clId="{3DF19D9A-9FBA-8F4A-B6BB-CAC5AB8D32E0}" dt="2020-09-05T15:31:30.194" v="6231"/>
          <ac:spMkLst>
            <pc:docMk/>
            <pc:sldMk cId="809351138" sldId="286"/>
            <ac:spMk id="11" creationId="{CFD8717E-B935-E246-B39D-A0A44D94952A}"/>
          </ac:spMkLst>
        </pc:spChg>
        <pc:spChg chg="del">
          <ac:chgData name="羽田野 拓" userId="a2621dbb4b80b59e" providerId="LiveId" clId="{3DF19D9A-9FBA-8F4A-B6BB-CAC5AB8D32E0}" dt="2020-09-05T15:17:35.562" v="5261"/>
          <ac:spMkLst>
            <pc:docMk/>
            <pc:sldMk cId="809351138" sldId="286"/>
            <ac:spMk id="11267" creationId="{83B91B61-BFCA-4647-957E-A8269BE46F39}"/>
          </ac:spMkLst>
        </pc:spChg>
        <pc:spChg chg="del">
          <ac:chgData name="羽田野 拓" userId="a2621dbb4b80b59e" providerId="LiveId" clId="{3DF19D9A-9FBA-8F4A-B6BB-CAC5AB8D32E0}" dt="2020-09-05T15:17:35.562" v="5261"/>
          <ac:spMkLst>
            <pc:docMk/>
            <pc:sldMk cId="809351138" sldId="286"/>
            <ac:spMk id="11268" creationId="{92D1D7C6-1C89-420C-8D35-483654167118}"/>
          </ac:spMkLst>
        </pc:spChg>
        <pc:picChg chg="mod">
          <ac:chgData name="羽田野 拓" userId="a2621dbb4b80b59e" providerId="LiveId" clId="{3DF19D9A-9FBA-8F4A-B6BB-CAC5AB8D32E0}" dt="2020-09-05T15:24:38.703" v="5579" actId="1076"/>
          <ac:picMkLst>
            <pc:docMk/>
            <pc:sldMk cId="809351138" sldId="286"/>
            <ac:picMk id="11265" creationId="{9B02C0B2-2D55-7B40-958D-F706815C43A4}"/>
          </ac:picMkLst>
        </pc:picChg>
      </pc:sldChg>
      <pc:sldChg chg="addSp delSp modSp add mod setBg modAnim">
        <pc:chgData name="羽田野 拓" userId="a2621dbb4b80b59e" providerId="LiveId" clId="{3DF19D9A-9FBA-8F4A-B6BB-CAC5AB8D32E0}" dt="2020-09-05T16:08:38.516" v="6953" actId="20577"/>
        <pc:sldMkLst>
          <pc:docMk/>
          <pc:sldMk cId="3530799497" sldId="287"/>
        </pc:sldMkLst>
        <pc:spChg chg="mod">
          <ac:chgData name="羽田野 拓" userId="a2621dbb4b80b59e" providerId="LiveId" clId="{3DF19D9A-9FBA-8F4A-B6BB-CAC5AB8D32E0}" dt="2020-09-05T16:08:38.516" v="6953" actId="20577"/>
          <ac:spMkLst>
            <pc:docMk/>
            <pc:sldMk cId="3530799497" sldId="287"/>
            <ac:spMk id="2" creationId="{A9084CAC-CD98-ED4A-9DCA-BE99172A1BD7}"/>
          </ac:spMkLst>
        </pc:spChg>
        <pc:spChg chg="del">
          <ac:chgData name="羽田野 拓" userId="a2621dbb4b80b59e" providerId="LiveId" clId="{3DF19D9A-9FBA-8F4A-B6BB-CAC5AB8D32E0}" dt="2020-09-05T15:57:24.641" v="6614"/>
          <ac:spMkLst>
            <pc:docMk/>
            <pc:sldMk cId="3530799497" sldId="287"/>
            <ac:spMk id="3" creationId="{8B7F0335-EBB0-8A46-8EDF-A11591662413}"/>
          </ac:spMkLst>
        </pc:spChg>
        <pc:spChg chg="add mod">
          <ac:chgData name="羽田野 拓" userId="a2621dbb4b80b59e" providerId="LiveId" clId="{3DF19D9A-9FBA-8F4A-B6BB-CAC5AB8D32E0}" dt="2020-09-05T15:58:38.251" v="6713" actId="20577"/>
          <ac:spMkLst>
            <pc:docMk/>
            <pc:sldMk cId="3530799497" sldId="287"/>
            <ac:spMk id="8" creationId="{613EF55C-0CE0-4E3C-B620-27774B294D36}"/>
          </ac:spMkLst>
        </pc:spChg>
        <pc:picChg chg="add mod">
          <ac:chgData name="羽田野 拓" userId="a2621dbb4b80b59e" providerId="LiveId" clId="{3DF19D9A-9FBA-8F4A-B6BB-CAC5AB8D32E0}" dt="2020-09-05T16:08:02.133" v="6942" actId="14100"/>
          <ac:picMkLst>
            <pc:docMk/>
            <pc:sldMk cId="3530799497" sldId="287"/>
            <ac:picMk id="4" creationId="{9E6D0BB2-5942-3344-8EFC-6983FC51A527}"/>
          </ac:picMkLst>
        </pc:picChg>
      </pc:sldChg>
      <pc:sldChg chg="addSp delSp modSp add mod setBg delAnim modAnim">
        <pc:chgData name="羽田野 拓" userId="a2621dbb4b80b59e" providerId="LiveId" clId="{3DF19D9A-9FBA-8F4A-B6BB-CAC5AB8D32E0}" dt="2020-09-05T16:07:45.519" v="6939" actId="478"/>
        <pc:sldMkLst>
          <pc:docMk/>
          <pc:sldMk cId="3516912968" sldId="288"/>
        </pc:sldMkLst>
        <pc:spChg chg="mod">
          <ac:chgData name="羽田野 拓" userId="a2621dbb4b80b59e" providerId="LiveId" clId="{3DF19D9A-9FBA-8F4A-B6BB-CAC5AB8D32E0}" dt="2020-09-05T16:02:03.178" v="6724" actId="20577"/>
          <ac:spMkLst>
            <pc:docMk/>
            <pc:sldMk cId="3516912968" sldId="288"/>
            <ac:spMk id="2" creationId="{A9084CAC-CD98-ED4A-9DCA-BE99172A1BD7}"/>
          </ac:spMkLst>
        </pc:spChg>
        <pc:spChg chg="mod">
          <ac:chgData name="羽田野 拓" userId="a2621dbb4b80b59e" providerId="LiveId" clId="{3DF19D9A-9FBA-8F4A-B6BB-CAC5AB8D32E0}" dt="2020-09-05T16:03:22.128" v="6930" actId="20577"/>
          <ac:spMkLst>
            <pc:docMk/>
            <pc:sldMk cId="3516912968" sldId="288"/>
            <ac:spMk id="8" creationId="{613EF55C-0CE0-4E3C-B620-27774B294D36}"/>
          </ac:spMkLst>
        </pc:spChg>
        <pc:picChg chg="add mod">
          <ac:chgData name="羽田野 拓" userId="a2621dbb4b80b59e" providerId="LiveId" clId="{3DF19D9A-9FBA-8F4A-B6BB-CAC5AB8D32E0}" dt="2020-09-05T16:01:57.770" v="6717" actId="26606"/>
          <ac:picMkLst>
            <pc:docMk/>
            <pc:sldMk cId="3516912968" sldId="288"/>
            <ac:picMk id="3" creationId="{5BABF364-17B9-EA4A-B3B0-E6430CC1A052}"/>
          </ac:picMkLst>
        </pc:picChg>
        <pc:picChg chg="del">
          <ac:chgData name="羽田野 拓" userId="a2621dbb4b80b59e" providerId="LiveId" clId="{3DF19D9A-9FBA-8F4A-B6BB-CAC5AB8D32E0}" dt="2020-09-05T16:01:42.938" v="6715" actId="478"/>
          <ac:picMkLst>
            <pc:docMk/>
            <pc:sldMk cId="3516912968" sldId="288"/>
            <ac:picMk id="4" creationId="{9E6D0BB2-5942-3344-8EFC-6983FC51A527}"/>
          </ac:picMkLst>
        </pc:picChg>
        <pc:picChg chg="add del mod">
          <ac:chgData name="羽田野 拓" userId="a2621dbb4b80b59e" providerId="LiveId" clId="{3DF19D9A-9FBA-8F4A-B6BB-CAC5AB8D32E0}" dt="2020-09-05T16:07:45.519" v="6939" actId="478"/>
          <ac:picMkLst>
            <pc:docMk/>
            <pc:sldMk cId="3516912968" sldId="288"/>
            <ac:picMk id="22530" creationId="{E410E152-5128-7348-959B-8A3B6CF0103D}"/>
          </ac:picMkLst>
        </pc:picChg>
      </pc:sldChg>
      <pc:sldChg chg="addSp delSp modSp add mod">
        <pc:chgData name="羽田野 拓" userId="a2621dbb4b80b59e" providerId="LiveId" clId="{3DF19D9A-9FBA-8F4A-B6BB-CAC5AB8D32E0}" dt="2020-09-05T16:25:47.254" v="7008" actId="478"/>
        <pc:sldMkLst>
          <pc:docMk/>
          <pc:sldMk cId="3763695666" sldId="289"/>
        </pc:sldMkLst>
        <pc:spChg chg="mod">
          <ac:chgData name="羽田野 拓" userId="a2621dbb4b80b59e" providerId="LiveId" clId="{3DF19D9A-9FBA-8F4A-B6BB-CAC5AB8D32E0}" dt="2020-09-05T16:21:31.145" v="7001" actId="27636"/>
          <ac:spMkLst>
            <pc:docMk/>
            <pc:sldMk cId="3763695666" sldId="289"/>
            <ac:spMk id="2" creationId="{C3D08F7E-1383-3042-9D05-F6950917D1B6}"/>
          </ac:spMkLst>
        </pc:spChg>
        <pc:spChg chg="del">
          <ac:chgData name="羽田野 拓" userId="a2621dbb4b80b59e" providerId="LiveId" clId="{3DF19D9A-9FBA-8F4A-B6BB-CAC5AB8D32E0}" dt="2020-09-05T16:25:47.254" v="7008" actId="478"/>
          <ac:spMkLst>
            <pc:docMk/>
            <pc:sldMk cId="3763695666" sldId="289"/>
            <ac:spMk id="3" creationId="{CA31EC18-2D86-3F42-B115-16F27E5DC824}"/>
          </ac:spMkLst>
        </pc:spChg>
        <pc:picChg chg="add mod">
          <ac:chgData name="羽田野 拓" userId="a2621dbb4b80b59e" providerId="LiveId" clId="{3DF19D9A-9FBA-8F4A-B6BB-CAC5AB8D32E0}" dt="2020-09-05T16:25:45.272" v="7007" actId="14100"/>
          <ac:picMkLst>
            <pc:docMk/>
            <pc:sldMk cId="3763695666" sldId="289"/>
            <ac:picMk id="4" creationId="{772D5D98-270D-9D46-82AD-F31A48B043F6}"/>
          </ac:picMkLst>
        </pc:picChg>
      </pc:sldChg>
      <pc:sldChg chg="addSp modSp add mod setBg">
        <pc:chgData name="羽田野 拓" userId="a2621dbb4b80b59e" providerId="LiveId" clId="{3DF19D9A-9FBA-8F4A-B6BB-CAC5AB8D32E0}" dt="2020-09-05T16:27:34.151" v="7161" actId="20577"/>
        <pc:sldMkLst>
          <pc:docMk/>
          <pc:sldMk cId="364482961" sldId="290"/>
        </pc:sldMkLst>
        <pc:spChg chg="mod">
          <ac:chgData name="羽田野 拓" userId="a2621dbb4b80b59e" providerId="LiveId" clId="{3DF19D9A-9FBA-8F4A-B6BB-CAC5AB8D32E0}" dt="2020-09-05T16:26:42.562" v="7023" actId="20577"/>
          <ac:spMkLst>
            <pc:docMk/>
            <pc:sldMk cId="364482961" sldId="290"/>
            <ac:spMk id="2" creationId="{F8BA13FE-80B0-A34A-8434-D752972985E3}"/>
          </ac:spMkLst>
        </pc:spChg>
        <pc:spChg chg="mod">
          <ac:chgData name="羽田野 拓" userId="a2621dbb4b80b59e" providerId="LiveId" clId="{3DF19D9A-9FBA-8F4A-B6BB-CAC5AB8D32E0}" dt="2020-09-05T16:27:34.151" v="7161" actId="20577"/>
          <ac:spMkLst>
            <pc:docMk/>
            <pc:sldMk cId="364482961" sldId="290"/>
            <ac:spMk id="3" creationId="{8966609C-D68B-854F-8997-8C7FEEDB2B55}"/>
          </ac:spMkLst>
        </pc:spChg>
        <pc:picChg chg="add mod">
          <ac:chgData name="羽田野 拓" userId="a2621dbb4b80b59e" providerId="LiveId" clId="{3DF19D9A-9FBA-8F4A-B6BB-CAC5AB8D32E0}" dt="2020-09-05T16:26:37.055" v="7014" actId="26606"/>
          <ac:picMkLst>
            <pc:docMk/>
            <pc:sldMk cId="364482961" sldId="290"/>
            <ac:picMk id="4" creationId="{3C41764A-5F2D-FB4F-B38E-8261FF7F0D4F}"/>
          </ac:picMkLst>
        </pc:picChg>
      </pc:sldChg>
      <pc:sldChg chg="modSp add mod">
        <pc:chgData name="羽田野 拓" userId="a2621dbb4b80b59e" providerId="LiveId" clId="{3DF19D9A-9FBA-8F4A-B6BB-CAC5AB8D32E0}" dt="2020-09-05T16:53:48.480" v="7700" actId="14100"/>
        <pc:sldMkLst>
          <pc:docMk/>
          <pc:sldMk cId="27766561" sldId="291"/>
        </pc:sldMkLst>
        <pc:spChg chg="mod">
          <ac:chgData name="羽田野 拓" userId="a2621dbb4b80b59e" providerId="LiveId" clId="{3DF19D9A-9FBA-8F4A-B6BB-CAC5AB8D32E0}" dt="2020-09-05T16:52:28.548" v="7663" actId="20577"/>
          <ac:spMkLst>
            <pc:docMk/>
            <pc:sldMk cId="27766561" sldId="291"/>
            <ac:spMk id="2" creationId="{5B2C0FFE-BFBA-FF4E-9C8E-9157BFD14BB2}"/>
          </ac:spMkLst>
        </pc:spChg>
        <pc:spChg chg="mod">
          <ac:chgData name="羽田野 拓" userId="a2621dbb4b80b59e" providerId="LiveId" clId="{3DF19D9A-9FBA-8F4A-B6BB-CAC5AB8D32E0}" dt="2020-09-05T16:53:48.480" v="7700" actId="14100"/>
          <ac:spMkLst>
            <pc:docMk/>
            <pc:sldMk cId="27766561" sldId="291"/>
            <ac:spMk id="3" creationId="{1CE3A8C5-6B0A-3044-8980-099F903D8D7B}"/>
          </ac:spMkLst>
        </pc:spChg>
      </pc:sldChg>
      <pc:sldChg chg="add del">
        <pc:chgData name="羽田野 拓" userId="a2621dbb4b80b59e" providerId="LiveId" clId="{3DF19D9A-9FBA-8F4A-B6BB-CAC5AB8D32E0}" dt="2020-09-05T16:52:45.390" v="7665" actId="2696"/>
        <pc:sldMkLst>
          <pc:docMk/>
          <pc:sldMk cId="1648925259" sldId="292"/>
        </pc:sldMkLst>
      </pc:sldChg>
      <pc:sldChg chg="modSp add mod">
        <pc:chgData name="羽田野 拓" userId="a2621dbb4b80b59e" providerId="LiveId" clId="{3DF19D9A-9FBA-8F4A-B6BB-CAC5AB8D32E0}" dt="2020-09-05T17:23:41.618" v="7773" actId="403"/>
        <pc:sldMkLst>
          <pc:docMk/>
          <pc:sldMk cId="4170147400" sldId="292"/>
        </pc:sldMkLst>
        <pc:spChg chg="mod">
          <ac:chgData name="羽田野 拓" userId="a2621dbb4b80b59e" providerId="LiveId" clId="{3DF19D9A-9FBA-8F4A-B6BB-CAC5AB8D32E0}" dt="2020-09-05T16:52:57.026" v="7674" actId="27636"/>
          <ac:spMkLst>
            <pc:docMk/>
            <pc:sldMk cId="4170147400" sldId="292"/>
            <ac:spMk id="2" creationId="{5B2C0FFE-BFBA-FF4E-9C8E-9157BFD14BB2}"/>
          </ac:spMkLst>
        </pc:spChg>
        <pc:spChg chg="mod">
          <ac:chgData name="羽田野 拓" userId="a2621dbb4b80b59e" providerId="LiveId" clId="{3DF19D9A-9FBA-8F4A-B6BB-CAC5AB8D32E0}" dt="2020-09-05T17:23:41.618" v="7773" actId="403"/>
          <ac:spMkLst>
            <pc:docMk/>
            <pc:sldMk cId="4170147400" sldId="292"/>
            <ac:spMk id="3" creationId="{1CE3A8C5-6B0A-3044-8980-099F903D8D7B}"/>
          </ac:spMkLst>
        </pc:spChg>
      </pc:sldChg>
      <pc:sldChg chg="addSp delSp modSp add mod modAnim">
        <pc:chgData name="羽田野 拓" userId="a2621dbb4b80b59e" providerId="LiveId" clId="{3DF19D9A-9FBA-8F4A-B6BB-CAC5AB8D32E0}" dt="2020-09-05T18:09:08.318" v="8157"/>
        <pc:sldMkLst>
          <pc:docMk/>
          <pc:sldMk cId="2696442398" sldId="293"/>
        </pc:sldMkLst>
        <pc:spChg chg="mod">
          <ac:chgData name="羽田野 拓" userId="a2621dbb4b80b59e" providerId="LiveId" clId="{3DF19D9A-9FBA-8F4A-B6BB-CAC5AB8D32E0}" dt="2020-09-05T17:32:35.011" v="7812" actId="20577"/>
          <ac:spMkLst>
            <pc:docMk/>
            <pc:sldMk cId="2696442398" sldId="293"/>
            <ac:spMk id="2" creationId="{FB1E784D-210E-1445-AE2E-69DE81238DD0}"/>
          </ac:spMkLst>
        </pc:spChg>
        <pc:spChg chg="del">
          <ac:chgData name="羽田野 拓" userId="a2621dbb4b80b59e" providerId="LiveId" clId="{3DF19D9A-9FBA-8F4A-B6BB-CAC5AB8D32E0}" dt="2020-09-05T17:34:43.895" v="7813"/>
          <ac:spMkLst>
            <pc:docMk/>
            <pc:sldMk cId="2696442398" sldId="293"/>
            <ac:spMk id="3" creationId="{9DE40361-E9AB-5349-B97E-C1F441FAB5E3}"/>
          </ac:spMkLst>
        </pc:spChg>
        <pc:spChg chg="add mod">
          <ac:chgData name="羽田野 拓" userId="a2621dbb4b80b59e" providerId="LiveId" clId="{3DF19D9A-9FBA-8F4A-B6BB-CAC5AB8D32E0}" dt="2020-09-05T18:09:05.752" v="8155" actId="1076"/>
          <ac:spMkLst>
            <pc:docMk/>
            <pc:sldMk cId="2696442398" sldId="293"/>
            <ac:spMk id="5" creationId="{635F2773-22FD-1143-A4B5-3D9113CC0542}"/>
          </ac:spMkLst>
        </pc:spChg>
        <pc:spChg chg="add del mod">
          <ac:chgData name="羽田野 拓" userId="a2621dbb4b80b59e" providerId="LiveId" clId="{3DF19D9A-9FBA-8F4A-B6BB-CAC5AB8D32E0}" dt="2020-09-05T18:09:08.318" v="8157"/>
          <ac:spMkLst>
            <pc:docMk/>
            <pc:sldMk cId="2696442398" sldId="293"/>
            <ac:spMk id="6" creationId="{055E80B9-6265-CD4C-BFFA-2B0342B0B9AD}"/>
          </ac:spMkLst>
        </pc:spChg>
        <pc:picChg chg="add mod">
          <ac:chgData name="羽田野 拓" userId="a2621dbb4b80b59e" providerId="LiveId" clId="{3DF19D9A-9FBA-8F4A-B6BB-CAC5AB8D32E0}" dt="2020-09-05T18:08:21.211" v="8124" actId="14100"/>
          <ac:picMkLst>
            <pc:docMk/>
            <pc:sldMk cId="2696442398" sldId="293"/>
            <ac:picMk id="4" creationId="{7A8B46A4-1F62-D74E-BDAA-E40930E06FA1}"/>
          </ac:picMkLst>
        </pc:picChg>
      </pc:sldChg>
      <pc:sldChg chg="addSp delSp modSp add mod setBg">
        <pc:chgData name="羽田野 拓" userId="a2621dbb4b80b59e" providerId="LiveId" clId="{3DF19D9A-9FBA-8F4A-B6BB-CAC5AB8D32E0}" dt="2020-09-06T05:53:59.552" v="8924" actId="20577"/>
        <pc:sldMkLst>
          <pc:docMk/>
          <pc:sldMk cId="1555027808" sldId="294"/>
        </pc:sldMkLst>
        <pc:spChg chg="mod">
          <ac:chgData name="羽田野 拓" userId="a2621dbb4b80b59e" providerId="LiveId" clId="{3DF19D9A-9FBA-8F4A-B6BB-CAC5AB8D32E0}" dt="2020-09-05T18:29:37.668" v="8515" actId="14100"/>
          <ac:spMkLst>
            <pc:docMk/>
            <pc:sldMk cId="1555027808" sldId="294"/>
            <ac:spMk id="2" creationId="{9D79E614-4125-C64F-8EB8-2FDC7606C51A}"/>
          </ac:spMkLst>
        </pc:spChg>
        <pc:spChg chg="mod">
          <ac:chgData name="羽田野 拓" userId="a2621dbb4b80b59e" providerId="LiveId" clId="{3DF19D9A-9FBA-8F4A-B6BB-CAC5AB8D32E0}" dt="2020-09-06T05:53:59.552" v="8924" actId="20577"/>
          <ac:spMkLst>
            <pc:docMk/>
            <pc:sldMk cId="1555027808" sldId="294"/>
            <ac:spMk id="3" creationId="{8836FC7F-FDC2-774B-B938-B35F4B63C700}"/>
          </ac:spMkLst>
        </pc:spChg>
        <pc:spChg chg="add mod">
          <ac:chgData name="羽田野 拓" userId="a2621dbb4b80b59e" providerId="LiveId" clId="{3DF19D9A-9FBA-8F4A-B6BB-CAC5AB8D32E0}" dt="2020-09-05T18:29:25.154" v="8514" actId="20577"/>
          <ac:spMkLst>
            <pc:docMk/>
            <pc:sldMk cId="1555027808" sldId="294"/>
            <ac:spMk id="5" creationId="{9039F83B-00AE-9648-939D-B8CA4DA9CA46}"/>
          </ac:spMkLst>
        </pc:spChg>
        <pc:picChg chg="add mod">
          <ac:chgData name="羽田野 拓" userId="a2621dbb4b80b59e" providerId="LiveId" clId="{3DF19D9A-9FBA-8F4A-B6BB-CAC5AB8D32E0}" dt="2020-09-05T18:27:22.516" v="8391" actId="26606"/>
          <ac:picMkLst>
            <pc:docMk/>
            <pc:sldMk cId="1555027808" sldId="294"/>
            <ac:picMk id="4" creationId="{D56C809A-94DF-4D44-B64D-4E9A6FF410EA}"/>
          </ac:picMkLst>
        </pc:picChg>
        <pc:picChg chg="add del">
          <ac:chgData name="羽田野 拓" userId="a2621dbb4b80b59e" providerId="LiveId" clId="{3DF19D9A-9FBA-8F4A-B6BB-CAC5AB8D32E0}" dt="2020-09-05T18:33:24.240" v="8517"/>
          <ac:picMkLst>
            <pc:docMk/>
            <pc:sldMk cId="1555027808" sldId="294"/>
            <ac:picMk id="6" creationId="{EC943940-EEFA-8E40-A2B0-E6DCFD3F788E}"/>
          </ac:picMkLst>
        </pc:picChg>
      </pc:sldChg>
      <pc:sldChg chg="addSp delSp modSp add mod setBg">
        <pc:chgData name="羽田野 拓" userId="a2621dbb4b80b59e" providerId="LiveId" clId="{3DF19D9A-9FBA-8F4A-B6BB-CAC5AB8D32E0}" dt="2020-09-06T05:47:07.647" v="8567" actId="1076"/>
        <pc:sldMkLst>
          <pc:docMk/>
          <pc:sldMk cId="1976803938" sldId="295"/>
        </pc:sldMkLst>
        <pc:spChg chg="del mod">
          <ac:chgData name="羽田野 拓" userId="a2621dbb4b80b59e" providerId="LiveId" clId="{3DF19D9A-9FBA-8F4A-B6BB-CAC5AB8D32E0}" dt="2020-09-05T18:33:41.558" v="8539" actId="478"/>
          <ac:spMkLst>
            <pc:docMk/>
            <pc:sldMk cId="1976803938" sldId="295"/>
            <ac:spMk id="2" creationId="{9D79E614-4125-C64F-8EB8-2FDC7606C51A}"/>
          </ac:spMkLst>
        </pc:spChg>
        <pc:spChg chg="del">
          <ac:chgData name="羽田野 拓" userId="a2621dbb4b80b59e" providerId="LiveId" clId="{3DF19D9A-9FBA-8F4A-B6BB-CAC5AB8D32E0}" dt="2020-09-05T18:33:46.413" v="8541" actId="478"/>
          <ac:spMkLst>
            <pc:docMk/>
            <pc:sldMk cId="1976803938" sldId="295"/>
            <ac:spMk id="3" creationId="{8836FC7F-FDC2-774B-B938-B35F4B63C700}"/>
          </ac:spMkLst>
        </pc:spChg>
        <pc:spChg chg="del">
          <ac:chgData name="羽田野 拓" userId="a2621dbb4b80b59e" providerId="LiveId" clId="{3DF19D9A-9FBA-8F4A-B6BB-CAC5AB8D32E0}" dt="2020-09-05T18:33:54.171" v="8543" actId="478"/>
          <ac:spMkLst>
            <pc:docMk/>
            <pc:sldMk cId="1976803938" sldId="295"/>
            <ac:spMk id="5" creationId="{9039F83B-00AE-9648-939D-B8CA4DA9CA46}"/>
          </ac:spMkLst>
        </pc:spChg>
        <pc:spChg chg="add del mod">
          <ac:chgData name="羽田野 拓" userId="a2621dbb4b80b59e" providerId="LiveId" clId="{3DF19D9A-9FBA-8F4A-B6BB-CAC5AB8D32E0}" dt="2020-09-05T18:33:50.823" v="8542" actId="478"/>
          <ac:spMkLst>
            <pc:docMk/>
            <pc:sldMk cId="1976803938" sldId="295"/>
            <ac:spMk id="7" creationId="{22DA8E2A-C3BF-2B44-B41B-3B6E26639F9F}"/>
          </ac:spMkLst>
        </pc:spChg>
        <pc:spChg chg="add mod">
          <ac:chgData name="羽田野 拓" userId="a2621dbb4b80b59e" providerId="LiveId" clId="{3DF19D9A-9FBA-8F4A-B6BB-CAC5AB8D32E0}" dt="2020-09-06T05:46:58.598" v="8564" actId="115"/>
          <ac:spMkLst>
            <pc:docMk/>
            <pc:sldMk cId="1976803938" sldId="295"/>
            <ac:spMk id="9" creationId="{72A556FD-C535-A843-8844-6EBB40E17B5F}"/>
          </ac:spMkLst>
        </pc:spChg>
        <pc:picChg chg="del">
          <ac:chgData name="羽田野 拓" userId="a2621dbb4b80b59e" providerId="LiveId" clId="{3DF19D9A-9FBA-8F4A-B6BB-CAC5AB8D32E0}" dt="2020-09-05T18:33:43.580" v="8540" actId="478"/>
          <ac:picMkLst>
            <pc:docMk/>
            <pc:sldMk cId="1976803938" sldId="295"/>
            <ac:picMk id="4" creationId="{D56C809A-94DF-4D44-B64D-4E9A6FF410EA}"/>
          </ac:picMkLst>
        </pc:picChg>
        <pc:picChg chg="add del mod">
          <ac:chgData name="羽田野 拓" userId="a2621dbb4b80b59e" providerId="LiveId" clId="{3DF19D9A-9FBA-8F4A-B6BB-CAC5AB8D32E0}" dt="2020-09-06T05:45:04.989" v="8548" actId="478"/>
          <ac:picMkLst>
            <pc:docMk/>
            <pc:sldMk cId="1976803938" sldId="295"/>
            <ac:picMk id="8" creationId="{E2AB2409-772F-0C4D-BA5B-7EEDD5150FA3}"/>
          </ac:picMkLst>
        </pc:picChg>
        <pc:picChg chg="add mod">
          <ac:chgData name="羽田野 拓" userId="a2621dbb4b80b59e" providerId="LiveId" clId="{3DF19D9A-9FBA-8F4A-B6BB-CAC5AB8D32E0}" dt="2020-09-06T05:47:07.647" v="8567" actId="1076"/>
          <ac:picMkLst>
            <pc:docMk/>
            <pc:sldMk cId="1976803938" sldId="295"/>
            <ac:picMk id="23554" creationId="{42705976-4E95-D945-94ED-B9E0CD073960}"/>
          </ac:picMkLst>
        </pc:picChg>
      </pc:sldChg>
      <pc:sldChg chg="modSp add mod">
        <pc:chgData name="羽田野 拓" userId="a2621dbb4b80b59e" providerId="LiveId" clId="{3DF19D9A-9FBA-8F4A-B6BB-CAC5AB8D32E0}" dt="2020-09-06T05:52:50.836" v="8834" actId="403"/>
        <pc:sldMkLst>
          <pc:docMk/>
          <pc:sldMk cId="4108778552" sldId="296"/>
        </pc:sldMkLst>
        <pc:spChg chg="mod">
          <ac:chgData name="羽田野 拓" userId="a2621dbb4b80b59e" providerId="LiveId" clId="{3DF19D9A-9FBA-8F4A-B6BB-CAC5AB8D32E0}" dt="2020-09-06T05:49:14.275" v="8599" actId="14100"/>
          <ac:spMkLst>
            <pc:docMk/>
            <pc:sldMk cId="4108778552" sldId="296"/>
            <ac:spMk id="2" creationId="{85902105-EAB4-A94E-883E-4A018419C5E2}"/>
          </ac:spMkLst>
        </pc:spChg>
        <pc:spChg chg="mod">
          <ac:chgData name="羽田野 拓" userId="a2621dbb4b80b59e" providerId="LiveId" clId="{3DF19D9A-9FBA-8F4A-B6BB-CAC5AB8D32E0}" dt="2020-09-06T05:52:50.836" v="8834" actId="403"/>
          <ac:spMkLst>
            <pc:docMk/>
            <pc:sldMk cId="4108778552" sldId="296"/>
            <ac:spMk id="3" creationId="{78C954E6-1313-6843-94F1-9907EF2F4DE3}"/>
          </ac:spMkLst>
        </pc:spChg>
      </pc:sldChg>
    </pc:docChg>
  </pc:docChgLst>
  <pc:docChgLst>
    <pc:chgData name="羽田野 拓" userId="a2621dbb4b80b59e" providerId="LiveId" clId="{F3202765-3EEA-D547-87C6-F49DD25151DF}"/>
    <pc:docChg chg="custSel addSld delSld modSld">
      <pc:chgData name="羽田野 拓" userId="a2621dbb4b80b59e" providerId="LiveId" clId="{F3202765-3EEA-D547-87C6-F49DD25151DF}" dt="2020-10-21T19:25:21.885" v="2156" actId="2696"/>
      <pc:docMkLst>
        <pc:docMk/>
      </pc:docMkLst>
      <pc:sldChg chg="addSp delSp modSp mod">
        <pc:chgData name="羽田野 拓" userId="a2621dbb4b80b59e" providerId="LiveId" clId="{F3202765-3EEA-D547-87C6-F49DD25151DF}" dt="2020-10-21T17:35:08.205" v="2147"/>
        <pc:sldMkLst>
          <pc:docMk/>
          <pc:sldMk cId="3216955297" sldId="256"/>
        </pc:sldMkLst>
        <pc:spChg chg="add del mod">
          <ac:chgData name="羽田野 拓" userId="a2621dbb4b80b59e" providerId="LiveId" clId="{F3202765-3EEA-D547-87C6-F49DD25151DF}" dt="2020-10-21T17:35:08.205" v="2147"/>
          <ac:spMkLst>
            <pc:docMk/>
            <pc:sldMk cId="3216955297" sldId="256"/>
            <ac:spMk id="3" creationId="{3A714EB3-9A2D-5043-8C34-E705D4150BDE}"/>
          </ac:spMkLst>
        </pc:spChg>
        <pc:spChg chg="add mod">
          <ac:chgData name="羽田野 拓" userId="a2621dbb4b80b59e" providerId="LiveId" clId="{F3202765-3EEA-D547-87C6-F49DD25151DF}" dt="2020-10-21T15:22:07.492" v="502" actId="20577"/>
          <ac:spMkLst>
            <pc:docMk/>
            <pc:sldMk cId="3216955297" sldId="256"/>
            <ac:spMk id="4" creationId="{585B9AFB-6F9D-774D-B662-BE122263B8BB}"/>
          </ac:spMkLst>
        </pc:spChg>
      </pc:sldChg>
      <pc:sldChg chg="modSp new mod">
        <pc:chgData name="羽田野 拓" userId="a2621dbb4b80b59e" providerId="LiveId" clId="{F3202765-3EEA-D547-87C6-F49DD25151DF}" dt="2020-10-21T15:12:08.484" v="125" actId="403"/>
        <pc:sldMkLst>
          <pc:docMk/>
          <pc:sldMk cId="1171114113" sldId="257"/>
        </pc:sldMkLst>
        <pc:spChg chg="mod">
          <ac:chgData name="羽田野 拓" userId="a2621dbb4b80b59e" providerId="LiveId" clId="{F3202765-3EEA-D547-87C6-F49DD25151DF}" dt="2020-10-21T15:10:55.788" v="28" actId="14100"/>
          <ac:spMkLst>
            <pc:docMk/>
            <pc:sldMk cId="1171114113" sldId="257"/>
            <ac:spMk id="2" creationId="{20A69C09-4DA6-134D-AB73-B30E00B14E78}"/>
          </ac:spMkLst>
        </pc:spChg>
        <pc:spChg chg="mod">
          <ac:chgData name="羽田野 拓" userId="a2621dbb4b80b59e" providerId="LiveId" clId="{F3202765-3EEA-D547-87C6-F49DD25151DF}" dt="2020-10-21T15:12:08.484" v="125" actId="403"/>
          <ac:spMkLst>
            <pc:docMk/>
            <pc:sldMk cId="1171114113" sldId="257"/>
            <ac:spMk id="3" creationId="{EADB1C64-FF68-2444-BF53-ED4CE6DA0C6F}"/>
          </ac:spMkLst>
        </pc:sp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518131038" sldId="258"/>
        </pc:sldMkLst>
      </pc:sldChg>
      <pc:sldChg chg="modSp new mod">
        <pc:chgData name="羽田野 拓" userId="a2621dbb4b80b59e" providerId="LiveId" clId="{F3202765-3EEA-D547-87C6-F49DD25151DF}" dt="2020-10-21T15:17:13.703" v="376" actId="20577"/>
        <pc:sldMkLst>
          <pc:docMk/>
          <pc:sldMk cId="1323821796" sldId="258"/>
        </pc:sldMkLst>
        <pc:spChg chg="mod">
          <ac:chgData name="羽田野 拓" userId="a2621dbb4b80b59e" providerId="LiveId" clId="{F3202765-3EEA-D547-87C6-F49DD25151DF}" dt="2020-10-21T15:13:34.384" v="149" actId="20577"/>
          <ac:spMkLst>
            <pc:docMk/>
            <pc:sldMk cId="1323821796" sldId="258"/>
            <ac:spMk id="2" creationId="{FA75BCAC-2FFE-7D46-95EF-287C004CB9DB}"/>
          </ac:spMkLst>
        </pc:spChg>
        <pc:spChg chg="mod">
          <ac:chgData name="羽田野 拓" userId="a2621dbb4b80b59e" providerId="LiveId" clId="{F3202765-3EEA-D547-87C6-F49DD25151DF}" dt="2020-10-21T15:17:13.703" v="376" actId="20577"/>
          <ac:spMkLst>
            <pc:docMk/>
            <pc:sldMk cId="1323821796" sldId="258"/>
            <ac:spMk id="3" creationId="{EDAD05E8-8E2A-4F46-914B-BC421A30FAA4}"/>
          </ac:spMkLst>
        </pc:spChg>
      </pc:sldChg>
      <pc:sldChg chg="modSp new mod">
        <pc:chgData name="羽田野 拓" userId="a2621dbb4b80b59e" providerId="LiveId" clId="{F3202765-3EEA-D547-87C6-F49DD25151DF}" dt="2020-10-21T15:21:29.156" v="465" actId="14100"/>
        <pc:sldMkLst>
          <pc:docMk/>
          <pc:sldMk cId="2428714784" sldId="259"/>
        </pc:sldMkLst>
        <pc:spChg chg="mod">
          <ac:chgData name="羽田野 拓" userId="a2621dbb4b80b59e" providerId="LiveId" clId="{F3202765-3EEA-D547-87C6-F49DD25151DF}" dt="2020-10-21T15:20:49.873" v="397" actId="20577"/>
          <ac:spMkLst>
            <pc:docMk/>
            <pc:sldMk cId="2428714784" sldId="259"/>
            <ac:spMk id="2" creationId="{ECF5039E-B864-544A-BA09-0574F0E8D2EA}"/>
          </ac:spMkLst>
        </pc:spChg>
        <pc:spChg chg="mod">
          <ac:chgData name="羽田野 拓" userId="a2621dbb4b80b59e" providerId="LiveId" clId="{F3202765-3EEA-D547-87C6-F49DD25151DF}" dt="2020-10-21T15:21:29.156" v="465" actId="14100"/>
          <ac:spMkLst>
            <pc:docMk/>
            <pc:sldMk cId="2428714784" sldId="259"/>
            <ac:spMk id="3" creationId="{B48FF359-0B0D-1543-AA9A-B696ECBC1B08}"/>
          </ac:spMkLst>
        </pc:sp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2801327287" sldId="260"/>
        </pc:sldMkLst>
      </pc:sldChg>
      <pc:sldChg chg="modSp new mod">
        <pc:chgData name="羽田野 拓" userId="a2621dbb4b80b59e" providerId="LiveId" clId="{F3202765-3EEA-D547-87C6-F49DD25151DF}" dt="2020-10-21T15:22:53.552" v="514" actId="20577"/>
        <pc:sldMkLst>
          <pc:docMk/>
          <pc:sldMk cId="3716912377" sldId="260"/>
        </pc:sldMkLst>
        <pc:spChg chg="mod">
          <ac:chgData name="羽田野 拓" userId="a2621dbb4b80b59e" providerId="LiveId" clId="{F3202765-3EEA-D547-87C6-F49DD25151DF}" dt="2020-10-21T15:21:37.702" v="483" actId="20577"/>
          <ac:spMkLst>
            <pc:docMk/>
            <pc:sldMk cId="3716912377" sldId="260"/>
            <ac:spMk id="2" creationId="{E9EC1191-0B2A-9B4E-9C8D-F0F558ADB087}"/>
          </ac:spMkLst>
        </pc:spChg>
        <pc:spChg chg="mod">
          <ac:chgData name="羽田野 拓" userId="a2621dbb4b80b59e" providerId="LiveId" clId="{F3202765-3EEA-D547-87C6-F49DD25151DF}" dt="2020-10-21T15:22:53.552" v="514" actId="20577"/>
          <ac:spMkLst>
            <pc:docMk/>
            <pc:sldMk cId="3716912377" sldId="260"/>
            <ac:spMk id="3" creationId="{98C77BE7-CD31-4649-BBB0-1131014488CA}"/>
          </ac:spMkLst>
        </pc:spChg>
      </pc:sldChg>
      <pc:sldChg chg="modSp new mod">
        <pc:chgData name="羽田野 拓" userId="a2621dbb4b80b59e" providerId="LiveId" clId="{F3202765-3EEA-D547-87C6-F49DD25151DF}" dt="2020-10-21T15:23:43.305" v="554" actId="27636"/>
        <pc:sldMkLst>
          <pc:docMk/>
          <pc:sldMk cId="339947588" sldId="261"/>
        </pc:sldMkLst>
        <pc:spChg chg="mod">
          <ac:chgData name="羽田野 拓" userId="a2621dbb4b80b59e" providerId="LiveId" clId="{F3202765-3EEA-D547-87C6-F49DD25151DF}" dt="2020-10-21T15:23:19.894" v="542" actId="20577"/>
          <ac:spMkLst>
            <pc:docMk/>
            <pc:sldMk cId="339947588" sldId="261"/>
            <ac:spMk id="2" creationId="{ED456628-00DB-3A4E-9E65-84C26B4303FC}"/>
          </ac:spMkLst>
        </pc:spChg>
        <pc:spChg chg="mod">
          <ac:chgData name="羽田野 拓" userId="a2621dbb4b80b59e" providerId="LiveId" clId="{F3202765-3EEA-D547-87C6-F49DD25151DF}" dt="2020-10-21T15:23:43.305" v="554" actId="27636"/>
          <ac:spMkLst>
            <pc:docMk/>
            <pc:sldMk cId="339947588" sldId="261"/>
            <ac:spMk id="3" creationId="{676E0C79-5D6C-1348-BF19-258BF3E4D92A}"/>
          </ac:spMkLst>
        </pc:sp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1395213014" sldId="261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763552455" sldId="262"/>
        </pc:sldMkLst>
      </pc:sldChg>
      <pc:sldChg chg="modSp new mod">
        <pc:chgData name="羽田野 拓" userId="a2621dbb4b80b59e" providerId="LiveId" clId="{F3202765-3EEA-D547-87C6-F49DD25151DF}" dt="2020-10-21T15:28:34.018" v="577" actId="403"/>
        <pc:sldMkLst>
          <pc:docMk/>
          <pc:sldMk cId="1845130878" sldId="262"/>
        </pc:sldMkLst>
        <pc:spChg chg="mod">
          <ac:chgData name="羽田野 拓" userId="a2621dbb4b80b59e" providerId="LiveId" clId="{F3202765-3EEA-D547-87C6-F49DD25151DF}" dt="2020-10-21T15:23:59.069" v="572" actId="20577"/>
          <ac:spMkLst>
            <pc:docMk/>
            <pc:sldMk cId="1845130878" sldId="262"/>
            <ac:spMk id="2" creationId="{E75FF4D9-1A24-F94B-AFC4-7F1AD62F1B71}"/>
          </ac:spMkLst>
        </pc:spChg>
        <pc:spChg chg="mod">
          <ac:chgData name="羽田野 拓" userId="a2621dbb4b80b59e" providerId="LiveId" clId="{F3202765-3EEA-D547-87C6-F49DD25151DF}" dt="2020-10-21T15:28:34.018" v="577" actId="403"/>
          <ac:spMkLst>
            <pc:docMk/>
            <pc:sldMk cId="1845130878" sldId="262"/>
            <ac:spMk id="3" creationId="{4C458C2F-B517-434F-8878-E7D7205AA3E1}"/>
          </ac:spMkLst>
        </pc:spChg>
      </pc:sldChg>
      <pc:sldChg chg="modSp new mod">
        <pc:chgData name="羽田野 拓" userId="a2621dbb4b80b59e" providerId="LiveId" clId="{F3202765-3EEA-D547-87C6-F49DD25151DF}" dt="2020-10-21T15:31:19.033" v="634" actId="20577"/>
        <pc:sldMkLst>
          <pc:docMk/>
          <pc:sldMk cId="1419275780" sldId="263"/>
        </pc:sldMkLst>
        <pc:spChg chg="mod">
          <ac:chgData name="羽田野 拓" userId="a2621dbb4b80b59e" providerId="LiveId" clId="{F3202765-3EEA-D547-87C6-F49DD25151DF}" dt="2020-10-21T15:29:46.308" v="601" actId="20577"/>
          <ac:spMkLst>
            <pc:docMk/>
            <pc:sldMk cId="1419275780" sldId="263"/>
            <ac:spMk id="2" creationId="{07EE1061-0F15-1D4B-8039-B5F329FE19B6}"/>
          </ac:spMkLst>
        </pc:spChg>
        <pc:spChg chg="mod">
          <ac:chgData name="羽田野 拓" userId="a2621dbb4b80b59e" providerId="LiveId" clId="{F3202765-3EEA-D547-87C6-F49DD25151DF}" dt="2020-10-21T15:31:19.033" v="634" actId="20577"/>
          <ac:spMkLst>
            <pc:docMk/>
            <pc:sldMk cId="1419275780" sldId="263"/>
            <ac:spMk id="3" creationId="{493390B2-29E6-B647-8B8A-49925106449F}"/>
          </ac:spMkLst>
        </pc:sp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1869017753" sldId="263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2286005" sldId="264"/>
        </pc:sldMkLst>
      </pc:sldChg>
      <pc:sldChg chg="modSp new mod">
        <pc:chgData name="羽田野 拓" userId="a2621dbb4b80b59e" providerId="LiveId" clId="{F3202765-3EEA-D547-87C6-F49DD25151DF}" dt="2020-10-21T15:35:25.907" v="883" actId="27636"/>
        <pc:sldMkLst>
          <pc:docMk/>
          <pc:sldMk cId="4149537041" sldId="264"/>
        </pc:sldMkLst>
        <pc:spChg chg="mod">
          <ac:chgData name="羽田野 拓" userId="a2621dbb4b80b59e" providerId="LiveId" clId="{F3202765-3EEA-D547-87C6-F49DD25151DF}" dt="2020-10-21T15:33:43.368" v="653" actId="14100"/>
          <ac:spMkLst>
            <pc:docMk/>
            <pc:sldMk cId="4149537041" sldId="264"/>
            <ac:spMk id="2" creationId="{547CDFE2-0ACD-BC4F-914E-BB85948BEEED}"/>
          </ac:spMkLst>
        </pc:spChg>
        <pc:spChg chg="mod">
          <ac:chgData name="羽田野 拓" userId="a2621dbb4b80b59e" providerId="LiveId" clId="{F3202765-3EEA-D547-87C6-F49DD25151DF}" dt="2020-10-21T15:35:25.907" v="883" actId="27636"/>
          <ac:spMkLst>
            <pc:docMk/>
            <pc:sldMk cId="4149537041" sldId="264"/>
            <ac:spMk id="3" creationId="{547B08A3-8375-3743-B14D-ABA920D29175}"/>
          </ac:spMkLst>
        </pc:spChg>
      </pc:sldChg>
      <pc:sldChg chg="new del">
        <pc:chgData name="羽田野 拓" userId="a2621dbb4b80b59e" providerId="LiveId" clId="{F3202765-3EEA-D547-87C6-F49DD25151DF}" dt="2020-10-21T15:35:54.612" v="888" actId="2696"/>
        <pc:sldMkLst>
          <pc:docMk/>
          <pc:sldMk cId="240462862" sldId="265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953211031" sldId="265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1849843131" sldId="266"/>
        </pc:sldMkLst>
      </pc:sldChg>
      <pc:sldChg chg="delSp modSp add mod setBg delDesignElem">
        <pc:chgData name="羽田野 拓" userId="a2621dbb4b80b59e" providerId="LiveId" clId="{F3202765-3EEA-D547-87C6-F49DD25151DF}" dt="2020-10-21T15:35:52.010" v="887" actId="1076"/>
        <pc:sldMkLst>
          <pc:docMk/>
          <pc:sldMk cId="4112052790" sldId="266"/>
        </pc:sldMkLst>
        <pc:spChg chg="mod">
          <ac:chgData name="羽田野 拓" userId="a2621dbb4b80b59e" providerId="LiveId" clId="{F3202765-3EEA-D547-87C6-F49DD25151DF}" dt="2020-10-21T15:35:52.010" v="887" actId="1076"/>
          <ac:spMkLst>
            <pc:docMk/>
            <pc:sldMk cId="4112052790" sldId="266"/>
            <ac:spMk id="2" creationId="{C31CBDEF-4CEA-054C-9832-AE62C5311652}"/>
          </ac:spMkLst>
        </pc:spChg>
        <pc:spChg chg="del">
          <ac:chgData name="羽田野 拓" userId="a2621dbb4b80b59e" providerId="LiveId" clId="{F3202765-3EEA-D547-87C6-F49DD25151DF}" dt="2020-10-21T15:35:45.904" v="886"/>
          <ac:spMkLst>
            <pc:docMk/>
            <pc:sldMk cId="4112052790" sldId="266"/>
            <ac:spMk id="18" creationId="{886D4068-D045-48B0-9A00-198F2FE4B57C}"/>
          </ac:spMkLst>
        </pc:spChg>
        <pc:spChg chg="del">
          <ac:chgData name="羽田野 拓" userId="a2621dbb4b80b59e" providerId="LiveId" clId="{F3202765-3EEA-D547-87C6-F49DD25151DF}" dt="2020-10-21T15:35:45.904" v="886"/>
          <ac:spMkLst>
            <pc:docMk/>
            <pc:sldMk cId="4112052790" sldId="266"/>
            <ac:spMk id="20" creationId="{12664C4B-AAE2-4AA0-8918-134E8086F37E}"/>
          </ac:spMkLst>
        </pc:spChg>
        <pc:spChg chg="del">
          <ac:chgData name="羽田野 拓" userId="a2621dbb4b80b59e" providerId="LiveId" clId="{F3202765-3EEA-D547-87C6-F49DD25151DF}" dt="2020-10-21T15:35:45.904" v="886"/>
          <ac:spMkLst>
            <pc:docMk/>
            <pc:sldMk cId="4112052790" sldId="266"/>
            <ac:spMk id="22" creationId="{616F9FD8-4CFE-4C77-8F29-5D801C57E2AB}"/>
          </ac:spMkLst>
        </pc:spChg>
      </pc:sldChg>
      <pc:sldChg chg="addSp delSp modSp new mod">
        <pc:chgData name="羽田野 拓" userId="a2621dbb4b80b59e" providerId="LiveId" clId="{F3202765-3EEA-D547-87C6-F49DD25151DF}" dt="2020-10-21T15:45:33.557" v="1189" actId="14100"/>
        <pc:sldMkLst>
          <pc:docMk/>
          <pc:sldMk cId="786236790" sldId="267"/>
        </pc:sldMkLst>
        <pc:spChg chg="mod">
          <ac:chgData name="羽田野 拓" userId="a2621dbb4b80b59e" providerId="LiveId" clId="{F3202765-3EEA-D547-87C6-F49DD25151DF}" dt="2020-10-21T15:39:02.756" v="921" actId="20577"/>
          <ac:spMkLst>
            <pc:docMk/>
            <pc:sldMk cId="786236790" sldId="267"/>
            <ac:spMk id="2" creationId="{E5C03C30-05CE-0A4C-9C37-AB41F84256CD}"/>
          </ac:spMkLst>
        </pc:spChg>
        <pc:spChg chg="del">
          <ac:chgData name="羽田野 拓" userId="a2621dbb4b80b59e" providerId="LiveId" clId="{F3202765-3EEA-D547-87C6-F49DD25151DF}" dt="2020-10-21T15:39:06.876" v="922"/>
          <ac:spMkLst>
            <pc:docMk/>
            <pc:sldMk cId="786236790" sldId="267"/>
            <ac:spMk id="3" creationId="{06FA5A8E-AD19-F14D-9477-93AE1D7E2A55}"/>
          </ac:spMkLst>
        </pc:spChg>
        <pc:spChg chg="add mod">
          <ac:chgData name="羽田野 拓" userId="a2621dbb4b80b59e" providerId="LiveId" clId="{F3202765-3EEA-D547-87C6-F49DD25151DF}" dt="2020-10-21T15:40:09.667" v="1048" actId="14100"/>
          <ac:spMkLst>
            <pc:docMk/>
            <pc:sldMk cId="786236790" sldId="267"/>
            <ac:spMk id="5" creationId="{7D19B783-FF74-9B4E-B40A-A6672AD21888}"/>
          </ac:spMkLst>
        </pc:spChg>
        <pc:picChg chg="add mod">
          <ac:chgData name="羽田野 拓" userId="a2621dbb4b80b59e" providerId="LiveId" clId="{F3202765-3EEA-D547-87C6-F49DD25151DF}" dt="2020-10-21T15:45:33.557" v="1189" actId="14100"/>
          <ac:picMkLst>
            <pc:docMk/>
            <pc:sldMk cId="786236790" sldId="267"/>
            <ac:picMk id="4" creationId="{59BDFA62-C6F9-D747-9EEC-318AFFD86E13}"/>
          </ac:picMkLst>
        </pc:pic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1317728324" sldId="267"/>
        </pc:sldMkLst>
      </pc:sldChg>
      <pc:sldChg chg="addSp modSp new mod">
        <pc:chgData name="羽田野 拓" userId="a2621dbb4b80b59e" providerId="LiveId" clId="{F3202765-3EEA-D547-87C6-F49DD25151DF}" dt="2020-10-21T15:42:45.623" v="1147" actId="1076"/>
        <pc:sldMkLst>
          <pc:docMk/>
          <pc:sldMk cId="2121403504" sldId="268"/>
        </pc:sldMkLst>
        <pc:spChg chg="mod">
          <ac:chgData name="羽田野 拓" userId="a2621dbb4b80b59e" providerId="LiveId" clId="{F3202765-3EEA-D547-87C6-F49DD25151DF}" dt="2020-10-21T15:42:20.468" v="1094" actId="20577"/>
          <ac:spMkLst>
            <pc:docMk/>
            <pc:sldMk cId="2121403504" sldId="268"/>
            <ac:spMk id="2" creationId="{317E2AFE-2204-C545-838E-AEB1C8A3D277}"/>
          </ac:spMkLst>
        </pc:spChg>
        <pc:spChg chg="mod">
          <ac:chgData name="羽田野 拓" userId="a2621dbb4b80b59e" providerId="LiveId" clId="{F3202765-3EEA-D547-87C6-F49DD25151DF}" dt="2020-10-21T15:42:40.219" v="1145" actId="20577"/>
          <ac:spMkLst>
            <pc:docMk/>
            <pc:sldMk cId="2121403504" sldId="268"/>
            <ac:spMk id="3" creationId="{EBED7CD8-7C2D-1947-B9E6-D205AC206FAD}"/>
          </ac:spMkLst>
        </pc:spChg>
        <pc:picChg chg="add mod">
          <ac:chgData name="羽田野 拓" userId="a2621dbb4b80b59e" providerId="LiveId" clId="{F3202765-3EEA-D547-87C6-F49DD25151DF}" dt="2020-10-21T15:42:45.623" v="1147" actId="1076"/>
          <ac:picMkLst>
            <pc:docMk/>
            <pc:sldMk cId="2121403504" sldId="268"/>
            <ac:picMk id="4" creationId="{F8989F88-F355-AB4B-843E-7A613822322B}"/>
          </ac:picMkLst>
        </pc:pic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3839309541" sldId="268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799070716" sldId="269"/>
        </pc:sldMkLst>
      </pc:sldChg>
      <pc:sldChg chg="addSp modSp new mod">
        <pc:chgData name="羽田野 拓" userId="a2621dbb4b80b59e" providerId="LiveId" clId="{F3202765-3EEA-D547-87C6-F49DD25151DF}" dt="2020-10-21T15:46:41.638" v="1192" actId="14100"/>
        <pc:sldMkLst>
          <pc:docMk/>
          <pc:sldMk cId="1518578428" sldId="269"/>
        </pc:sldMkLst>
        <pc:spChg chg="mod">
          <ac:chgData name="羽田野 拓" userId="a2621dbb4b80b59e" providerId="LiveId" clId="{F3202765-3EEA-D547-87C6-F49DD25151DF}" dt="2020-10-21T15:43:16.053" v="1187" actId="20577"/>
          <ac:spMkLst>
            <pc:docMk/>
            <pc:sldMk cId="1518578428" sldId="269"/>
            <ac:spMk id="2" creationId="{7201BE54-8684-2A41-99C1-C245E9421358}"/>
          </ac:spMkLst>
        </pc:spChg>
        <pc:picChg chg="add mod">
          <ac:chgData name="羽田野 拓" userId="a2621dbb4b80b59e" providerId="LiveId" clId="{F3202765-3EEA-D547-87C6-F49DD25151DF}" dt="2020-10-21T15:46:41.638" v="1192" actId="14100"/>
          <ac:picMkLst>
            <pc:docMk/>
            <pc:sldMk cId="1518578428" sldId="269"/>
            <ac:picMk id="4" creationId="{B427FC28-3CB0-064E-9021-DA1EC7028EC1}"/>
          </ac:picMkLst>
        </pc:picChg>
      </pc:sldChg>
      <pc:sldChg chg="delSp modSp add mod setBg delDesignElem">
        <pc:chgData name="羽田野 拓" userId="a2621dbb4b80b59e" providerId="LiveId" clId="{F3202765-3EEA-D547-87C6-F49DD25151DF}" dt="2020-10-21T15:47:38.664" v="1198" actId="1076"/>
        <pc:sldMkLst>
          <pc:docMk/>
          <pc:sldMk cId="945381786" sldId="271"/>
        </pc:sldMkLst>
        <pc:spChg chg="mod">
          <ac:chgData name="羽田野 拓" userId="a2621dbb4b80b59e" providerId="LiveId" clId="{F3202765-3EEA-D547-87C6-F49DD25151DF}" dt="2020-10-21T15:47:38.664" v="1198" actId="1076"/>
          <ac:spMkLst>
            <pc:docMk/>
            <pc:sldMk cId="945381786" sldId="271"/>
            <ac:spMk id="2" creationId="{2661B516-7515-1547-AB6E-802993372243}"/>
          </ac:spMkLst>
        </pc:spChg>
        <pc:spChg chg="mod">
          <ac:chgData name="羽田野 拓" userId="a2621dbb4b80b59e" providerId="LiveId" clId="{F3202765-3EEA-D547-87C6-F49DD25151DF}" dt="2020-10-21T15:47:35.152" v="1197" actId="1076"/>
          <ac:spMkLst>
            <pc:docMk/>
            <pc:sldMk cId="945381786" sldId="271"/>
            <ac:spMk id="3" creationId="{CE23E45B-AB80-0E47-A197-955498107ED7}"/>
          </ac:spMkLst>
        </pc:spChg>
        <pc:spChg chg="del">
          <ac:chgData name="羽田野 拓" userId="a2621dbb4b80b59e" providerId="LiveId" clId="{F3202765-3EEA-D547-87C6-F49DD25151DF}" dt="2020-10-21T15:47:19.533" v="1194"/>
          <ac:spMkLst>
            <pc:docMk/>
            <pc:sldMk cId="945381786" sldId="271"/>
            <ac:spMk id="11" creationId="{EA992460-7FA3-40FE-A958-BCD1981B96FB}"/>
          </ac:spMkLst>
        </pc:spChg>
        <pc:spChg chg="del">
          <ac:chgData name="羽田野 拓" userId="a2621dbb4b80b59e" providerId="LiveId" clId="{F3202765-3EEA-D547-87C6-F49DD25151DF}" dt="2020-10-21T15:47:19.533" v="1194"/>
          <ac:spMkLst>
            <pc:docMk/>
            <pc:sldMk cId="945381786" sldId="271"/>
            <ac:spMk id="13" creationId="{ADF57D5B-380D-48E9-8DAD-DD500FE80A01}"/>
          </ac:spMkLst>
        </pc:spChg>
        <pc:spChg chg="del">
          <ac:chgData name="羽田野 拓" userId="a2621dbb4b80b59e" providerId="LiveId" clId="{F3202765-3EEA-D547-87C6-F49DD25151DF}" dt="2020-10-21T15:47:19.533" v="1194"/>
          <ac:spMkLst>
            <pc:docMk/>
            <pc:sldMk cId="945381786" sldId="271"/>
            <ac:spMk id="15" creationId="{065CC8E5-7727-4F29-A17D-114AF339F7DA}"/>
          </ac:spMkLst>
        </pc:spChg>
        <pc:spChg chg="del">
          <ac:chgData name="羽田野 拓" userId="a2621dbb4b80b59e" providerId="LiveId" clId="{F3202765-3EEA-D547-87C6-F49DD25151DF}" dt="2020-10-21T15:47:19.533" v="1194"/>
          <ac:spMkLst>
            <pc:docMk/>
            <pc:sldMk cId="945381786" sldId="271"/>
            <ac:spMk id="23" creationId="{74600802-151E-4F13-8C35-8D5CEDFF64A4}"/>
          </ac:spMkLst>
        </pc:spChg>
        <pc:spChg chg="del">
          <ac:chgData name="羽田野 拓" userId="a2621dbb4b80b59e" providerId="LiveId" clId="{F3202765-3EEA-D547-87C6-F49DD25151DF}" dt="2020-10-21T15:47:19.533" v="1194"/>
          <ac:spMkLst>
            <pc:docMk/>
            <pc:sldMk cId="945381786" sldId="271"/>
            <ac:spMk id="24" creationId="{F125053E-1062-4FE2-974C-546DC769D9F5}"/>
          </ac:spMkLst>
        </pc:sp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3944677717" sldId="271"/>
        </pc:sldMkLst>
      </pc:sldChg>
      <pc:sldChg chg="addSp delSp modSp new mod">
        <pc:chgData name="羽田野 拓" userId="a2621dbb4b80b59e" providerId="LiveId" clId="{F3202765-3EEA-D547-87C6-F49DD25151DF}" dt="2020-10-21T15:50:52.872" v="1246" actId="478"/>
        <pc:sldMkLst>
          <pc:docMk/>
          <pc:sldMk cId="2601988952" sldId="272"/>
        </pc:sldMkLst>
        <pc:spChg chg="mod">
          <ac:chgData name="羽田野 拓" userId="a2621dbb4b80b59e" providerId="LiveId" clId="{F3202765-3EEA-D547-87C6-F49DD25151DF}" dt="2020-10-21T15:50:22.403" v="1239" actId="20577"/>
          <ac:spMkLst>
            <pc:docMk/>
            <pc:sldMk cId="2601988952" sldId="272"/>
            <ac:spMk id="2" creationId="{9A22350C-51D1-E441-BAA3-09DA6B2A49BB}"/>
          </ac:spMkLst>
        </pc:spChg>
        <pc:spChg chg="del">
          <ac:chgData name="羽田野 拓" userId="a2621dbb4b80b59e" providerId="LiveId" clId="{F3202765-3EEA-D547-87C6-F49DD25151DF}" dt="2020-10-21T15:50:52.872" v="1246" actId="478"/>
          <ac:spMkLst>
            <pc:docMk/>
            <pc:sldMk cId="2601988952" sldId="272"/>
            <ac:spMk id="3" creationId="{2F668C06-DDEC-B247-935F-441D76D0ED6B}"/>
          </ac:spMkLst>
        </pc:spChg>
        <pc:picChg chg="add del mod">
          <ac:chgData name="羽田野 拓" userId="a2621dbb4b80b59e" providerId="LiveId" clId="{F3202765-3EEA-D547-87C6-F49DD25151DF}" dt="2020-10-21T15:50:28.087" v="1242" actId="478"/>
          <ac:picMkLst>
            <pc:docMk/>
            <pc:sldMk cId="2601988952" sldId="272"/>
            <ac:picMk id="4" creationId="{9FA2F6AD-55E5-2B47-96CE-C51A7C7783B2}"/>
          </ac:picMkLst>
        </pc:picChg>
        <pc:picChg chg="add mod">
          <ac:chgData name="羽田野 拓" userId="a2621dbb4b80b59e" providerId="LiveId" clId="{F3202765-3EEA-D547-87C6-F49DD25151DF}" dt="2020-10-21T15:50:48.997" v="1245" actId="14100"/>
          <ac:picMkLst>
            <pc:docMk/>
            <pc:sldMk cId="2601988952" sldId="272"/>
            <ac:picMk id="5" creationId="{41DC4408-671B-8A4A-A0EA-29390B78CC4F}"/>
          </ac:picMkLst>
        </pc:pic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4046357061" sldId="272"/>
        </pc:sldMkLst>
      </pc:sldChg>
      <pc:sldChg chg="modSp new del mod">
        <pc:chgData name="羽田野 拓" userId="a2621dbb4b80b59e" providerId="LiveId" clId="{F3202765-3EEA-D547-87C6-F49DD25151DF}" dt="2020-10-21T15:51:11.303" v="1258" actId="2696"/>
        <pc:sldMkLst>
          <pc:docMk/>
          <pc:sldMk cId="2039705619" sldId="273"/>
        </pc:sldMkLst>
        <pc:spChg chg="mod">
          <ac:chgData name="羽田野 拓" userId="a2621dbb4b80b59e" providerId="LiveId" clId="{F3202765-3EEA-D547-87C6-F49DD25151DF}" dt="2020-10-21T15:51:03.151" v="1257" actId="20577"/>
          <ac:spMkLst>
            <pc:docMk/>
            <pc:sldMk cId="2039705619" sldId="273"/>
            <ac:spMk id="2" creationId="{DBAFE574-AACC-6642-B8EC-60D6DD143205}"/>
          </ac:spMkLst>
        </pc:sp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2073265927" sldId="273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4067249085" sldId="274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1247721537" sldId="275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3425782155" sldId="277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2081364911" sldId="278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3989792673" sldId="279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27736720" sldId="280"/>
        </pc:sldMkLst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437882426" sldId="282"/>
        </pc:sldMkLst>
      </pc:sldChg>
      <pc:sldChg chg="delSp modSp add mod setBg delDesignElem">
        <pc:chgData name="羽田野 拓" userId="a2621dbb4b80b59e" providerId="LiveId" clId="{F3202765-3EEA-D547-87C6-F49DD25151DF}" dt="2020-10-21T15:52:22.809" v="1266" actId="20577"/>
        <pc:sldMkLst>
          <pc:docMk/>
          <pc:sldMk cId="630491282" sldId="283"/>
        </pc:sldMkLst>
        <pc:spChg chg="mod">
          <ac:chgData name="羽田野 拓" userId="a2621dbb4b80b59e" providerId="LiveId" clId="{F3202765-3EEA-D547-87C6-F49DD25151DF}" dt="2020-10-21T15:52:19.569" v="1264" actId="1076"/>
          <ac:spMkLst>
            <pc:docMk/>
            <pc:sldMk cId="630491282" sldId="283"/>
            <ac:spMk id="2" creationId="{2661B516-7515-1547-AB6E-802993372243}"/>
          </ac:spMkLst>
        </pc:spChg>
        <pc:spChg chg="mod">
          <ac:chgData name="羽田野 拓" userId="a2621dbb4b80b59e" providerId="LiveId" clId="{F3202765-3EEA-D547-87C6-F49DD25151DF}" dt="2020-10-21T15:52:22.809" v="1266" actId="20577"/>
          <ac:spMkLst>
            <pc:docMk/>
            <pc:sldMk cId="630491282" sldId="283"/>
            <ac:spMk id="3" creationId="{CE23E45B-AB80-0E47-A197-955498107ED7}"/>
          </ac:spMkLst>
        </pc:spChg>
        <pc:spChg chg="del">
          <ac:chgData name="羽田野 拓" userId="a2621dbb4b80b59e" providerId="LiveId" clId="{F3202765-3EEA-D547-87C6-F49DD25151DF}" dt="2020-10-21T15:52:03.716" v="1260"/>
          <ac:spMkLst>
            <pc:docMk/>
            <pc:sldMk cId="630491282" sldId="283"/>
            <ac:spMk id="24" creationId="{681577AD-DA5F-48B3-8FB9-5199BA9EE681}"/>
          </ac:spMkLst>
        </pc:spChg>
      </pc:sldChg>
      <pc:sldChg chg="addSp delSp modSp new mod">
        <pc:chgData name="羽田野 拓" userId="a2621dbb4b80b59e" providerId="LiveId" clId="{F3202765-3EEA-D547-87C6-F49DD25151DF}" dt="2020-10-21T15:53:26.861" v="1294" actId="14100"/>
        <pc:sldMkLst>
          <pc:docMk/>
          <pc:sldMk cId="903342316" sldId="284"/>
        </pc:sldMkLst>
        <pc:spChg chg="mod">
          <ac:chgData name="羽田野 拓" userId="a2621dbb4b80b59e" providerId="LiveId" clId="{F3202765-3EEA-D547-87C6-F49DD25151DF}" dt="2020-10-21T15:52:36.699" v="1291" actId="20577"/>
          <ac:spMkLst>
            <pc:docMk/>
            <pc:sldMk cId="903342316" sldId="284"/>
            <ac:spMk id="2" creationId="{8263113B-5FD0-8F4E-B850-33C8816FC7E9}"/>
          </ac:spMkLst>
        </pc:spChg>
        <pc:spChg chg="del">
          <ac:chgData name="羽田野 拓" userId="a2621dbb4b80b59e" providerId="LiveId" clId="{F3202765-3EEA-D547-87C6-F49DD25151DF}" dt="2020-10-21T15:53:21.785" v="1292"/>
          <ac:spMkLst>
            <pc:docMk/>
            <pc:sldMk cId="903342316" sldId="284"/>
            <ac:spMk id="3" creationId="{5A59870B-2CEC-2044-828D-B349CEC2D181}"/>
          </ac:spMkLst>
        </pc:spChg>
        <pc:picChg chg="add mod">
          <ac:chgData name="羽田野 拓" userId="a2621dbb4b80b59e" providerId="LiveId" clId="{F3202765-3EEA-D547-87C6-F49DD25151DF}" dt="2020-10-21T15:53:26.861" v="1294" actId="14100"/>
          <ac:picMkLst>
            <pc:docMk/>
            <pc:sldMk cId="903342316" sldId="284"/>
            <ac:picMk id="4" creationId="{BB3BE401-1EB2-B349-8582-8EC3216B9F23}"/>
          </ac:picMkLst>
        </pc:picChg>
      </pc:sldChg>
      <pc:sldChg chg="addSp modSp new mod">
        <pc:chgData name="羽田野 拓" userId="a2621dbb4b80b59e" providerId="LiveId" clId="{F3202765-3EEA-D547-87C6-F49DD25151DF}" dt="2020-10-21T15:56:36.107" v="1331" actId="14826"/>
        <pc:sldMkLst>
          <pc:docMk/>
          <pc:sldMk cId="3114663548" sldId="285"/>
        </pc:sldMkLst>
        <pc:spChg chg="mod">
          <ac:chgData name="羽田野 拓" userId="a2621dbb4b80b59e" providerId="LiveId" clId="{F3202765-3EEA-D547-87C6-F49DD25151DF}" dt="2020-10-21T15:55:20.430" v="1327" actId="20577"/>
          <ac:spMkLst>
            <pc:docMk/>
            <pc:sldMk cId="3114663548" sldId="285"/>
            <ac:spMk id="2" creationId="{1AD197E7-ECAC-6F4D-B3BA-CD65070B94A8}"/>
          </ac:spMkLst>
        </pc:spChg>
        <pc:picChg chg="add mod">
          <ac:chgData name="羽田野 拓" userId="a2621dbb4b80b59e" providerId="LiveId" clId="{F3202765-3EEA-D547-87C6-F49DD25151DF}" dt="2020-10-21T15:56:36.107" v="1331" actId="14826"/>
          <ac:picMkLst>
            <pc:docMk/>
            <pc:sldMk cId="3114663548" sldId="285"/>
            <ac:picMk id="4" creationId="{C2A10770-05E8-D84F-BD90-BBBF19DF4BB0}"/>
          </ac:picMkLst>
        </pc:pic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809351138" sldId="286"/>
        </pc:sldMkLst>
      </pc:sldChg>
      <pc:sldChg chg="modSp new mod">
        <pc:chgData name="羽田野 拓" userId="a2621dbb4b80b59e" providerId="LiveId" clId="{F3202765-3EEA-D547-87C6-F49DD25151DF}" dt="2020-10-21T16:19:50.865" v="2145" actId="20577"/>
        <pc:sldMkLst>
          <pc:docMk/>
          <pc:sldMk cId="3802072393" sldId="286"/>
        </pc:sldMkLst>
        <pc:spChg chg="mod">
          <ac:chgData name="羽田野 拓" userId="a2621dbb4b80b59e" providerId="LiveId" clId="{F3202765-3EEA-D547-87C6-F49DD25151DF}" dt="2020-10-21T15:59:01.606" v="1357" actId="20577"/>
          <ac:spMkLst>
            <pc:docMk/>
            <pc:sldMk cId="3802072393" sldId="286"/>
            <ac:spMk id="2" creationId="{EF4073BF-DCBE-6A43-B39E-0D6B07E74E5B}"/>
          </ac:spMkLst>
        </pc:spChg>
        <pc:spChg chg="mod">
          <ac:chgData name="羽田野 拓" userId="a2621dbb4b80b59e" providerId="LiveId" clId="{F3202765-3EEA-D547-87C6-F49DD25151DF}" dt="2020-10-21T16:19:50.865" v="2145" actId="20577"/>
          <ac:spMkLst>
            <pc:docMk/>
            <pc:sldMk cId="3802072393" sldId="286"/>
            <ac:spMk id="3" creationId="{E71ADBE3-6628-F845-A9D6-F6C03103C208}"/>
          </ac:spMkLst>
        </pc:spChg>
      </pc:sldChg>
      <pc:sldChg chg="addSp delSp modSp new mod">
        <pc:chgData name="羽田野 拓" userId="a2621dbb4b80b59e" providerId="LiveId" clId="{F3202765-3EEA-D547-87C6-F49DD25151DF}" dt="2020-10-21T16:04:46.861" v="1795" actId="20577"/>
        <pc:sldMkLst>
          <pc:docMk/>
          <pc:sldMk cId="1056706451" sldId="287"/>
        </pc:sldMkLst>
        <pc:spChg chg="mod">
          <ac:chgData name="羽田野 拓" userId="a2621dbb4b80b59e" providerId="LiveId" clId="{F3202765-3EEA-D547-87C6-F49DD25151DF}" dt="2020-10-21T16:01:42.986" v="1651" actId="20577"/>
          <ac:spMkLst>
            <pc:docMk/>
            <pc:sldMk cId="1056706451" sldId="287"/>
            <ac:spMk id="2" creationId="{0F955CDB-EBB5-D243-BDB5-FD15ABB42039}"/>
          </ac:spMkLst>
        </pc:spChg>
        <pc:spChg chg="del">
          <ac:chgData name="羽田野 拓" userId="a2621dbb4b80b59e" providerId="LiveId" clId="{F3202765-3EEA-D547-87C6-F49DD25151DF}" dt="2020-10-21T16:03:27.317" v="1652"/>
          <ac:spMkLst>
            <pc:docMk/>
            <pc:sldMk cId="1056706451" sldId="287"/>
            <ac:spMk id="3" creationId="{BBC7FF18-0987-464D-A2D2-8EE2B7F7E3C1}"/>
          </ac:spMkLst>
        </pc:spChg>
        <pc:spChg chg="add mod">
          <ac:chgData name="羽田野 拓" userId="a2621dbb4b80b59e" providerId="LiveId" clId="{F3202765-3EEA-D547-87C6-F49DD25151DF}" dt="2020-10-21T16:04:46.861" v="1795" actId="20577"/>
          <ac:spMkLst>
            <pc:docMk/>
            <pc:sldMk cId="1056706451" sldId="287"/>
            <ac:spMk id="5" creationId="{BD880185-A9C2-6842-9916-05FBDBED23C5}"/>
          </ac:spMkLst>
        </pc:spChg>
        <pc:picChg chg="add mod">
          <ac:chgData name="羽田野 拓" userId="a2621dbb4b80b59e" providerId="LiveId" clId="{F3202765-3EEA-D547-87C6-F49DD25151DF}" dt="2020-10-21T16:03:37.885" v="1656" actId="14100"/>
          <ac:picMkLst>
            <pc:docMk/>
            <pc:sldMk cId="1056706451" sldId="287"/>
            <ac:picMk id="4" creationId="{ADDD3C2D-866C-B64D-A7BF-325CFDC2214E}"/>
          </ac:picMkLst>
        </pc:picChg>
      </pc:sldChg>
      <pc:sldChg chg="new del">
        <pc:chgData name="羽田野 拓" userId="a2621dbb4b80b59e" providerId="LiveId" clId="{F3202765-3EEA-D547-87C6-F49DD25151DF}" dt="2020-10-21T16:06:05.923" v="1798" actId="2696"/>
        <pc:sldMkLst>
          <pc:docMk/>
          <pc:sldMk cId="2809788486" sldId="288"/>
        </pc:sldMkLst>
      </pc:sldChg>
      <pc:sldChg chg="modSp add mod">
        <pc:chgData name="羽田野 拓" userId="a2621dbb4b80b59e" providerId="LiveId" clId="{F3202765-3EEA-D547-87C6-F49DD25151DF}" dt="2020-10-21T16:09:32.899" v="1995" actId="27636"/>
        <pc:sldMkLst>
          <pc:docMk/>
          <pc:sldMk cId="593423908" sldId="289"/>
        </pc:sldMkLst>
        <pc:spChg chg="mod">
          <ac:chgData name="羽田野 拓" userId="a2621dbb4b80b59e" providerId="LiveId" clId="{F3202765-3EEA-D547-87C6-F49DD25151DF}" dt="2020-10-21T16:07:49.039" v="1813" actId="20577"/>
          <ac:spMkLst>
            <pc:docMk/>
            <pc:sldMk cId="593423908" sldId="289"/>
            <ac:spMk id="2" creationId="{EF4073BF-DCBE-6A43-B39E-0D6B07E74E5B}"/>
          </ac:spMkLst>
        </pc:spChg>
        <pc:spChg chg="mod">
          <ac:chgData name="羽田野 拓" userId="a2621dbb4b80b59e" providerId="LiveId" clId="{F3202765-3EEA-D547-87C6-F49DD25151DF}" dt="2020-10-21T16:09:32.899" v="1995" actId="27636"/>
          <ac:spMkLst>
            <pc:docMk/>
            <pc:sldMk cId="593423908" sldId="289"/>
            <ac:spMk id="3" creationId="{E71ADBE3-6628-F845-A9D6-F6C03103C208}"/>
          </ac:spMkLst>
        </pc:spChg>
      </pc:sldChg>
      <pc:sldChg chg="addSp delSp modSp new mod">
        <pc:chgData name="羽田野 拓" userId="a2621dbb4b80b59e" providerId="LiveId" clId="{F3202765-3EEA-D547-87C6-F49DD25151DF}" dt="2020-10-21T16:13:12.478" v="2091" actId="20577"/>
        <pc:sldMkLst>
          <pc:docMk/>
          <pc:sldMk cId="3809040837" sldId="290"/>
        </pc:sldMkLst>
        <pc:spChg chg="mod">
          <ac:chgData name="羽田野 拓" userId="a2621dbb4b80b59e" providerId="LiveId" clId="{F3202765-3EEA-D547-87C6-F49DD25151DF}" dt="2020-10-21T16:09:59.443" v="2026" actId="20577"/>
          <ac:spMkLst>
            <pc:docMk/>
            <pc:sldMk cId="3809040837" sldId="290"/>
            <ac:spMk id="2" creationId="{CC327DDF-747B-AD4F-A7DB-C375EBCD90CF}"/>
          </ac:spMkLst>
        </pc:spChg>
        <pc:spChg chg="del">
          <ac:chgData name="羽田野 拓" userId="a2621dbb4b80b59e" providerId="LiveId" clId="{F3202765-3EEA-D547-87C6-F49DD25151DF}" dt="2020-10-21T16:12:20.809" v="2027"/>
          <ac:spMkLst>
            <pc:docMk/>
            <pc:sldMk cId="3809040837" sldId="290"/>
            <ac:spMk id="3" creationId="{4E3F4F1B-FFC7-E44B-B428-7110560F3A4A}"/>
          </ac:spMkLst>
        </pc:spChg>
        <pc:spChg chg="add mod">
          <ac:chgData name="羽田野 拓" userId="a2621dbb4b80b59e" providerId="LiveId" clId="{F3202765-3EEA-D547-87C6-F49DD25151DF}" dt="2020-10-21T16:13:12.478" v="2091" actId="20577"/>
          <ac:spMkLst>
            <pc:docMk/>
            <pc:sldMk cId="3809040837" sldId="290"/>
            <ac:spMk id="5" creationId="{5094F84A-66FD-4648-9601-FD3358FF1A74}"/>
          </ac:spMkLst>
        </pc:spChg>
        <pc:picChg chg="add mod">
          <ac:chgData name="羽田野 拓" userId="a2621dbb4b80b59e" providerId="LiveId" clId="{F3202765-3EEA-D547-87C6-F49DD25151DF}" dt="2020-10-21T16:12:26.160" v="2029" actId="14100"/>
          <ac:picMkLst>
            <pc:docMk/>
            <pc:sldMk cId="3809040837" sldId="290"/>
            <ac:picMk id="4" creationId="{4B40DA1F-4224-2044-ACA3-8DD8643772F4}"/>
          </ac:picMkLst>
        </pc:picChg>
      </pc:sldChg>
      <pc:sldChg chg="del">
        <pc:chgData name="羽田野 拓" userId="a2621dbb4b80b59e" providerId="LiveId" clId="{F3202765-3EEA-D547-87C6-F49DD25151DF}" dt="2020-10-21T15:09:17.145" v="2" actId="2696"/>
        <pc:sldMkLst>
          <pc:docMk/>
          <pc:sldMk cId="2696442398" sldId="293"/>
        </pc:sldMkLst>
      </pc:sldChg>
      <pc:sldChg chg="del">
        <pc:chgData name="羽田野 拓" userId="a2621dbb4b80b59e" providerId="LiveId" clId="{F3202765-3EEA-D547-87C6-F49DD25151DF}" dt="2020-10-21T15:09:11.186" v="0" actId="2696"/>
        <pc:sldMkLst>
          <pc:docMk/>
          <pc:sldMk cId="2069403021" sldId="297"/>
        </pc:sldMkLst>
      </pc:sldChg>
      <pc:sldChg chg="del">
        <pc:chgData name="羽田野 拓" userId="a2621dbb4b80b59e" providerId="LiveId" clId="{F3202765-3EEA-D547-87C6-F49DD25151DF}" dt="2020-10-21T15:09:11.910" v="1" actId="2696"/>
        <pc:sldMkLst>
          <pc:docMk/>
          <pc:sldMk cId="1138583867" sldId="298"/>
        </pc:sldMkLst>
      </pc:sldChg>
      <pc:sldChg chg="add">
        <pc:chgData name="羽田野 拓" userId="a2621dbb4b80b59e" providerId="LiveId" clId="{F3202765-3EEA-D547-87C6-F49DD25151DF}" dt="2020-10-21T17:35:17.474" v="2148"/>
        <pc:sldMkLst>
          <pc:docMk/>
          <pc:sldMk cId="2164224971" sldId="361"/>
        </pc:sldMkLst>
      </pc:sldChg>
      <pc:sldChg chg="modSp add del mod">
        <pc:chgData name="羽田野 拓" userId="a2621dbb4b80b59e" providerId="LiveId" clId="{F3202765-3EEA-D547-87C6-F49DD25151DF}" dt="2020-10-21T19:25:21.885" v="2156" actId="2696"/>
        <pc:sldMkLst>
          <pc:docMk/>
          <pc:sldMk cId="3062398805" sldId="362"/>
        </pc:sldMkLst>
        <pc:spChg chg="mod">
          <ac:chgData name="羽田野 拓" userId="a2621dbb4b80b59e" providerId="LiveId" clId="{F3202765-3EEA-D547-87C6-F49DD25151DF}" dt="2020-10-21T19:17:07.254" v="2155" actId="20577"/>
          <ac:spMkLst>
            <pc:docMk/>
            <pc:sldMk cId="3062398805" sldId="362"/>
            <ac:spMk id="3" creationId="{0549D0B1-DF2D-6D45-B519-B99C01038D28}"/>
          </ac:spMkLst>
        </pc:spChg>
      </pc:sldChg>
    </pc:docChg>
  </pc:docChgLst>
  <pc:docChgLst>
    <pc:chgData name="羽田野 拓" userId="a2621dbb4b80b59e" providerId="LiveId" clId="{656E7205-BE97-A543-8704-EA60EF12593C}"/>
    <pc:docChg chg="custSel addSld delSld modSld">
      <pc:chgData name="羽田野 拓" userId="a2621dbb4b80b59e" providerId="LiveId" clId="{656E7205-BE97-A543-8704-EA60EF12593C}" dt="2020-09-07T03:07:19.494" v="5"/>
      <pc:docMkLst>
        <pc:docMk/>
      </pc:docMkLst>
      <pc:sldChg chg="addSp delSp mod">
        <pc:chgData name="羽田野 拓" userId="a2621dbb4b80b59e" providerId="LiveId" clId="{656E7205-BE97-A543-8704-EA60EF12593C}" dt="2020-09-07T03:07:17.512" v="4" actId="21"/>
        <pc:sldMkLst>
          <pc:docMk/>
          <pc:sldMk cId="3216955297" sldId="256"/>
        </pc:sldMkLst>
        <pc:picChg chg="add del">
          <ac:chgData name="羽田野 拓" userId="a2621dbb4b80b59e" providerId="LiveId" clId="{656E7205-BE97-A543-8704-EA60EF12593C}" dt="2020-09-07T03:07:17.512" v="4" actId="21"/>
          <ac:picMkLst>
            <pc:docMk/>
            <pc:sldMk cId="3216955297" sldId="256"/>
            <ac:picMk id="4" creationId="{E019440A-2714-4740-90B5-FCFD0C134E9B}"/>
          </ac:picMkLst>
        </pc:picChg>
      </pc:sldChg>
      <pc:sldChg chg="del">
        <pc:chgData name="羽田野 拓" userId="a2621dbb4b80b59e" providerId="LiveId" clId="{656E7205-BE97-A543-8704-EA60EF12593C}" dt="2020-09-06T07:52:23.357" v="0" actId="2696"/>
        <pc:sldMkLst>
          <pc:docMk/>
          <pc:sldMk cId="906703477" sldId="257"/>
        </pc:sldMkLst>
      </pc:sldChg>
      <pc:sldChg chg="modSp mod">
        <pc:chgData name="羽田野 拓" userId="a2621dbb4b80b59e" providerId="LiveId" clId="{656E7205-BE97-A543-8704-EA60EF12593C}" dt="2020-09-07T03:06:51.832" v="2" actId="27636"/>
        <pc:sldMkLst>
          <pc:docMk/>
          <pc:sldMk cId="3425782155" sldId="277"/>
        </pc:sldMkLst>
        <pc:spChg chg="mod">
          <ac:chgData name="羽田野 拓" userId="a2621dbb4b80b59e" providerId="LiveId" clId="{656E7205-BE97-A543-8704-EA60EF12593C}" dt="2020-09-07T03:06:51.832" v="2" actId="27636"/>
          <ac:spMkLst>
            <pc:docMk/>
            <pc:sldMk cId="3425782155" sldId="277"/>
            <ac:spMk id="3" creationId="{61CFD55C-A00E-0A40-AF14-4E13681F4324}"/>
          </ac:spMkLst>
        </pc:spChg>
      </pc:sldChg>
      <pc:sldChg chg="addSp modSp add">
        <pc:chgData name="羽田野 拓" userId="a2621dbb4b80b59e" providerId="LiveId" clId="{656E7205-BE97-A543-8704-EA60EF12593C}" dt="2020-09-07T03:07:19.494" v="5"/>
        <pc:sldMkLst>
          <pc:docMk/>
          <pc:sldMk cId="2069403021" sldId="297"/>
        </pc:sldMkLst>
        <pc:picChg chg="add mod">
          <ac:chgData name="羽田野 拓" userId="a2621dbb4b80b59e" providerId="LiveId" clId="{656E7205-BE97-A543-8704-EA60EF12593C}" dt="2020-09-07T03:07:19.494" v="5"/>
          <ac:picMkLst>
            <pc:docMk/>
            <pc:sldMk cId="2069403021" sldId="297"/>
            <ac:picMk id="4" creationId="{3802CF5A-F565-F047-927D-F8F8F003BC25}"/>
          </ac:picMkLst>
        </pc:picChg>
      </pc:sldChg>
    </pc:docChg>
  </pc:docChgLst>
  <pc:docChgLst>
    <pc:chgData name="羽田野 拓" userId="a2621dbb4b80b59e" providerId="LiveId" clId="{79FA6A01-A23F-A24B-80D8-0F1D2D92FEE5}"/>
    <pc:docChg chg="custSel addSld delSld modSld">
      <pc:chgData name="羽田野 拓" userId="a2621dbb4b80b59e" providerId="LiveId" clId="{79FA6A01-A23F-A24B-80D8-0F1D2D92FEE5}" dt="2020-10-21T12:47:21.321" v="477" actId="14100"/>
      <pc:docMkLst>
        <pc:docMk/>
      </pc:docMkLst>
      <pc:sldChg chg="delSp modSp mod">
        <pc:chgData name="羽田野 拓" userId="a2621dbb4b80b59e" providerId="LiveId" clId="{79FA6A01-A23F-A24B-80D8-0F1D2D92FEE5}" dt="2020-10-21T12:47:21.321" v="477" actId="14100"/>
        <pc:sldMkLst>
          <pc:docMk/>
          <pc:sldMk cId="3216955297" sldId="256"/>
        </pc:sldMkLst>
        <pc:spChg chg="mod">
          <ac:chgData name="羽田野 拓" userId="a2621dbb4b80b59e" providerId="LiveId" clId="{79FA6A01-A23F-A24B-80D8-0F1D2D92FEE5}" dt="2020-10-21T12:47:21.321" v="477" actId="14100"/>
          <ac:spMkLst>
            <pc:docMk/>
            <pc:sldMk cId="3216955297" sldId="256"/>
            <ac:spMk id="2" creationId="{D5B61D8F-5F40-8E42-A5B1-189ABDA06551}"/>
          </ac:spMkLst>
        </pc:spChg>
        <pc:spChg chg="del">
          <ac:chgData name="羽田野 拓" userId="a2621dbb4b80b59e" providerId="LiveId" clId="{79FA6A01-A23F-A24B-80D8-0F1D2D92FEE5}" dt="2020-10-20T15:00:21.184" v="475" actId="478"/>
          <ac:spMkLst>
            <pc:docMk/>
            <pc:sldMk cId="3216955297" sldId="256"/>
            <ac:spMk id="3" creationId="{155F04EE-86BE-8443-BE21-1EA092530842}"/>
          </ac:spMkLst>
        </pc:spChg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341465492" sldId="270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331674224" sldId="283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2725201702" sldId="284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1510353222" sldId="285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3530799497" sldId="287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3516912968" sldId="288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3763695666" sldId="289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364482961" sldId="290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27766561" sldId="291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4170147400" sldId="292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1555027808" sldId="294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1976803938" sldId="295"/>
        </pc:sldMkLst>
      </pc:sldChg>
      <pc:sldChg chg="del">
        <pc:chgData name="羽田野 拓" userId="a2621dbb4b80b59e" providerId="LiveId" clId="{79FA6A01-A23F-A24B-80D8-0F1D2D92FEE5}" dt="2020-10-19T13:31:00.233" v="0" actId="2696"/>
        <pc:sldMkLst>
          <pc:docMk/>
          <pc:sldMk cId="4108778552" sldId="296"/>
        </pc:sldMkLst>
      </pc:sldChg>
      <pc:sldChg chg="modSp new mod">
        <pc:chgData name="羽田野 拓" userId="a2621dbb4b80b59e" providerId="LiveId" clId="{79FA6A01-A23F-A24B-80D8-0F1D2D92FEE5}" dt="2020-10-20T07:08:50.162" v="441" actId="27636"/>
        <pc:sldMkLst>
          <pc:docMk/>
          <pc:sldMk cId="1138583867" sldId="298"/>
        </pc:sldMkLst>
        <pc:spChg chg="mod">
          <ac:chgData name="羽田野 拓" userId="a2621dbb4b80b59e" providerId="LiveId" clId="{79FA6A01-A23F-A24B-80D8-0F1D2D92FEE5}" dt="2020-10-19T16:25:09.465" v="20" actId="14100"/>
          <ac:spMkLst>
            <pc:docMk/>
            <pc:sldMk cId="1138583867" sldId="298"/>
            <ac:spMk id="2" creationId="{3DCE67A2-0BD0-A84D-A188-6F9BB61D4EFE}"/>
          </ac:spMkLst>
        </pc:spChg>
        <pc:spChg chg="mod">
          <ac:chgData name="羽田野 拓" userId="a2621dbb4b80b59e" providerId="LiveId" clId="{79FA6A01-A23F-A24B-80D8-0F1D2D92FEE5}" dt="2020-10-20T07:08:50.162" v="441" actId="27636"/>
          <ac:spMkLst>
            <pc:docMk/>
            <pc:sldMk cId="1138583867" sldId="298"/>
            <ac:spMk id="3" creationId="{971AF005-BC52-F74B-A229-BD11F6A2E6ED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79298-BAF7-414C-92FF-EC89B39BADA4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E2242F-298B-4E6B-8D42-BE64BDCE5853}">
      <dgm:prSet/>
      <dgm:spPr/>
      <dgm:t>
        <a:bodyPr/>
        <a:lstStyle/>
        <a:p>
          <a:r>
            <a:rPr kumimoji="1" lang="ja-JP"/>
            <a:t>相加平均</a:t>
          </a:r>
          <a:endParaRPr lang="en-US" dirty="0"/>
        </a:p>
      </dgm:t>
    </dgm:pt>
    <dgm:pt modelId="{E23137F6-CFF6-4501-8334-B31E1BA38D27}" type="parTrans" cxnId="{22719FEF-B424-4C93-AA9F-E024F707099B}">
      <dgm:prSet/>
      <dgm:spPr/>
      <dgm:t>
        <a:bodyPr/>
        <a:lstStyle/>
        <a:p>
          <a:endParaRPr lang="en-US"/>
        </a:p>
      </dgm:t>
    </dgm:pt>
    <dgm:pt modelId="{767AD9E8-95DD-4059-8759-07C4DB6C277B}" type="sibTrans" cxnId="{22719FEF-B424-4C93-AA9F-E024F707099B}">
      <dgm:prSet/>
      <dgm:spPr/>
      <dgm:t>
        <a:bodyPr/>
        <a:lstStyle/>
        <a:p>
          <a:endParaRPr lang="en-US"/>
        </a:p>
      </dgm:t>
    </dgm:pt>
    <dgm:pt modelId="{FF39035F-23A6-405D-80B2-EB96B5511C8E}">
      <dgm:prSet/>
      <dgm:spPr/>
      <dgm:t>
        <a:bodyPr/>
        <a:lstStyle/>
        <a:p>
          <a:r>
            <a:rPr lang="en-US"/>
            <a:t>N</a:t>
          </a:r>
          <a:r>
            <a:rPr lang="ja-JP"/>
            <a:t>個のデータの総和を求め、</a:t>
          </a:r>
          <a:r>
            <a:rPr lang="en-US"/>
            <a:t>N</a:t>
          </a:r>
          <a:r>
            <a:rPr lang="ja-JP"/>
            <a:t>で割る。</a:t>
          </a:r>
          <a:r>
            <a:rPr kumimoji="1" lang="ja-JP"/>
            <a:t>（一般的な平均）</a:t>
          </a:r>
          <a:endParaRPr lang="en-US"/>
        </a:p>
      </dgm:t>
    </dgm:pt>
    <dgm:pt modelId="{12483DFB-5320-464F-848A-10D39FE28585}" type="parTrans" cxnId="{505EFF20-615B-421C-8858-80585514F84E}">
      <dgm:prSet/>
      <dgm:spPr/>
      <dgm:t>
        <a:bodyPr/>
        <a:lstStyle/>
        <a:p>
          <a:endParaRPr lang="en-US"/>
        </a:p>
      </dgm:t>
    </dgm:pt>
    <dgm:pt modelId="{BD2FB073-0D37-4F23-9FF3-8E3BB4ACAB40}" type="sibTrans" cxnId="{505EFF20-615B-421C-8858-80585514F84E}">
      <dgm:prSet/>
      <dgm:spPr/>
      <dgm:t>
        <a:bodyPr/>
        <a:lstStyle/>
        <a:p>
          <a:endParaRPr lang="en-US"/>
        </a:p>
      </dgm:t>
    </dgm:pt>
    <dgm:pt modelId="{A3C16251-E5D3-4AFC-839C-C23CC79322EF}">
      <dgm:prSet/>
      <dgm:spPr/>
      <dgm:t>
        <a:bodyPr/>
        <a:lstStyle/>
        <a:p>
          <a:r>
            <a:rPr lang="ja-JP"/>
            <a:t>相乗平均</a:t>
          </a:r>
          <a:r>
            <a:rPr lang="ja-JP" altLang="en-US"/>
            <a:t>（幾何平均）</a:t>
          </a:r>
          <a:endParaRPr lang="en-US" dirty="0"/>
        </a:p>
      </dgm:t>
    </dgm:pt>
    <dgm:pt modelId="{2B34CA08-622C-4A43-BE81-D5B05C96EBE1}" type="parTrans" cxnId="{EC84D1DF-2C9D-4318-99A1-AE24E2B00B95}">
      <dgm:prSet/>
      <dgm:spPr/>
      <dgm:t>
        <a:bodyPr/>
        <a:lstStyle/>
        <a:p>
          <a:endParaRPr lang="en-US"/>
        </a:p>
      </dgm:t>
    </dgm:pt>
    <dgm:pt modelId="{D9FA08A1-01AA-4769-8317-88E74FD6AF8C}" type="sibTrans" cxnId="{EC84D1DF-2C9D-4318-99A1-AE24E2B00B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F88203D-458E-4C5F-A240-1998E052471D}">
          <dgm:prSet/>
          <dgm:spPr/>
          <dgm:t>
            <a:bodyPr/>
            <a:lstStyle/>
            <a:p>
              <a:r>
                <a:rPr lang="en-US" dirty="0"/>
                <a:t>N</a:t>
              </a:r>
              <a:r>
                <a:rPr lang="ja-JP"/>
                <a:t>個のデータを総乗（全てかける）し、</a:t>
              </a:r>
              <a:r>
                <a:rPr lang="en-US" dirty="0"/>
                <a:t>N</a:t>
              </a:r>
              <a:r>
                <a:rPr lang="ja-JP"/>
                <a:t>乗根（</a:t>
              </a:r>
              <a14:m>
                <m:oMath xmlns:m="http://schemas.openxmlformats.org/officeDocument/2006/math">
                  <m:rad>
                    <m:radPr>
                      <m:ctrlPr>
                        <a:rPr lang="ja-JP" altLang="en-US" i="1" smtClean="0">
                          <a:latin typeface="Cambria Math" panose="02040503050406030204" pitchFamily="18" charset="0"/>
                        </a:rPr>
                      </m:ctrlPr>
                    </m:radPr>
                    <m:deg>
                      <m:r>
                        <m:rPr>
                          <m:brk m:alnAt="7"/>
                        </m:rP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</m:deg>
                    <m:e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</m:rad>
                </m:oMath>
              </a14:m>
              <a:r>
                <a:rPr lang="ja-JP"/>
                <a:t>）を求める。</a:t>
              </a:r>
              <a:endParaRPr lang="en-US" dirty="0"/>
            </a:p>
          </dgm:t>
        </dgm:pt>
      </mc:Choice>
      <mc:Fallback xmlns="">
        <dgm:pt modelId="{8F88203D-458E-4C5F-A240-1998E052471D}">
          <dgm:prSet/>
          <dgm:spPr/>
          <dgm:t>
            <a:bodyPr/>
            <a:lstStyle/>
            <a:p>
              <a:r>
                <a:rPr lang="en-US" dirty="0"/>
                <a:t>N</a:t>
              </a:r>
              <a:r>
                <a:rPr lang="ja-JP"/>
                <a:t>個のデータを総乗（全てかける）し、</a:t>
              </a:r>
              <a:r>
                <a:rPr lang="en-US" dirty="0"/>
                <a:t>N</a:t>
              </a:r>
              <a:r>
                <a:rPr lang="ja-JP"/>
                <a:t>乗根（</a:t>
              </a:r>
              <a:r>
                <a:rPr lang="ja-JP" altLang="en-US" i="0">
                  <a:latin typeface="Cambria Math" panose="02040503050406030204" pitchFamily="18" charset="0"/>
                </a:rPr>
                <a:t>√(</a:t>
              </a:r>
              <a:r>
                <a:rPr lang="en-US" altLang="ja-JP" b="0" i="0">
                  <a:latin typeface="Cambria Math" panose="02040503050406030204" pitchFamily="18" charset="0"/>
                </a:rPr>
                <a:t>𝑁&amp;𝑋</a:t>
              </a:r>
              <a:r>
                <a:rPr lang="ja-JP" altLang="en-US" b="0" i="0">
                  <a:latin typeface="Cambria Math" panose="02040503050406030204" pitchFamily="18" charset="0"/>
                </a:rPr>
                <a:t>)</a:t>
              </a:r>
              <a:r>
                <a:rPr lang="ja-JP"/>
                <a:t>）を求める。</a:t>
              </a:r>
              <a:endParaRPr lang="en-US" dirty="0"/>
            </a:p>
          </dgm:t>
        </dgm:pt>
      </mc:Fallback>
    </mc:AlternateContent>
    <dgm:pt modelId="{87CC878F-7EA4-485C-820F-3BE1687744A5}" type="parTrans" cxnId="{4D9FA253-428F-4002-9847-5117DB5818E2}">
      <dgm:prSet/>
      <dgm:spPr/>
      <dgm:t>
        <a:bodyPr/>
        <a:lstStyle/>
        <a:p>
          <a:endParaRPr lang="en-US"/>
        </a:p>
      </dgm:t>
    </dgm:pt>
    <dgm:pt modelId="{E27E0CC9-1112-4F9E-9987-35BE13DDDAB9}" type="sibTrans" cxnId="{4D9FA253-428F-4002-9847-5117DB5818E2}">
      <dgm:prSet/>
      <dgm:spPr/>
      <dgm:t>
        <a:bodyPr/>
        <a:lstStyle/>
        <a:p>
          <a:endParaRPr lang="en-US"/>
        </a:p>
      </dgm:t>
    </dgm:pt>
    <dgm:pt modelId="{60A91C5A-9F06-E041-A691-CD911B96B447}" type="pres">
      <dgm:prSet presAssocID="{9D179298-BAF7-414C-92FF-EC89B39BADA4}" presName="linear" presStyleCnt="0">
        <dgm:presLayoutVars>
          <dgm:dir/>
          <dgm:animLvl val="lvl"/>
          <dgm:resizeHandles val="exact"/>
        </dgm:presLayoutVars>
      </dgm:prSet>
      <dgm:spPr/>
    </dgm:pt>
    <dgm:pt modelId="{85BA8655-4FAA-354A-8905-C485F62E1FB5}" type="pres">
      <dgm:prSet presAssocID="{CDE2242F-298B-4E6B-8D42-BE64BDCE5853}" presName="parentLin" presStyleCnt="0"/>
      <dgm:spPr/>
    </dgm:pt>
    <dgm:pt modelId="{0FD73A82-FF4C-2A43-A945-E1C1D687C0FB}" type="pres">
      <dgm:prSet presAssocID="{CDE2242F-298B-4E6B-8D42-BE64BDCE5853}" presName="parentLeftMargin" presStyleLbl="node1" presStyleIdx="0" presStyleCnt="2"/>
      <dgm:spPr/>
    </dgm:pt>
    <dgm:pt modelId="{8E7350E0-C94C-A842-85EC-CA0AC3A32A05}" type="pres">
      <dgm:prSet presAssocID="{CDE2242F-298B-4E6B-8D42-BE64BDCE58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70A61F-232F-AA4B-B77D-9D73D1635459}" type="pres">
      <dgm:prSet presAssocID="{CDE2242F-298B-4E6B-8D42-BE64BDCE5853}" presName="negativeSpace" presStyleCnt="0"/>
      <dgm:spPr/>
    </dgm:pt>
    <dgm:pt modelId="{7F0DD5D0-A184-3C47-85EE-BA4EF5D79917}" type="pres">
      <dgm:prSet presAssocID="{CDE2242F-298B-4E6B-8D42-BE64BDCE5853}" presName="childText" presStyleLbl="conFgAcc1" presStyleIdx="0" presStyleCnt="2">
        <dgm:presLayoutVars>
          <dgm:bulletEnabled val="1"/>
        </dgm:presLayoutVars>
      </dgm:prSet>
      <dgm:spPr/>
    </dgm:pt>
    <dgm:pt modelId="{AE7FBAC1-889E-344D-BDC6-2B06FD4CBA94}" type="pres">
      <dgm:prSet presAssocID="{767AD9E8-95DD-4059-8759-07C4DB6C277B}" presName="spaceBetweenRectangles" presStyleCnt="0"/>
      <dgm:spPr/>
    </dgm:pt>
    <dgm:pt modelId="{E073BDA1-F7CC-E647-B4F2-E13EDBAA5517}" type="pres">
      <dgm:prSet presAssocID="{A3C16251-E5D3-4AFC-839C-C23CC79322EF}" presName="parentLin" presStyleCnt="0"/>
      <dgm:spPr/>
    </dgm:pt>
    <dgm:pt modelId="{DF40AB86-26EA-6940-B215-C5D6E5C954B1}" type="pres">
      <dgm:prSet presAssocID="{A3C16251-E5D3-4AFC-839C-C23CC79322EF}" presName="parentLeftMargin" presStyleLbl="node1" presStyleIdx="0" presStyleCnt="2"/>
      <dgm:spPr/>
    </dgm:pt>
    <dgm:pt modelId="{5200157F-47A4-4B4B-A301-5EC1A948FA06}" type="pres">
      <dgm:prSet presAssocID="{A3C16251-E5D3-4AFC-839C-C23CC79322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8A3BCF-7642-F74F-A2B1-9D8ACABBC4F3}" type="pres">
      <dgm:prSet presAssocID="{A3C16251-E5D3-4AFC-839C-C23CC79322EF}" presName="negativeSpace" presStyleCnt="0"/>
      <dgm:spPr/>
    </dgm:pt>
    <dgm:pt modelId="{49FEF68E-AC89-7040-9BAC-4E990058F84A}" type="pres">
      <dgm:prSet presAssocID="{A3C16251-E5D3-4AFC-839C-C23CC79322EF}" presName="childText" presStyleLbl="conFgAcc1" presStyleIdx="1" presStyleCnt="2" custScaleY="100548">
        <dgm:presLayoutVars>
          <dgm:bulletEnabled val="1"/>
        </dgm:presLayoutVars>
      </dgm:prSet>
      <dgm:spPr/>
    </dgm:pt>
  </dgm:ptLst>
  <dgm:cxnLst>
    <dgm:cxn modelId="{3C71670B-FD6D-8441-81DB-B69F6E24F51A}" type="presOf" srcId="{CDE2242F-298B-4E6B-8D42-BE64BDCE5853}" destId="{0FD73A82-FF4C-2A43-A945-E1C1D687C0FB}" srcOrd="0" destOrd="0" presId="urn:microsoft.com/office/officeart/2005/8/layout/list1"/>
    <dgm:cxn modelId="{505EFF20-615B-421C-8858-80585514F84E}" srcId="{CDE2242F-298B-4E6B-8D42-BE64BDCE5853}" destId="{FF39035F-23A6-405D-80B2-EB96B5511C8E}" srcOrd="0" destOrd="0" parTransId="{12483DFB-5320-464F-848A-10D39FE28585}" sibTransId="{BD2FB073-0D37-4F23-9FF3-8E3BB4ACAB40}"/>
    <dgm:cxn modelId="{708A7138-CAC1-894C-8D8D-2790303121CE}" type="presOf" srcId="{8F88203D-458E-4C5F-A240-1998E052471D}" destId="{49FEF68E-AC89-7040-9BAC-4E990058F84A}" srcOrd="0" destOrd="0" presId="urn:microsoft.com/office/officeart/2005/8/layout/list1"/>
    <dgm:cxn modelId="{4D9FA253-428F-4002-9847-5117DB5818E2}" srcId="{A3C16251-E5D3-4AFC-839C-C23CC79322EF}" destId="{8F88203D-458E-4C5F-A240-1998E052471D}" srcOrd="0" destOrd="0" parTransId="{87CC878F-7EA4-485C-820F-3BE1687744A5}" sibTransId="{E27E0CC9-1112-4F9E-9987-35BE13DDDAB9}"/>
    <dgm:cxn modelId="{2977BE97-EFEF-6040-AF8F-DBA2EE07A7AC}" type="presOf" srcId="{A3C16251-E5D3-4AFC-839C-C23CC79322EF}" destId="{DF40AB86-26EA-6940-B215-C5D6E5C954B1}" srcOrd="0" destOrd="0" presId="urn:microsoft.com/office/officeart/2005/8/layout/list1"/>
    <dgm:cxn modelId="{DBDB9C9F-446B-1A45-B979-5E71B75CF46C}" type="presOf" srcId="{CDE2242F-298B-4E6B-8D42-BE64BDCE5853}" destId="{8E7350E0-C94C-A842-85EC-CA0AC3A32A05}" srcOrd="1" destOrd="0" presId="urn:microsoft.com/office/officeart/2005/8/layout/list1"/>
    <dgm:cxn modelId="{24FC34C4-8BE9-D74B-BA3A-9B51068644F9}" type="presOf" srcId="{FF39035F-23A6-405D-80B2-EB96B5511C8E}" destId="{7F0DD5D0-A184-3C47-85EE-BA4EF5D79917}" srcOrd="0" destOrd="0" presId="urn:microsoft.com/office/officeart/2005/8/layout/list1"/>
    <dgm:cxn modelId="{EC84D1DF-2C9D-4318-99A1-AE24E2B00B95}" srcId="{9D179298-BAF7-414C-92FF-EC89B39BADA4}" destId="{A3C16251-E5D3-4AFC-839C-C23CC79322EF}" srcOrd="1" destOrd="0" parTransId="{2B34CA08-622C-4A43-BE81-D5B05C96EBE1}" sibTransId="{D9FA08A1-01AA-4769-8317-88E74FD6AF8C}"/>
    <dgm:cxn modelId="{592C4BE6-BF4C-F440-8CA9-B752C01B6708}" type="presOf" srcId="{9D179298-BAF7-414C-92FF-EC89B39BADA4}" destId="{60A91C5A-9F06-E041-A691-CD911B96B447}" srcOrd="0" destOrd="0" presId="urn:microsoft.com/office/officeart/2005/8/layout/list1"/>
    <dgm:cxn modelId="{E2E0F0EA-BB1B-F04D-BB45-69D260557BBD}" type="presOf" srcId="{A3C16251-E5D3-4AFC-839C-C23CC79322EF}" destId="{5200157F-47A4-4B4B-A301-5EC1A948FA06}" srcOrd="1" destOrd="0" presId="urn:microsoft.com/office/officeart/2005/8/layout/list1"/>
    <dgm:cxn modelId="{22719FEF-B424-4C93-AA9F-E024F707099B}" srcId="{9D179298-BAF7-414C-92FF-EC89B39BADA4}" destId="{CDE2242F-298B-4E6B-8D42-BE64BDCE5853}" srcOrd="0" destOrd="0" parTransId="{E23137F6-CFF6-4501-8334-B31E1BA38D27}" sibTransId="{767AD9E8-95DD-4059-8759-07C4DB6C277B}"/>
    <dgm:cxn modelId="{73519738-BFFA-0249-A2F9-49775294F0BD}" type="presParOf" srcId="{60A91C5A-9F06-E041-A691-CD911B96B447}" destId="{85BA8655-4FAA-354A-8905-C485F62E1FB5}" srcOrd="0" destOrd="0" presId="urn:microsoft.com/office/officeart/2005/8/layout/list1"/>
    <dgm:cxn modelId="{82BFF303-A398-734C-B4CF-E28544C148B5}" type="presParOf" srcId="{85BA8655-4FAA-354A-8905-C485F62E1FB5}" destId="{0FD73A82-FF4C-2A43-A945-E1C1D687C0FB}" srcOrd="0" destOrd="0" presId="urn:microsoft.com/office/officeart/2005/8/layout/list1"/>
    <dgm:cxn modelId="{6DA1E1E2-6B89-F94B-BB38-718A8E238892}" type="presParOf" srcId="{85BA8655-4FAA-354A-8905-C485F62E1FB5}" destId="{8E7350E0-C94C-A842-85EC-CA0AC3A32A05}" srcOrd="1" destOrd="0" presId="urn:microsoft.com/office/officeart/2005/8/layout/list1"/>
    <dgm:cxn modelId="{28E1E758-916A-BA4F-995D-8986DB062049}" type="presParOf" srcId="{60A91C5A-9F06-E041-A691-CD911B96B447}" destId="{A470A61F-232F-AA4B-B77D-9D73D1635459}" srcOrd="1" destOrd="0" presId="urn:microsoft.com/office/officeart/2005/8/layout/list1"/>
    <dgm:cxn modelId="{A0EFB907-41DC-5140-A05A-CC302B4DBFC2}" type="presParOf" srcId="{60A91C5A-9F06-E041-A691-CD911B96B447}" destId="{7F0DD5D0-A184-3C47-85EE-BA4EF5D79917}" srcOrd="2" destOrd="0" presId="urn:microsoft.com/office/officeart/2005/8/layout/list1"/>
    <dgm:cxn modelId="{E0A40381-6D12-5444-9812-D89DB8952909}" type="presParOf" srcId="{60A91C5A-9F06-E041-A691-CD911B96B447}" destId="{AE7FBAC1-889E-344D-BDC6-2B06FD4CBA94}" srcOrd="3" destOrd="0" presId="urn:microsoft.com/office/officeart/2005/8/layout/list1"/>
    <dgm:cxn modelId="{4EF002B7-F4E9-314E-9F97-1ABF4DCC95E1}" type="presParOf" srcId="{60A91C5A-9F06-E041-A691-CD911B96B447}" destId="{E073BDA1-F7CC-E647-B4F2-E13EDBAA5517}" srcOrd="4" destOrd="0" presId="urn:microsoft.com/office/officeart/2005/8/layout/list1"/>
    <dgm:cxn modelId="{8DF14ACE-67F6-B54F-B421-8BBB3F0775BF}" type="presParOf" srcId="{E073BDA1-F7CC-E647-B4F2-E13EDBAA5517}" destId="{DF40AB86-26EA-6940-B215-C5D6E5C954B1}" srcOrd="0" destOrd="0" presId="urn:microsoft.com/office/officeart/2005/8/layout/list1"/>
    <dgm:cxn modelId="{4CAB6B6A-F609-0342-8DF1-6B99BDB9C3A3}" type="presParOf" srcId="{E073BDA1-F7CC-E647-B4F2-E13EDBAA5517}" destId="{5200157F-47A4-4B4B-A301-5EC1A948FA06}" srcOrd="1" destOrd="0" presId="urn:microsoft.com/office/officeart/2005/8/layout/list1"/>
    <dgm:cxn modelId="{9A878982-62C5-7D46-AF2E-08C76C232115}" type="presParOf" srcId="{60A91C5A-9F06-E041-A691-CD911B96B447}" destId="{178A3BCF-7642-F74F-A2B1-9D8ACABBC4F3}" srcOrd="5" destOrd="0" presId="urn:microsoft.com/office/officeart/2005/8/layout/list1"/>
    <dgm:cxn modelId="{DC23099C-A144-CB4D-B99A-C21A30D2337B}" type="presParOf" srcId="{60A91C5A-9F06-E041-A691-CD911B96B447}" destId="{49FEF68E-AC89-7040-9BAC-4E990058F84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179298-BAF7-414C-92FF-EC89B39BADA4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E2242F-298B-4E6B-8D42-BE64BDCE5853}">
      <dgm:prSet/>
      <dgm:spPr/>
      <dgm:t>
        <a:bodyPr/>
        <a:lstStyle/>
        <a:p>
          <a:r>
            <a:rPr kumimoji="1" lang="ja-JP"/>
            <a:t>相加平均</a:t>
          </a:r>
          <a:endParaRPr lang="en-US" dirty="0"/>
        </a:p>
      </dgm:t>
    </dgm:pt>
    <dgm:pt modelId="{E23137F6-CFF6-4501-8334-B31E1BA38D27}" type="parTrans" cxnId="{22719FEF-B424-4C93-AA9F-E024F707099B}">
      <dgm:prSet/>
      <dgm:spPr/>
      <dgm:t>
        <a:bodyPr/>
        <a:lstStyle/>
        <a:p>
          <a:endParaRPr lang="en-US"/>
        </a:p>
      </dgm:t>
    </dgm:pt>
    <dgm:pt modelId="{767AD9E8-95DD-4059-8759-07C4DB6C277B}" type="sibTrans" cxnId="{22719FEF-B424-4C93-AA9F-E024F707099B}">
      <dgm:prSet/>
      <dgm:spPr/>
      <dgm:t>
        <a:bodyPr/>
        <a:lstStyle/>
        <a:p>
          <a:endParaRPr lang="en-US"/>
        </a:p>
      </dgm:t>
    </dgm:pt>
    <dgm:pt modelId="{FF39035F-23A6-405D-80B2-EB96B5511C8E}">
      <dgm:prSet/>
      <dgm:spPr/>
      <dgm:t>
        <a:bodyPr/>
        <a:lstStyle/>
        <a:p>
          <a:r>
            <a:rPr lang="en-US"/>
            <a:t>N</a:t>
          </a:r>
          <a:r>
            <a:rPr lang="ja-JP"/>
            <a:t>個のデータの総和を求め、</a:t>
          </a:r>
          <a:r>
            <a:rPr lang="en-US"/>
            <a:t>N</a:t>
          </a:r>
          <a:r>
            <a:rPr lang="ja-JP"/>
            <a:t>で割る。</a:t>
          </a:r>
          <a:r>
            <a:rPr kumimoji="1" lang="ja-JP"/>
            <a:t>（一般的な平均）</a:t>
          </a:r>
          <a:endParaRPr lang="en-US"/>
        </a:p>
      </dgm:t>
    </dgm:pt>
    <dgm:pt modelId="{12483DFB-5320-464F-848A-10D39FE28585}" type="parTrans" cxnId="{505EFF20-615B-421C-8858-80585514F84E}">
      <dgm:prSet/>
      <dgm:spPr/>
      <dgm:t>
        <a:bodyPr/>
        <a:lstStyle/>
        <a:p>
          <a:endParaRPr lang="en-US"/>
        </a:p>
      </dgm:t>
    </dgm:pt>
    <dgm:pt modelId="{BD2FB073-0D37-4F23-9FF3-8E3BB4ACAB40}" type="sibTrans" cxnId="{505EFF20-615B-421C-8858-80585514F84E}">
      <dgm:prSet/>
      <dgm:spPr/>
      <dgm:t>
        <a:bodyPr/>
        <a:lstStyle/>
        <a:p>
          <a:endParaRPr lang="en-US"/>
        </a:p>
      </dgm:t>
    </dgm:pt>
    <dgm:pt modelId="{A3C16251-E5D3-4AFC-839C-C23CC79322EF}">
      <dgm:prSet/>
      <dgm:spPr/>
      <dgm:t>
        <a:bodyPr/>
        <a:lstStyle/>
        <a:p>
          <a:r>
            <a:rPr lang="ja-JP"/>
            <a:t>相乗平均</a:t>
          </a:r>
          <a:r>
            <a:rPr lang="ja-JP" altLang="en-US"/>
            <a:t>（幾何平均）</a:t>
          </a:r>
          <a:endParaRPr lang="en-US" dirty="0"/>
        </a:p>
      </dgm:t>
    </dgm:pt>
    <dgm:pt modelId="{2B34CA08-622C-4A43-BE81-D5B05C96EBE1}" type="parTrans" cxnId="{EC84D1DF-2C9D-4318-99A1-AE24E2B00B95}">
      <dgm:prSet/>
      <dgm:spPr/>
      <dgm:t>
        <a:bodyPr/>
        <a:lstStyle/>
        <a:p>
          <a:endParaRPr lang="en-US"/>
        </a:p>
      </dgm:t>
    </dgm:pt>
    <dgm:pt modelId="{D9FA08A1-01AA-4769-8317-88E74FD6AF8C}" type="sibTrans" cxnId="{EC84D1DF-2C9D-4318-99A1-AE24E2B00B95}">
      <dgm:prSet/>
      <dgm:spPr/>
      <dgm:t>
        <a:bodyPr/>
        <a:lstStyle/>
        <a:p>
          <a:endParaRPr lang="en-US"/>
        </a:p>
      </dgm:t>
    </dgm:pt>
    <dgm:pt modelId="{8F88203D-458E-4C5F-A240-1998E052471D}">
      <dgm:prSet/>
      <dgm:spPr>
        <a:blipFill>
          <a:blip xmlns:r="http://schemas.openxmlformats.org/officeDocument/2006/relationships" r:embed="rId1"/>
          <a:stretch>
            <a:fillRect r="-1384"/>
          </a:stretch>
        </a:blipFill>
      </dgm:spPr>
      <dgm:t>
        <a:bodyPr/>
        <a:lstStyle/>
        <a:p>
          <a:r>
            <a:rPr lang="ja-JP" altLang="en-US">
              <a:noFill/>
            </a:rPr>
            <a:t> </a:t>
          </a:r>
        </a:p>
      </dgm:t>
    </dgm:pt>
    <dgm:pt modelId="{87CC878F-7EA4-485C-820F-3BE1687744A5}" type="parTrans" cxnId="{4D9FA253-428F-4002-9847-5117DB5818E2}">
      <dgm:prSet/>
      <dgm:spPr/>
      <dgm:t>
        <a:bodyPr/>
        <a:lstStyle/>
        <a:p>
          <a:endParaRPr lang="en-US"/>
        </a:p>
      </dgm:t>
    </dgm:pt>
    <dgm:pt modelId="{E27E0CC9-1112-4F9E-9987-35BE13DDDAB9}" type="sibTrans" cxnId="{4D9FA253-428F-4002-9847-5117DB5818E2}">
      <dgm:prSet/>
      <dgm:spPr/>
      <dgm:t>
        <a:bodyPr/>
        <a:lstStyle/>
        <a:p>
          <a:endParaRPr lang="en-US"/>
        </a:p>
      </dgm:t>
    </dgm:pt>
    <dgm:pt modelId="{60A91C5A-9F06-E041-A691-CD911B96B447}" type="pres">
      <dgm:prSet presAssocID="{9D179298-BAF7-414C-92FF-EC89B39BADA4}" presName="linear" presStyleCnt="0">
        <dgm:presLayoutVars>
          <dgm:dir/>
          <dgm:animLvl val="lvl"/>
          <dgm:resizeHandles val="exact"/>
        </dgm:presLayoutVars>
      </dgm:prSet>
      <dgm:spPr/>
    </dgm:pt>
    <dgm:pt modelId="{85BA8655-4FAA-354A-8905-C485F62E1FB5}" type="pres">
      <dgm:prSet presAssocID="{CDE2242F-298B-4E6B-8D42-BE64BDCE5853}" presName="parentLin" presStyleCnt="0"/>
      <dgm:spPr/>
    </dgm:pt>
    <dgm:pt modelId="{0FD73A82-FF4C-2A43-A945-E1C1D687C0FB}" type="pres">
      <dgm:prSet presAssocID="{CDE2242F-298B-4E6B-8D42-BE64BDCE5853}" presName="parentLeftMargin" presStyleLbl="node1" presStyleIdx="0" presStyleCnt="2"/>
      <dgm:spPr/>
    </dgm:pt>
    <dgm:pt modelId="{8E7350E0-C94C-A842-85EC-CA0AC3A32A05}" type="pres">
      <dgm:prSet presAssocID="{CDE2242F-298B-4E6B-8D42-BE64BDCE58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70A61F-232F-AA4B-B77D-9D73D1635459}" type="pres">
      <dgm:prSet presAssocID="{CDE2242F-298B-4E6B-8D42-BE64BDCE5853}" presName="negativeSpace" presStyleCnt="0"/>
      <dgm:spPr/>
    </dgm:pt>
    <dgm:pt modelId="{7F0DD5D0-A184-3C47-85EE-BA4EF5D79917}" type="pres">
      <dgm:prSet presAssocID="{CDE2242F-298B-4E6B-8D42-BE64BDCE5853}" presName="childText" presStyleLbl="conFgAcc1" presStyleIdx="0" presStyleCnt="2">
        <dgm:presLayoutVars>
          <dgm:bulletEnabled val="1"/>
        </dgm:presLayoutVars>
      </dgm:prSet>
      <dgm:spPr/>
    </dgm:pt>
    <dgm:pt modelId="{AE7FBAC1-889E-344D-BDC6-2B06FD4CBA94}" type="pres">
      <dgm:prSet presAssocID="{767AD9E8-95DD-4059-8759-07C4DB6C277B}" presName="spaceBetweenRectangles" presStyleCnt="0"/>
      <dgm:spPr/>
    </dgm:pt>
    <dgm:pt modelId="{E073BDA1-F7CC-E647-B4F2-E13EDBAA5517}" type="pres">
      <dgm:prSet presAssocID="{A3C16251-E5D3-4AFC-839C-C23CC79322EF}" presName="parentLin" presStyleCnt="0"/>
      <dgm:spPr/>
    </dgm:pt>
    <dgm:pt modelId="{DF40AB86-26EA-6940-B215-C5D6E5C954B1}" type="pres">
      <dgm:prSet presAssocID="{A3C16251-E5D3-4AFC-839C-C23CC79322EF}" presName="parentLeftMargin" presStyleLbl="node1" presStyleIdx="0" presStyleCnt="2"/>
      <dgm:spPr/>
    </dgm:pt>
    <dgm:pt modelId="{5200157F-47A4-4B4B-A301-5EC1A948FA06}" type="pres">
      <dgm:prSet presAssocID="{A3C16251-E5D3-4AFC-839C-C23CC79322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8A3BCF-7642-F74F-A2B1-9D8ACABBC4F3}" type="pres">
      <dgm:prSet presAssocID="{A3C16251-E5D3-4AFC-839C-C23CC79322EF}" presName="negativeSpace" presStyleCnt="0"/>
      <dgm:spPr/>
    </dgm:pt>
    <dgm:pt modelId="{49FEF68E-AC89-7040-9BAC-4E990058F84A}" type="pres">
      <dgm:prSet presAssocID="{A3C16251-E5D3-4AFC-839C-C23CC79322EF}" presName="childText" presStyleLbl="conFgAcc1" presStyleIdx="1" presStyleCnt="2" custScaleY="100548">
        <dgm:presLayoutVars>
          <dgm:bulletEnabled val="1"/>
        </dgm:presLayoutVars>
      </dgm:prSet>
      <dgm:spPr/>
    </dgm:pt>
  </dgm:ptLst>
  <dgm:cxnLst>
    <dgm:cxn modelId="{3C71670B-FD6D-8441-81DB-B69F6E24F51A}" type="presOf" srcId="{CDE2242F-298B-4E6B-8D42-BE64BDCE5853}" destId="{0FD73A82-FF4C-2A43-A945-E1C1D687C0FB}" srcOrd="0" destOrd="0" presId="urn:microsoft.com/office/officeart/2005/8/layout/list1"/>
    <dgm:cxn modelId="{505EFF20-615B-421C-8858-80585514F84E}" srcId="{CDE2242F-298B-4E6B-8D42-BE64BDCE5853}" destId="{FF39035F-23A6-405D-80B2-EB96B5511C8E}" srcOrd="0" destOrd="0" parTransId="{12483DFB-5320-464F-848A-10D39FE28585}" sibTransId="{BD2FB073-0D37-4F23-9FF3-8E3BB4ACAB40}"/>
    <dgm:cxn modelId="{708A7138-CAC1-894C-8D8D-2790303121CE}" type="presOf" srcId="{8F88203D-458E-4C5F-A240-1998E052471D}" destId="{49FEF68E-AC89-7040-9BAC-4E990058F84A}" srcOrd="0" destOrd="0" presId="urn:microsoft.com/office/officeart/2005/8/layout/list1"/>
    <dgm:cxn modelId="{4D9FA253-428F-4002-9847-5117DB5818E2}" srcId="{A3C16251-E5D3-4AFC-839C-C23CC79322EF}" destId="{8F88203D-458E-4C5F-A240-1998E052471D}" srcOrd="0" destOrd="0" parTransId="{87CC878F-7EA4-485C-820F-3BE1687744A5}" sibTransId="{E27E0CC9-1112-4F9E-9987-35BE13DDDAB9}"/>
    <dgm:cxn modelId="{2977BE97-EFEF-6040-AF8F-DBA2EE07A7AC}" type="presOf" srcId="{A3C16251-E5D3-4AFC-839C-C23CC79322EF}" destId="{DF40AB86-26EA-6940-B215-C5D6E5C954B1}" srcOrd="0" destOrd="0" presId="urn:microsoft.com/office/officeart/2005/8/layout/list1"/>
    <dgm:cxn modelId="{DBDB9C9F-446B-1A45-B979-5E71B75CF46C}" type="presOf" srcId="{CDE2242F-298B-4E6B-8D42-BE64BDCE5853}" destId="{8E7350E0-C94C-A842-85EC-CA0AC3A32A05}" srcOrd="1" destOrd="0" presId="urn:microsoft.com/office/officeart/2005/8/layout/list1"/>
    <dgm:cxn modelId="{24FC34C4-8BE9-D74B-BA3A-9B51068644F9}" type="presOf" srcId="{FF39035F-23A6-405D-80B2-EB96B5511C8E}" destId="{7F0DD5D0-A184-3C47-85EE-BA4EF5D79917}" srcOrd="0" destOrd="0" presId="urn:microsoft.com/office/officeart/2005/8/layout/list1"/>
    <dgm:cxn modelId="{EC84D1DF-2C9D-4318-99A1-AE24E2B00B95}" srcId="{9D179298-BAF7-414C-92FF-EC89B39BADA4}" destId="{A3C16251-E5D3-4AFC-839C-C23CC79322EF}" srcOrd="1" destOrd="0" parTransId="{2B34CA08-622C-4A43-BE81-D5B05C96EBE1}" sibTransId="{D9FA08A1-01AA-4769-8317-88E74FD6AF8C}"/>
    <dgm:cxn modelId="{592C4BE6-BF4C-F440-8CA9-B752C01B6708}" type="presOf" srcId="{9D179298-BAF7-414C-92FF-EC89B39BADA4}" destId="{60A91C5A-9F06-E041-A691-CD911B96B447}" srcOrd="0" destOrd="0" presId="urn:microsoft.com/office/officeart/2005/8/layout/list1"/>
    <dgm:cxn modelId="{E2E0F0EA-BB1B-F04D-BB45-69D260557BBD}" type="presOf" srcId="{A3C16251-E5D3-4AFC-839C-C23CC79322EF}" destId="{5200157F-47A4-4B4B-A301-5EC1A948FA06}" srcOrd="1" destOrd="0" presId="urn:microsoft.com/office/officeart/2005/8/layout/list1"/>
    <dgm:cxn modelId="{22719FEF-B424-4C93-AA9F-E024F707099B}" srcId="{9D179298-BAF7-414C-92FF-EC89B39BADA4}" destId="{CDE2242F-298B-4E6B-8D42-BE64BDCE5853}" srcOrd="0" destOrd="0" parTransId="{E23137F6-CFF6-4501-8334-B31E1BA38D27}" sibTransId="{767AD9E8-95DD-4059-8759-07C4DB6C277B}"/>
    <dgm:cxn modelId="{73519738-BFFA-0249-A2F9-49775294F0BD}" type="presParOf" srcId="{60A91C5A-9F06-E041-A691-CD911B96B447}" destId="{85BA8655-4FAA-354A-8905-C485F62E1FB5}" srcOrd="0" destOrd="0" presId="urn:microsoft.com/office/officeart/2005/8/layout/list1"/>
    <dgm:cxn modelId="{82BFF303-A398-734C-B4CF-E28544C148B5}" type="presParOf" srcId="{85BA8655-4FAA-354A-8905-C485F62E1FB5}" destId="{0FD73A82-FF4C-2A43-A945-E1C1D687C0FB}" srcOrd="0" destOrd="0" presId="urn:microsoft.com/office/officeart/2005/8/layout/list1"/>
    <dgm:cxn modelId="{6DA1E1E2-6B89-F94B-BB38-718A8E238892}" type="presParOf" srcId="{85BA8655-4FAA-354A-8905-C485F62E1FB5}" destId="{8E7350E0-C94C-A842-85EC-CA0AC3A32A05}" srcOrd="1" destOrd="0" presId="urn:microsoft.com/office/officeart/2005/8/layout/list1"/>
    <dgm:cxn modelId="{28E1E758-916A-BA4F-995D-8986DB062049}" type="presParOf" srcId="{60A91C5A-9F06-E041-A691-CD911B96B447}" destId="{A470A61F-232F-AA4B-B77D-9D73D1635459}" srcOrd="1" destOrd="0" presId="urn:microsoft.com/office/officeart/2005/8/layout/list1"/>
    <dgm:cxn modelId="{A0EFB907-41DC-5140-A05A-CC302B4DBFC2}" type="presParOf" srcId="{60A91C5A-9F06-E041-A691-CD911B96B447}" destId="{7F0DD5D0-A184-3C47-85EE-BA4EF5D79917}" srcOrd="2" destOrd="0" presId="urn:microsoft.com/office/officeart/2005/8/layout/list1"/>
    <dgm:cxn modelId="{E0A40381-6D12-5444-9812-D89DB8952909}" type="presParOf" srcId="{60A91C5A-9F06-E041-A691-CD911B96B447}" destId="{AE7FBAC1-889E-344D-BDC6-2B06FD4CBA94}" srcOrd="3" destOrd="0" presId="urn:microsoft.com/office/officeart/2005/8/layout/list1"/>
    <dgm:cxn modelId="{4EF002B7-F4E9-314E-9F97-1ABF4DCC95E1}" type="presParOf" srcId="{60A91C5A-9F06-E041-A691-CD911B96B447}" destId="{E073BDA1-F7CC-E647-B4F2-E13EDBAA5517}" srcOrd="4" destOrd="0" presId="urn:microsoft.com/office/officeart/2005/8/layout/list1"/>
    <dgm:cxn modelId="{8DF14ACE-67F6-B54F-B421-8BBB3F0775BF}" type="presParOf" srcId="{E073BDA1-F7CC-E647-B4F2-E13EDBAA5517}" destId="{DF40AB86-26EA-6940-B215-C5D6E5C954B1}" srcOrd="0" destOrd="0" presId="urn:microsoft.com/office/officeart/2005/8/layout/list1"/>
    <dgm:cxn modelId="{4CAB6B6A-F609-0342-8DF1-6B99BDB9C3A3}" type="presParOf" srcId="{E073BDA1-F7CC-E647-B4F2-E13EDBAA5517}" destId="{5200157F-47A4-4B4B-A301-5EC1A948FA06}" srcOrd="1" destOrd="0" presId="urn:microsoft.com/office/officeart/2005/8/layout/list1"/>
    <dgm:cxn modelId="{9A878982-62C5-7D46-AF2E-08C76C232115}" type="presParOf" srcId="{60A91C5A-9F06-E041-A691-CD911B96B447}" destId="{178A3BCF-7642-F74F-A2B1-9D8ACABBC4F3}" srcOrd="5" destOrd="0" presId="urn:microsoft.com/office/officeart/2005/8/layout/list1"/>
    <dgm:cxn modelId="{DC23099C-A144-CB4D-B99A-C21A30D2337B}" type="presParOf" srcId="{60A91C5A-9F06-E041-A691-CD911B96B447}" destId="{49FEF68E-AC89-7040-9BAC-4E990058F84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DD5D0-A184-3C47-85EE-BA4EF5D79917}">
      <dsp:nvSpPr>
        <dsp:cNvPr id="0" name=""/>
        <dsp:cNvSpPr/>
      </dsp:nvSpPr>
      <dsp:spPr>
        <a:xfrm>
          <a:off x="0" y="483268"/>
          <a:ext cx="7315200" cy="1998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562356" rIns="56774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</a:t>
          </a:r>
          <a:r>
            <a:rPr lang="ja-JP" sz="2700" kern="1200"/>
            <a:t>個のデータの総和を求め、</a:t>
          </a:r>
          <a:r>
            <a:rPr lang="en-US" sz="2700" kern="1200"/>
            <a:t>N</a:t>
          </a:r>
          <a:r>
            <a:rPr lang="ja-JP" sz="2700" kern="1200"/>
            <a:t>で割る。</a:t>
          </a:r>
          <a:r>
            <a:rPr kumimoji="1" lang="ja-JP" sz="2700" kern="1200"/>
            <a:t>（一般的な平均）</a:t>
          </a:r>
          <a:endParaRPr lang="en-US" sz="2700" kern="1200"/>
        </a:p>
      </dsp:txBody>
      <dsp:txXfrm>
        <a:off x="0" y="483268"/>
        <a:ext cx="7315200" cy="1998675"/>
      </dsp:txXfrm>
    </dsp:sp>
    <dsp:sp modelId="{8E7350E0-C94C-A842-85EC-CA0AC3A32A05}">
      <dsp:nvSpPr>
        <dsp:cNvPr id="0" name=""/>
        <dsp:cNvSpPr/>
      </dsp:nvSpPr>
      <dsp:spPr>
        <a:xfrm>
          <a:off x="365760" y="84748"/>
          <a:ext cx="5120640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700" kern="1200"/>
            <a:t>相加平均</a:t>
          </a:r>
          <a:endParaRPr lang="en-US" sz="2700" kern="1200" dirty="0"/>
        </a:p>
      </dsp:txBody>
      <dsp:txXfrm>
        <a:off x="404668" y="123656"/>
        <a:ext cx="5042824" cy="719224"/>
      </dsp:txXfrm>
    </dsp:sp>
    <dsp:sp modelId="{49FEF68E-AC89-7040-9BAC-4E990058F84A}">
      <dsp:nvSpPr>
        <dsp:cNvPr id="0" name=""/>
        <dsp:cNvSpPr/>
      </dsp:nvSpPr>
      <dsp:spPr>
        <a:xfrm>
          <a:off x="0" y="3026263"/>
          <a:ext cx="7315200" cy="20096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562356" rIns="56774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</a:t>
          </a:r>
          <a:r>
            <a:rPr lang="ja-JP" sz="2700" kern="1200"/>
            <a:t>個のデータを総乗（全てかける）し、</a:t>
          </a:r>
          <a:r>
            <a:rPr lang="en-US" sz="2700" kern="1200" dirty="0"/>
            <a:t>N</a:t>
          </a:r>
          <a:r>
            <a:rPr lang="ja-JP" sz="2700" kern="1200"/>
            <a:t>乗根（</a:t>
          </a:r>
          <a14:m xmlns:a14="http://schemas.microsoft.com/office/drawing/2010/main">
            <m:oMath xmlns:m="http://schemas.openxmlformats.org/officeDocument/2006/math">
              <m:rad>
                <m:radPr>
                  <m:ctrlPr>
                    <a:rPr lang="ja-JP" altLang="en-US" sz="2700" i="1" kern="1200" smtClean="0">
                      <a:latin typeface="Cambria Math" panose="02040503050406030204" pitchFamily="18" charset="0"/>
                    </a:rPr>
                  </m:ctrlPr>
                </m:radPr>
                <m:deg>
                  <m:r>
                    <m:rPr>
                      <m:brk m:alnAt="7"/>
                    </m:rPr>
                    <a:rPr lang="en-US" altLang="ja-JP" sz="2700" b="0" i="1" kern="1200" smtClean="0">
                      <a:latin typeface="Cambria Math" panose="02040503050406030204" pitchFamily="18" charset="0"/>
                    </a:rPr>
                    <m:t>𝑁</m:t>
                  </m:r>
                </m:deg>
                <m:e>
                  <m:r>
                    <a:rPr lang="en-US" altLang="ja-JP" sz="2700" b="0" i="1" kern="1200" smtClean="0">
                      <a:latin typeface="Cambria Math" panose="02040503050406030204" pitchFamily="18" charset="0"/>
                    </a:rPr>
                    <m:t>𝑋</m:t>
                  </m:r>
                </m:e>
              </m:rad>
            </m:oMath>
          </a14:m>
          <a:r>
            <a:rPr lang="ja-JP" sz="2700" kern="1200"/>
            <a:t>）を求める。</a:t>
          </a:r>
          <a:endParaRPr lang="en-US" sz="2700" kern="1200" dirty="0"/>
        </a:p>
      </dsp:txBody>
      <dsp:txXfrm>
        <a:off x="0" y="3026263"/>
        <a:ext cx="7315200" cy="2009627"/>
      </dsp:txXfrm>
    </dsp:sp>
    <dsp:sp modelId="{5200157F-47A4-4B4B-A301-5EC1A948FA06}">
      <dsp:nvSpPr>
        <dsp:cNvPr id="0" name=""/>
        <dsp:cNvSpPr/>
      </dsp:nvSpPr>
      <dsp:spPr>
        <a:xfrm>
          <a:off x="365760" y="2627743"/>
          <a:ext cx="5120640" cy="797040"/>
        </a:xfrm>
        <a:prstGeom prst="roundRect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700" kern="1200"/>
            <a:t>相乗平均</a:t>
          </a:r>
          <a:r>
            <a:rPr lang="ja-JP" altLang="en-US" sz="2700" kern="1200"/>
            <a:t>（幾何平均）</a:t>
          </a:r>
          <a:endParaRPr lang="en-US" sz="2700" kern="1200" dirty="0"/>
        </a:p>
      </dsp:txBody>
      <dsp:txXfrm>
        <a:off x="404668" y="2666651"/>
        <a:ext cx="504282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408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5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8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624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8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6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3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0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6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61D8F-5F40-8E42-A5B1-189ABDA06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206" y="982980"/>
            <a:ext cx="8361229" cy="4397081"/>
          </a:xfrm>
        </p:spPr>
        <p:txBody>
          <a:bodyPr/>
          <a:lstStyle/>
          <a:p>
            <a:r>
              <a:rPr lang="ja-JP" altLang="en-US"/>
              <a:t>技能向上訓練</a:t>
            </a:r>
            <a:br>
              <a:rPr lang="en-US" altLang="ja-JP" dirty="0"/>
            </a:br>
            <a:r>
              <a:rPr lang="ja-JP" altLang="en-US"/>
              <a:t>データサイエンスプログラミングコース</a:t>
            </a:r>
            <a:endParaRPr kumimoji="1" lang="ja-JP" altLang="en-US"/>
          </a:p>
        </p:txBody>
      </p:sp>
      <p:pic>
        <p:nvPicPr>
          <p:cNvPr id="18434" name="Picture 2" descr="ハローワーク　ハロートレーニング　ハロワ　ハロトレくん　">
            <a:extLst>
              <a:ext uri="{FF2B5EF4-FFF2-40B4-BE49-F238E27FC236}">
                <a16:creationId xmlns:a16="http://schemas.microsoft.com/office/drawing/2014/main" id="{83A00E35-ACF5-0A47-BCC2-20BF0C1C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49375"/>
            <a:ext cx="3303347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字幕 2">
            <a:extLst>
              <a:ext uri="{FF2B5EF4-FFF2-40B4-BE49-F238E27FC236}">
                <a16:creationId xmlns:a16="http://schemas.microsoft.com/office/drawing/2014/main" id="{585B9AFB-6F9D-774D-B662-BE122263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036" y="5203337"/>
            <a:ext cx="6831673" cy="1086237"/>
          </a:xfrm>
        </p:spPr>
        <p:txBody>
          <a:bodyPr/>
          <a:lstStyle/>
          <a:p>
            <a:r>
              <a:rPr kumimoji="1" lang="ja-JP" altLang="en-US"/>
              <a:t>基本統計学</a:t>
            </a:r>
          </a:p>
        </p:txBody>
      </p:sp>
    </p:spTree>
    <p:extLst>
      <p:ext uri="{BB962C8B-B14F-4D97-AF65-F5344CB8AC3E}">
        <p14:creationId xmlns:p14="http://schemas.microsoft.com/office/powerpoint/2010/main" val="321695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CDFE2-0ACD-BC4F-914E-BB85948B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4410"/>
          </a:xfrm>
        </p:spPr>
        <p:txBody>
          <a:bodyPr/>
          <a:lstStyle/>
          <a:p>
            <a:r>
              <a:rPr kumimoji="1" lang="ja-JP" altLang="en-US"/>
              <a:t>基本統計量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7B08A3-8375-3743-B14D-ABA920D2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0210"/>
            <a:ext cx="9601200" cy="4747484"/>
          </a:xfrm>
        </p:spPr>
        <p:txBody>
          <a:bodyPr>
            <a:normAutofit/>
          </a:bodyPr>
          <a:lstStyle/>
          <a:p>
            <a:r>
              <a:rPr kumimoji="1" lang="ja-JP" altLang="en-US"/>
              <a:t>分布の中心を示す</a:t>
            </a:r>
            <a:endParaRPr kumimoji="1" lang="en-US" altLang="ja-JP" dirty="0"/>
          </a:p>
          <a:p>
            <a:pPr lvl="1"/>
            <a:r>
              <a:rPr lang="ja-JP" altLang="en-US"/>
              <a:t>平均値</a:t>
            </a:r>
            <a:endParaRPr lang="en-US" altLang="ja-JP" dirty="0"/>
          </a:p>
          <a:p>
            <a:pPr lvl="1"/>
            <a:r>
              <a:rPr kumimoji="1" lang="ja-JP" altLang="en-US"/>
              <a:t>中央値（メジアン）</a:t>
            </a:r>
            <a:endParaRPr kumimoji="1" lang="en-US" altLang="ja-JP" dirty="0"/>
          </a:p>
          <a:p>
            <a:pPr lvl="1"/>
            <a:r>
              <a:rPr lang="ja-JP" altLang="en-US"/>
              <a:t>最頻値（モード）</a:t>
            </a:r>
            <a:endParaRPr lang="en-US" altLang="ja-JP" dirty="0"/>
          </a:p>
          <a:p>
            <a:r>
              <a:rPr kumimoji="1" lang="ja-JP" altLang="en-US"/>
              <a:t>分布の広がりを示す</a:t>
            </a:r>
            <a:endParaRPr kumimoji="1" lang="en-US" altLang="ja-JP" dirty="0"/>
          </a:p>
          <a:p>
            <a:pPr lvl="1"/>
            <a:r>
              <a:rPr lang="ja-JP" altLang="en-US"/>
              <a:t>範囲</a:t>
            </a:r>
            <a:endParaRPr lang="en-US" altLang="ja-JP" dirty="0"/>
          </a:p>
          <a:p>
            <a:pPr lvl="1"/>
            <a:r>
              <a:rPr lang="ja-JP" altLang="en-US"/>
              <a:t>平方和</a:t>
            </a:r>
            <a:endParaRPr lang="en-US" altLang="ja-JP" dirty="0"/>
          </a:p>
          <a:p>
            <a:pPr lvl="1"/>
            <a:r>
              <a:rPr kumimoji="1" lang="ja-JP" altLang="en-US"/>
              <a:t>分散</a:t>
            </a:r>
            <a:endParaRPr kumimoji="1" lang="en-US" altLang="ja-JP" dirty="0"/>
          </a:p>
          <a:p>
            <a:pPr lvl="1"/>
            <a:r>
              <a:rPr lang="ja-JP" altLang="en-US"/>
              <a:t>不偏分散</a:t>
            </a:r>
            <a:endParaRPr lang="en-US" altLang="ja-JP" dirty="0"/>
          </a:p>
          <a:p>
            <a:pPr lvl="1"/>
            <a:r>
              <a:rPr kumimoji="1" lang="ja-JP" altLang="en-US"/>
              <a:t>標準偏差</a:t>
            </a:r>
            <a:endParaRPr kumimoji="1" lang="en-US" altLang="ja-JP" dirty="0"/>
          </a:p>
          <a:p>
            <a:pPr lvl="1"/>
            <a:r>
              <a:rPr lang="ja-JP" altLang="en-US"/>
              <a:t>不偏標準偏差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953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03C30-05CE-0A4C-9C37-AB41F842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Colaboratory</a:t>
            </a:r>
            <a:r>
              <a:rPr kumimoji="1" lang="ja-JP" altLang="en-US"/>
              <a:t>の準備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9BDFA62-C6F9-D747-9EEC-318AFFD86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71600" y="2118921"/>
            <a:ext cx="6173981" cy="1092909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19B783-FF74-9B4E-B40A-A6672AD21888}"/>
              </a:ext>
            </a:extLst>
          </p:cNvPr>
          <p:cNvSpPr txBox="1">
            <a:spLocks/>
          </p:cNvSpPr>
          <p:nvPr/>
        </p:nvSpPr>
        <p:spPr>
          <a:xfrm>
            <a:off x="1371600" y="4099034"/>
            <a:ext cx="9601200" cy="275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Python</a:t>
            </a:r>
            <a:r>
              <a:rPr lang="ja-JP" altLang="en-US"/>
              <a:t>において、統計指標をとるためのライブラリをインポートします。</a:t>
            </a:r>
          </a:p>
        </p:txBody>
      </p:sp>
    </p:spTree>
    <p:extLst>
      <p:ext uri="{BB962C8B-B14F-4D97-AF65-F5344CB8AC3E}">
        <p14:creationId xmlns:p14="http://schemas.microsoft.com/office/powerpoint/2010/main" val="78623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CBDEF-4CEA-054C-9832-AE62C531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2" y="873252"/>
            <a:ext cx="2947482" cy="4601183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平均値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14886477-9E22-47EE-A38B-402A0F8A5CC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869268" y="864108"/>
              <a:ext cx="7315200" cy="512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14886477-9E22-47EE-A38B-402A0F8A5C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62765192"/>
                  </p:ext>
                </p:extLst>
              </p:nvPr>
            </p:nvGraphicFramePr>
            <p:xfrm>
              <a:off x="3869268" y="864108"/>
              <a:ext cx="7315200" cy="512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205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E2AFE-2204-C545-838E-AEB1C8A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データの作成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D7CD8-7C2D-1947-B9E6-D205AC20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73366"/>
            <a:ext cx="9601200" cy="2194034"/>
          </a:xfrm>
        </p:spPr>
        <p:txBody>
          <a:bodyPr/>
          <a:lstStyle/>
          <a:p>
            <a:r>
              <a:rPr kumimoji="1" lang="ja-JP" altLang="en-US"/>
              <a:t>上記のコードを実行し、データを作成しておく。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989F88-F355-AB4B-843E-7A613822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943100"/>
            <a:ext cx="11379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0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1BE54-8684-2A41-99C1-C245E942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平均（相加平均）を求める。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EE2A62-39B6-4C4E-B5EE-1D2FA29A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27FC28-3CB0-064E-9021-DA1EC7028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33" y="2230820"/>
            <a:ext cx="9304306" cy="26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1B516-7515-1547-AB6E-80299337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792367"/>
            <a:ext cx="4016116" cy="1255469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中央値</a:t>
            </a:r>
            <a:br>
              <a:rPr kumimoji="1" lang="en-US" altLang="ja-JP" dirty="0"/>
            </a:br>
            <a:r>
              <a:rPr lang="ja-JP" altLang="en-US"/>
              <a:t>（</a:t>
            </a:r>
            <a:r>
              <a:rPr kumimoji="1" lang="ja-JP" altLang="en-US"/>
              <a:t>メジアン）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3E45B-AB80-0E47-A197-95549810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343" y="3914286"/>
            <a:ext cx="4016116" cy="2894297"/>
          </a:xfrm>
        </p:spPr>
        <p:txBody>
          <a:bodyPr anchor="t">
            <a:normAutofit/>
          </a:bodyPr>
          <a:lstStyle/>
          <a:p>
            <a:r>
              <a:rPr kumimoji="1" lang="ja-JP" altLang="en-US" sz="1800">
                <a:solidFill>
                  <a:schemeClr val="tx1"/>
                </a:solidFill>
              </a:rPr>
              <a:t>中央値とは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endParaRPr kumimoji="1" lang="en-US" altLang="ja-JP" sz="18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>
                <a:solidFill>
                  <a:schemeClr val="tx1"/>
                </a:solidFill>
              </a:rPr>
              <a:t>複数のデータを整列した時に</a:t>
            </a:r>
            <a:r>
              <a:rPr lang="ja-JP" altLang="en-US">
                <a:solidFill>
                  <a:schemeClr val="tx1"/>
                </a:solidFill>
              </a:rPr>
              <a:t>、中央にくる値</a:t>
            </a:r>
            <a:endParaRPr lang="en-US" altLang="ja-JP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>
                <a:solidFill>
                  <a:schemeClr val="tx1"/>
                </a:solidFill>
              </a:rPr>
              <a:t>データ数が偶数の場合、中央の値２つの平均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7C48444-4312-6A47-91E4-AD7EE8A92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" r="-1" b="-1"/>
          <a:stretch/>
        </p:blipFill>
        <p:spPr>
          <a:xfrm>
            <a:off x="7460907" y="3264090"/>
            <a:ext cx="4027002" cy="359391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D37F14-EC16-4C48-9411-028FAF797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2" b="-1"/>
          <a:stretch/>
        </p:blipFill>
        <p:spPr>
          <a:xfrm>
            <a:off x="5137459" y="10"/>
            <a:ext cx="4263467" cy="3749523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538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2350C-51D1-E441-BAA3-09DA6B2A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中央値を求める。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DC4408-671B-8A4A-A0EA-29390B78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68499"/>
            <a:ext cx="9949515" cy="27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1B516-7515-1547-AB6E-80299337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79" y="872377"/>
            <a:ext cx="4016116" cy="1255469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最頻値</a:t>
            </a:r>
            <a:br>
              <a:rPr kumimoji="1" lang="en-US" altLang="ja-JP" dirty="0"/>
            </a:br>
            <a:r>
              <a:rPr lang="ja-JP" altLang="en-US"/>
              <a:t>（</a:t>
            </a:r>
            <a:r>
              <a:rPr kumimoji="1" lang="ja-JP" altLang="en-US"/>
              <a:t>モード）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3E45B-AB80-0E47-A197-95549810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479" y="3104755"/>
            <a:ext cx="4016116" cy="3274586"/>
          </a:xfrm>
        </p:spPr>
        <p:txBody>
          <a:bodyPr anchor="t">
            <a:normAutofit/>
          </a:bodyPr>
          <a:lstStyle/>
          <a:p>
            <a:r>
              <a:rPr kumimoji="1" lang="ja-JP" altLang="en-US">
                <a:solidFill>
                  <a:schemeClr val="tx1"/>
                </a:solidFill>
              </a:rPr>
              <a:t>最頻値とは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>
                <a:solidFill>
                  <a:schemeClr val="tx1"/>
                </a:solidFill>
              </a:rPr>
              <a:t>データの中で、最も多く出現するデータ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AA339D-2690-6E4C-94A7-56D989C0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192" y="759599"/>
            <a:ext cx="4242309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9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3113B-5FD0-8F4E-B850-33C8816F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最頻値を求める。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B3BE401-1EB2-B349-8582-8EC3216B9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113" y="2321911"/>
            <a:ext cx="8726749" cy="23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4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197E7-ECAC-6F4D-B3BA-CD65070B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最大値、最小値を求める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27FBF-2966-7B44-95FF-D85A93C4E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A10770-05E8-D84F-BD90-BBBF19DF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58900" y="2972102"/>
            <a:ext cx="8823624" cy="22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0277B-D2D5-2544-9800-92C5127F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ノートブックを開く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469E2-4279-A348-9D7B-2A3412D0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 err="1"/>
              <a:t>GoogleDrive</a:t>
            </a:r>
            <a:r>
              <a:rPr kumimoji="1" lang="ja-JP" altLang="en-US" sz="4000"/>
              <a:t>上の「</a:t>
            </a:r>
            <a:r>
              <a:rPr lang="en" altLang="ja-JP" sz="4000" dirty="0" err="1"/>
              <a:t>bike.ipynb</a:t>
            </a:r>
            <a:r>
              <a:rPr lang="ja-JP" altLang="en-US" sz="4000"/>
              <a:t>」を開いてください。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16422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073BF-DCBE-6A43-B39E-0D6B07E7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分散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1ADBE3-6628-F845-A9D6-F6C03103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5939"/>
            <a:ext cx="9601200" cy="4878639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データと平均の差を２乗を平均したもの</a:t>
            </a:r>
            <a:endParaRPr kumimoji="1" lang="en-US" altLang="ja-JP" sz="3600" dirty="0"/>
          </a:p>
          <a:p>
            <a:r>
              <a:rPr kumimoji="1" lang="ja-JP" altLang="en-US" sz="3600"/>
              <a:t>データ全体が、平均からどの程度散らばっているか</a:t>
            </a:r>
            <a:endParaRPr kumimoji="1" lang="en-US" altLang="ja-JP" sz="3600" dirty="0"/>
          </a:p>
          <a:p>
            <a:endParaRPr lang="en-US" altLang="ja-JP" sz="3600" dirty="0"/>
          </a:p>
          <a:p>
            <a:r>
              <a:rPr lang="ja-JP" altLang="en-US" sz="3600"/>
              <a:t>母集団の分散を「母分散」</a:t>
            </a:r>
            <a:endParaRPr lang="en-US" altLang="ja-JP" sz="3600" dirty="0"/>
          </a:p>
          <a:p>
            <a:r>
              <a:rPr kumimoji="1" lang="ja-JP" altLang="en-US" sz="3600"/>
              <a:t>標本の分散を「標本分散」「不偏分散」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	(</a:t>
            </a:r>
            <a:r>
              <a:rPr kumimoji="1" lang="ja-JP" altLang="en-US" sz="3600"/>
              <a:t>標本の分散は、データ数−１で割る）</a:t>
            </a:r>
          </a:p>
        </p:txBody>
      </p:sp>
    </p:spTree>
    <p:extLst>
      <p:ext uri="{BB962C8B-B14F-4D97-AF65-F5344CB8AC3E}">
        <p14:creationId xmlns:p14="http://schemas.microsoft.com/office/powerpoint/2010/main" val="380207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55CDB-EBB5-D243-BDB5-FD15ABB4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分散を求める。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DDD3C2D-866C-B64D-A7BF-325CFDC22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985" y="1775591"/>
            <a:ext cx="8320822" cy="3160042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D880185-A9C2-6842-9916-05FBDBED23C5}"/>
              </a:ext>
            </a:extLst>
          </p:cNvPr>
          <p:cNvSpPr txBox="1">
            <a:spLocks/>
          </p:cNvSpPr>
          <p:nvPr/>
        </p:nvSpPr>
        <p:spPr>
          <a:xfrm>
            <a:off x="1121343" y="5123793"/>
            <a:ext cx="7013664" cy="1684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>
                <a:solidFill>
                  <a:schemeClr val="tx1"/>
                </a:solidFill>
              </a:rPr>
              <a:t>pvariance</a:t>
            </a:r>
            <a:r>
              <a:rPr lang="en-US" altLang="ja-JP" sz="1800" dirty="0">
                <a:solidFill>
                  <a:schemeClr val="tx1"/>
                </a:solidFill>
              </a:rPr>
              <a:t> : </a:t>
            </a:r>
            <a:r>
              <a:rPr lang="ja-JP" altLang="en-US" sz="1800">
                <a:solidFill>
                  <a:schemeClr val="tx1"/>
                </a:solidFill>
              </a:rPr>
              <a:t>データを母集団として捉え、分散を求める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en-US" altLang="ja-JP" sz="1800" dirty="0">
                <a:solidFill>
                  <a:schemeClr val="tx1"/>
                </a:solidFill>
              </a:rPr>
              <a:t>variance : </a:t>
            </a:r>
            <a:r>
              <a:rPr lang="ja-JP" altLang="en-US" sz="1800">
                <a:solidFill>
                  <a:schemeClr val="tx1"/>
                </a:solidFill>
              </a:rPr>
              <a:t>データを標本として捉え、分散を求める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0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073BF-DCBE-6A43-B39E-0D6B07E7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標準偏差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1ADBE3-6628-F845-A9D6-F6C03103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5940"/>
            <a:ext cx="9601200" cy="4594860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分散の平方根</a:t>
            </a:r>
            <a:endParaRPr kumimoji="1" lang="en-US" altLang="ja-JP" sz="3600" dirty="0"/>
          </a:p>
          <a:p>
            <a:r>
              <a:rPr lang="ja-JP" altLang="en-US" sz="3600"/>
              <a:t>分散で求めた散らばり具合を、元のデータの単位に近づける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/>
              <a:t>母集団の標準偏差を「母標準偏差」</a:t>
            </a:r>
            <a:endParaRPr lang="en-US" altLang="ja-JP" sz="3600" dirty="0"/>
          </a:p>
          <a:p>
            <a:r>
              <a:rPr kumimoji="1" lang="ja-JP" altLang="en-US" sz="3600"/>
              <a:t>標本の分散を「標本標準偏差」「不偏標準偏差」</a:t>
            </a:r>
          </a:p>
        </p:txBody>
      </p:sp>
    </p:spTree>
    <p:extLst>
      <p:ext uri="{BB962C8B-B14F-4D97-AF65-F5344CB8AC3E}">
        <p14:creationId xmlns:p14="http://schemas.microsoft.com/office/powerpoint/2010/main" val="59342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27DDF-747B-AD4F-A7DB-C375EBCD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標準偏差を求める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B40DA1F-4224-2044-ACA3-8DD864377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356" y="1894445"/>
            <a:ext cx="8809047" cy="3229347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094F84A-66FD-4648-9601-FD3358FF1A74}"/>
              </a:ext>
            </a:extLst>
          </p:cNvPr>
          <p:cNvSpPr txBox="1">
            <a:spLocks/>
          </p:cNvSpPr>
          <p:nvPr/>
        </p:nvSpPr>
        <p:spPr>
          <a:xfrm>
            <a:off x="1121343" y="5322683"/>
            <a:ext cx="701366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>
                <a:solidFill>
                  <a:schemeClr val="tx1"/>
                </a:solidFill>
              </a:rPr>
              <a:t>pstdev</a:t>
            </a:r>
            <a:r>
              <a:rPr lang="en-US" altLang="ja-JP" sz="1800" dirty="0">
                <a:solidFill>
                  <a:schemeClr val="tx1"/>
                </a:solidFill>
              </a:rPr>
              <a:t> : </a:t>
            </a:r>
            <a:r>
              <a:rPr lang="ja-JP" altLang="en-US" sz="1800">
                <a:solidFill>
                  <a:schemeClr val="tx1"/>
                </a:solidFill>
              </a:rPr>
              <a:t>データを母集団として捉え、標準偏差を求める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en-US" altLang="ja-JP" sz="1800" dirty="0" err="1">
                <a:solidFill>
                  <a:schemeClr val="tx1"/>
                </a:solidFill>
              </a:rPr>
              <a:t>stdev</a:t>
            </a:r>
            <a:r>
              <a:rPr lang="en-US" altLang="ja-JP" sz="1800" dirty="0">
                <a:solidFill>
                  <a:schemeClr val="tx1"/>
                </a:solidFill>
              </a:rPr>
              <a:t> : </a:t>
            </a:r>
            <a:r>
              <a:rPr lang="ja-JP" altLang="en-US" sz="1800">
                <a:solidFill>
                  <a:schemeClr val="tx1"/>
                </a:solidFill>
              </a:rPr>
              <a:t>データを標本として捉え、標準偏差を求める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4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69C09-4DA6-134D-AB73-B30E00B1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1550"/>
          </a:xfrm>
        </p:spPr>
        <p:txBody>
          <a:bodyPr/>
          <a:lstStyle/>
          <a:p>
            <a:r>
              <a:rPr kumimoji="1" lang="ja-JP" altLang="en-US"/>
              <a:t>統計学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B1C64-FF68-2444-BF53-ED4CE6DA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収集したデータを活用し、未知のデータの推測や、将来の動きを予測するもの</a:t>
            </a:r>
          </a:p>
        </p:txBody>
      </p:sp>
    </p:spTree>
    <p:extLst>
      <p:ext uri="{BB962C8B-B14F-4D97-AF65-F5344CB8AC3E}">
        <p14:creationId xmlns:p14="http://schemas.microsoft.com/office/powerpoint/2010/main" val="117111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5BCAC-2FFE-7D46-95EF-287C004C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標本と母集団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AD05E8-8E2A-4F46-914B-BC421A30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911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000"/>
              <a:t>標本：手持ちのデータ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/>
              <a:t>母集団：手に入れてない未知のデータも含んだ、全てのデータ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2400"/>
              <a:t>例：　釣り堀にいる全ての魚　→母集団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　　　釣り人が釣った魚　　　→標本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382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5039E-B864-544A-BA09-0574F0E8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統計学の分類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8FF359-0B0D-1543-AA9A-B696ECBC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46220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記述統計学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lang="ja-JP" altLang="en-US" sz="4000"/>
              <a:t>推測統計学</a:t>
            </a:r>
            <a:endParaRPr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ベイズ統計学</a:t>
            </a:r>
          </a:p>
        </p:txBody>
      </p:sp>
    </p:spTree>
    <p:extLst>
      <p:ext uri="{BB962C8B-B14F-4D97-AF65-F5344CB8AC3E}">
        <p14:creationId xmlns:p14="http://schemas.microsoft.com/office/powerpoint/2010/main" val="24287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C1191-0B2A-9B4E-9C8D-F0F558AD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記述統計学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C77BE7-CD31-4649-BBB0-11310144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分かりにくいデータを、分かりやすいデータに変換して表現する。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/>
              <a:t>収集したデータの特徴を、平均や分散、標準偏差などから求めます。</a:t>
            </a:r>
          </a:p>
        </p:txBody>
      </p:sp>
    </p:spTree>
    <p:extLst>
      <p:ext uri="{BB962C8B-B14F-4D97-AF65-F5344CB8AC3E}">
        <p14:creationId xmlns:p14="http://schemas.microsoft.com/office/powerpoint/2010/main" val="371691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56628-00DB-3A4E-9E65-84C26B43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推測統計学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6E0C79-5D6C-1348-BF19-258BF3E4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51960"/>
          </a:xfrm>
        </p:spPr>
        <p:txBody>
          <a:bodyPr>
            <a:normAutofit/>
          </a:bodyPr>
          <a:lstStyle/>
          <a:p>
            <a:r>
              <a:rPr lang="ja-JP" altLang="en-US" sz="3600"/>
              <a:t>限られたデータから調査したい母集団全体の特徴を推測する。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/>
              <a:t>収集したデータの特長を、サンプルデータをもとに推測します。例えば国民</a:t>
            </a:r>
            <a:r>
              <a:rPr lang="en-US" altLang="ja-JP" sz="3600" dirty="0"/>
              <a:t>1</a:t>
            </a:r>
            <a:r>
              <a:rPr lang="ja-JP" altLang="en-US" sz="3600"/>
              <a:t>万人のアンケート結果から、国民全体</a:t>
            </a:r>
            <a:r>
              <a:rPr lang="en-US" altLang="ja-JP" sz="3600" dirty="0"/>
              <a:t>1</a:t>
            </a:r>
            <a:r>
              <a:rPr lang="ja-JP" altLang="en-US" sz="3600"/>
              <a:t>億人の動向を推測します。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3994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FF4D9-1A24-F94B-AFC4-7F1AD62F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ベイズ統計学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58C2F-B517-434F-8878-E7D7205A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ベイズ統計学は必ずしも標本となるデータを必要とせず、データ不十分でも何とかして確率を導きます。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84513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E1061-0F15-1D4B-8039-B5F329FE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ベイズ統計の利用例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390B2-29E6-B647-8B8A-499251064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/>
              <a:t>迷惑メール判別</a:t>
            </a:r>
            <a:endParaRPr lang="en-US" altLang="ja-JP" sz="3600" dirty="0"/>
          </a:p>
          <a:p>
            <a:r>
              <a:rPr lang="ja-JP" altLang="en-US"/>
              <a:t>ユーザーがスパムとしたメール（以下、スパムメール）と、スパムではないとしたメール（以下、正常なメール）から、タイトル、本文に含まれる語句ごとの出現確率（＝特徴）を抽出、点数をつけ、スパムと正常なメールを判別するための閾値を導き出します。新規メールを受信したら、そのタイトルや本文を自然言語処理（＝単語に分割）し、閾値と照らし合わせ、スパムメールである確率が高ければスパムメールとして振り分けます。</a:t>
            </a:r>
          </a:p>
        </p:txBody>
      </p:sp>
    </p:spTree>
    <p:extLst>
      <p:ext uri="{BB962C8B-B14F-4D97-AF65-F5344CB8AC3E}">
        <p14:creationId xmlns:p14="http://schemas.microsoft.com/office/powerpoint/2010/main" val="1419275780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648</Words>
  <Application>Microsoft Macintosh PowerPoint</Application>
  <PresentationFormat>ワイド画面</PresentationFormat>
  <Paragraphs>85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Hiragino Maru Gothic Pro W4</vt:lpstr>
      <vt:lpstr>Cambria Math</vt:lpstr>
      <vt:lpstr>Franklin Gothic Book</vt:lpstr>
      <vt:lpstr>トリミング</vt:lpstr>
      <vt:lpstr>技能向上訓練 データサイエンスプログラミングコース</vt:lpstr>
      <vt:lpstr>ノートブックを開く</vt:lpstr>
      <vt:lpstr>統計学</vt:lpstr>
      <vt:lpstr>標本と母集団</vt:lpstr>
      <vt:lpstr>統計学の分類</vt:lpstr>
      <vt:lpstr>記述統計学</vt:lpstr>
      <vt:lpstr>推測統計学</vt:lpstr>
      <vt:lpstr>ベイズ統計学</vt:lpstr>
      <vt:lpstr>ベイズ統計の利用例</vt:lpstr>
      <vt:lpstr>基本統計量</vt:lpstr>
      <vt:lpstr>Google Colaboratoryの準備</vt:lpstr>
      <vt:lpstr>平均値</vt:lpstr>
      <vt:lpstr>データの作成</vt:lpstr>
      <vt:lpstr>平均（相加平均）を求める。</vt:lpstr>
      <vt:lpstr>中央値 （メジアン）</vt:lpstr>
      <vt:lpstr>中央値を求める。</vt:lpstr>
      <vt:lpstr>最頻値 （モード）</vt:lpstr>
      <vt:lpstr>最頻値を求める。</vt:lpstr>
      <vt:lpstr>最大値、最小値を求める</vt:lpstr>
      <vt:lpstr>分散</vt:lpstr>
      <vt:lpstr>分散を求める。</vt:lpstr>
      <vt:lpstr>標準偏差</vt:lpstr>
      <vt:lpstr>標準偏差を求める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技能向上訓練 ＡＩ基礎コース</dc:title>
  <dc:creator>羽田野 拓</dc:creator>
  <cp:lastModifiedBy>羽田野 拓</cp:lastModifiedBy>
  <cp:revision>1</cp:revision>
  <dcterms:created xsi:type="dcterms:W3CDTF">2020-09-05T18:27:22Z</dcterms:created>
  <dcterms:modified xsi:type="dcterms:W3CDTF">2020-10-21T19:25:49Z</dcterms:modified>
</cp:coreProperties>
</file>