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7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57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60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7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16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4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99A9-9799-4E7B-9F8F-AC16F2EB27D6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09D7-11EB-4B7B-94F3-473D6C222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9303" y="278674"/>
            <a:ext cx="57041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Exercise</a:t>
            </a:r>
            <a:r>
              <a:rPr lang="de-DE" dirty="0" smtClean="0"/>
              <a:t> 1: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spacing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1, 3, 9, 27, 81,….</a:t>
            </a:r>
          </a:p>
          <a:p>
            <a:r>
              <a:rPr lang="de-DE" dirty="0" smtClean="0"/>
              <a:t>The high time-</a:t>
            </a:r>
            <a:r>
              <a:rPr lang="de-DE" dirty="0" err="1" smtClean="0"/>
              <a:t>bw</a:t>
            </a:r>
            <a:r>
              <a:rPr lang="de-DE" dirty="0" smtClean="0"/>
              <a:t>-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signals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Exercise</a:t>
            </a:r>
            <a:r>
              <a:rPr lang="de-DE" dirty="0" smtClean="0"/>
              <a:t> 2: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flip</a:t>
            </a:r>
            <a:r>
              <a:rPr lang="de-DE" dirty="0" smtClean="0"/>
              <a:t> </a:t>
            </a:r>
            <a:r>
              <a:rPr lang="de-DE" dirty="0" err="1" smtClean="0"/>
              <a:t>angles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‚pure‘ </a:t>
            </a:r>
            <a:r>
              <a:rPr lang="de-DE" dirty="0" err="1" smtClean="0"/>
              <a:t>signals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90-180-180</a:t>
            </a:r>
          </a:p>
          <a:p>
            <a:r>
              <a:rPr lang="de-DE" dirty="0" smtClean="0"/>
              <a:t>0-90-180</a:t>
            </a:r>
          </a:p>
          <a:p>
            <a:r>
              <a:rPr lang="de-DE" dirty="0" smtClean="0"/>
              <a:t>90-0-180</a:t>
            </a:r>
          </a:p>
          <a:p>
            <a:r>
              <a:rPr lang="de-DE" dirty="0" smtClean="0"/>
              <a:t>90-90-90</a:t>
            </a:r>
          </a:p>
          <a:p>
            <a:r>
              <a:rPr lang="de-DE" dirty="0" smtClean="0"/>
              <a:t>This will </a:t>
            </a:r>
            <a:r>
              <a:rPr lang="de-DE" dirty="0" err="1" smtClean="0"/>
              <a:t>fail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stimulated</a:t>
            </a:r>
            <a:r>
              <a:rPr lang="de-DE" dirty="0" smtClean="0"/>
              <a:t> echo, </a:t>
            </a:r>
            <a:r>
              <a:rPr lang="de-DE" dirty="0" err="1" smtClean="0"/>
              <a:t>which</a:t>
            </a:r>
            <a:r>
              <a:rPr lang="de-DE" dirty="0" smtClean="0"/>
              <a:t> will also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spin</a:t>
            </a:r>
            <a:r>
              <a:rPr lang="de-DE" dirty="0" smtClean="0"/>
              <a:t> </a:t>
            </a:r>
            <a:r>
              <a:rPr lang="de-DE" dirty="0" err="1" smtClean="0"/>
              <a:t>echoes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Exercise</a:t>
            </a:r>
            <a:r>
              <a:rPr lang="de-DE" dirty="0" smtClean="0"/>
              <a:t> 4:</a:t>
            </a:r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> (all </a:t>
            </a:r>
            <a:r>
              <a:rPr lang="de-DE" dirty="0" err="1" smtClean="0"/>
              <a:t>phases</a:t>
            </a:r>
            <a:r>
              <a:rPr lang="de-DE" dirty="0" smtClean="0"/>
              <a:t> </a:t>
            </a:r>
            <a:r>
              <a:rPr lang="de-DE" dirty="0" err="1" smtClean="0"/>
              <a:t>idential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excitation</a:t>
            </a:r>
            <a:r>
              <a:rPr lang="de-DE" dirty="0" smtClean="0"/>
              <a:t> pulse </a:t>
            </a:r>
            <a:r>
              <a:rPr lang="de-DE" dirty="0" err="1" smtClean="0"/>
              <a:t>is</a:t>
            </a:r>
            <a:r>
              <a:rPr lang="de-DE" dirty="0" smtClean="0"/>
              <a:t> not a CPMG-</a:t>
            </a:r>
            <a:r>
              <a:rPr lang="de-DE" dirty="0" err="1" smtClean="0"/>
              <a:t>sequence</a:t>
            </a:r>
            <a:r>
              <a:rPr lang="de-DE" dirty="0" smtClean="0"/>
              <a:t>.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r>
              <a:rPr lang="de-DE" dirty="0" smtClean="0"/>
              <a:t> </a:t>
            </a:r>
            <a:r>
              <a:rPr lang="de-DE" dirty="0" err="1" smtClean="0"/>
              <a:t>schemes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constructed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:</a:t>
            </a:r>
          </a:p>
          <a:p>
            <a:r>
              <a:rPr lang="de-DE" dirty="0" smtClean="0"/>
              <a:t>0(</a:t>
            </a:r>
            <a:r>
              <a:rPr lang="de-DE" dirty="0" err="1" smtClean="0"/>
              <a:t>exc</a:t>
            </a:r>
            <a:r>
              <a:rPr lang="de-DE" dirty="0" smtClean="0"/>
              <a:t>) – 90+</a:t>
            </a:r>
            <a:r>
              <a:rPr lang="de-DE" dirty="0" smtClean="0">
                <a:latin typeface="Symbol" panose="05050102010706020507" pitchFamily="18" charset="2"/>
              </a:rPr>
              <a:t>a </a:t>
            </a:r>
            <a:r>
              <a:rPr lang="de-DE" dirty="0" smtClean="0"/>
              <a:t>– 90+3</a:t>
            </a:r>
            <a:r>
              <a:rPr lang="de-DE" dirty="0" smtClean="0">
                <a:latin typeface="Symbol" panose="05050102010706020507" pitchFamily="18" charset="2"/>
              </a:rPr>
              <a:t>a </a:t>
            </a:r>
            <a:r>
              <a:rPr lang="de-DE" dirty="0" smtClean="0"/>
              <a:t>– 90+5</a:t>
            </a:r>
            <a:r>
              <a:rPr lang="de-DE" dirty="0" smtClean="0">
                <a:latin typeface="Symbol" panose="05050102010706020507" pitchFamily="18" charset="2"/>
              </a:rPr>
              <a:t>a </a:t>
            </a:r>
            <a:r>
              <a:rPr lang="de-DE" dirty="0" smtClean="0"/>
              <a:t>– 90+7</a:t>
            </a:r>
            <a:r>
              <a:rPr lang="de-DE" dirty="0" smtClean="0">
                <a:latin typeface="Symbol" panose="05050102010706020507" pitchFamily="18" charset="2"/>
              </a:rPr>
              <a:t>a....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 </a:t>
            </a:r>
            <a:r>
              <a:rPr lang="de-DE" dirty="0" smtClean="0">
                <a:latin typeface="Symbol" panose="05050102010706020507" pitchFamily="18" charset="2"/>
              </a:rPr>
              <a:t>a</a:t>
            </a:r>
            <a:r>
              <a:rPr lang="de-DE" dirty="0" smtClean="0"/>
              <a:t>. (</a:t>
            </a:r>
            <a:r>
              <a:rPr lang="de-DE" dirty="0" smtClean="0">
                <a:latin typeface="Symbol" panose="05050102010706020507" pitchFamily="18" charset="2"/>
              </a:rPr>
              <a:t>a</a:t>
            </a:r>
            <a:r>
              <a:rPr lang="de-DE" dirty="0" smtClean="0"/>
              <a:t> just </a:t>
            </a:r>
            <a:r>
              <a:rPr lang="de-DE" dirty="0" err="1" smtClean="0"/>
              <a:t>introduces</a:t>
            </a:r>
            <a:r>
              <a:rPr lang="de-DE" dirty="0" smtClean="0"/>
              <a:t> a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CPMG </a:t>
            </a:r>
            <a:r>
              <a:rPr lang="de-DE" dirty="0" err="1" smtClean="0"/>
              <a:t>is</a:t>
            </a:r>
            <a:r>
              <a:rPr lang="de-DE" dirty="0" smtClean="0"/>
              <a:t> invariant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r>
              <a:rPr lang="de-DE" dirty="0" smtClean="0"/>
              <a:t>.</a:t>
            </a:r>
            <a:endParaRPr lang="de-DE" dirty="0" smtClean="0">
              <a:latin typeface="Symbol" panose="05050102010706020507" pitchFamily="18" charset="2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32" y="2538959"/>
            <a:ext cx="5419425" cy="39750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31" y="1375954"/>
            <a:ext cx="5476126" cy="134057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644639" y="278674"/>
            <a:ext cx="510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Exercise</a:t>
            </a:r>
            <a:r>
              <a:rPr lang="de-DE" dirty="0" smtClean="0"/>
              <a:t> 3:</a:t>
            </a:r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spoilers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pulse </a:t>
            </a:r>
            <a:r>
              <a:rPr lang="de-DE" dirty="0" err="1" smtClean="0"/>
              <a:t>and</a:t>
            </a:r>
            <a:r>
              <a:rPr lang="de-DE" dirty="0" smtClean="0"/>
              <a:t> a different </a:t>
            </a:r>
            <a:r>
              <a:rPr lang="de-DE" dirty="0" err="1" smtClean="0"/>
              <a:t>spoiler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2nd pulse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rid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spin</a:t>
            </a:r>
            <a:r>
              <a:rPr lang="de-DE" dirty="0" smtClean="0"/>
              <a:t> </a:t>
            </a:r>
            <a:r>
              <a:rPr lang="de-DE" dirty="0" err="1" smtClean="0"/>
              <a:t>echoes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960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</vt:lpstr>
      <vt:lpstr>PowerPoint-Präsentation</vt:lpstr>
    </vt:vector>
  </TitlesOfParts>
  <Company>Universitätsklinikum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Prof.Dr.Dr.h.c. Jürgen Hennig</dc:creator>
  <cp:lastModifiedBy>Prof.Dr.Dr.h.c. Jürgen Hennig</cp:lastModifiedBy>
  <cp:revision>3</cp:revision>
  <dcterms:created xsi:type="dcterms:W3CDTF">2024-02-09T08:47:40Z</dcterms:created>
  <dcterms:modified xsi:type="dcterms:W3CDTF">2024-02-09T10:03:24Z</dcterms:modified>
</cp:coreProperties>
</file>