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C69A-496D-4C13-98E3-F6E90190E074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014F-23BD-4685-BBEC-7C0D3DB452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C69A-496D-4C13-98E3-F6E90190E074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014F-23BD-4685-BBEC-7C0D3DB452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C69A-496D-4C13-98E3-F6E90190E074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014F-23BD-4685-BBEC-7C0D3DB452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C69A-496D-4C13-98E3-F6E90190E074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014F-23BD-4685-BBEC-7C0D3DB452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C69A-496D-4C13-98E3-F6E90190E074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014F-23BD-4685-BBEC-7C0D3DB452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C69A-496D-4C13-98E3-F6E90190E074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014F-23BD-4685-BBEC-7C0D3DB452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C69A-496D-4C13-98E3-F6E90190E074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014F-23BD-4685-BBEC-7C0D3DB452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C69A-496D-4C13-98E3-F6E90190E074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014F-23BD-4685-BBEC-7C0D3DB452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C69A-496D-4C13-98E3-F6E90190E074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014F-23BD-4685-BBEC-7C0D3DB452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C69A-496D-4C13-98E3-F6E90190E074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014F-23BD-4685-BBEC-7C0D3DB452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C69A-496D-4C13-98E3-F6E90190E074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014F-23BD-4685-BBEC-7C0D3DB452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9C69A-496D-4C13-98E3-F6E90190E074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7014F-23BD-4685-BBEC-7C0D3DB452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1371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Cloud Trail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69056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trail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61881"/>
            <a:ext cx="8229600" cy="260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trail includes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recorded information includes:</a:t>
            </a:r>
          </a:p>
          <a:p>
            <a:pPr>
              <a:buNone/>
            </a:pPr>
            <a:r>
              <a:rPr lang="en-US" dirty="0" smtClean="0"/>
              <a:t>The identity of the API caller</a:t>
            </a:r>
          </a:p>
          <a:p>
            <a:pPr>
              <a:buNone/>
            </a:pPr>
            <a:r>
              <a:rPr lang="en-US" dirty="0" smtClean="0"/>
              <a:t>The time of the API call</a:t>
            </a:r>
          </a:p>
          <a:p>
            <a:pPr>
              <a:buNone/>
            </a:pPr>
            <a:r>
              <a:rPr lang="en-US" dirty="0" smtClean="0"/>
              <a:t>The source IP address of the API caller</a:t>
            </a:r>
          </a:p>
          <a:p>
            <a:pPr>
              <a:buNone/>
            </a:pPr>
            <a:r>
              <a:rPr lang="en-US" dirty="0" smtClean="0"/>
              <a:t>The request parameters</a:t>
            </a:r>
          </a:p>
          <a:p>
            <a:pPr>
              <a:buNone/>
            </a:pPr>
            <a:r>
              <a:rPr lang="en-US" dirty="0" smtClean="0"/>
              <a:t>The response returned by AWS service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Management events </a:t>
            </a:r>
          </a:p>
          <a:p>
            <a:r>
              <a:rPr lang="en-US" dirty="0"/>
              <a:t> </a:t>
            </a:r>
            <a:r>
              <a:rPr lang="en-US" dirty="0" smtClean="0"/>
              <a:t>    - Read</a:t>
            </a:r>
          </a:p>
          <a:p>
            <a:r>
              <a:rPr lang="en-US" dirty="0"/>
              <a:t> </a:t>
            </a:r>
            <a:r>
              <a:rPr lang="en-US" dirty="0" smtClean="0"/>
              <a:t>     - Write</a:t>
            </a:r>
          </a:p>
          <a:p>
            <a:r>
              <a:rPr lang="en-US" dirty="0" smtClean="0"/>
              <a:t>Data Events</a:t>
            </a:r>
          </a:p>
          <a:p>
            <a:r>
              <a:rPr lang="en-US" dirty="0"/>
              <a:t> </a:t>
            </a:r>
            <a:r>
              <a:rPr lang="en-US" dirty="0" smtClean="0"/>
              <a:t>      - S3</a:t>
            </a:r>
          </a:p>
          <a:p>
            <a:r>
              <a:rPr lang="en-US" dirty="0"/>
              <a:t> </a:t>
            </a:r>
            <a:r>
              <a:rPr lang="en-US" dirty="0" smtClean="0"/>
              <a:t>      - Lambda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Clodtrail</a:t>
            </a:r>
            <a:r>
              <a:rPr lang="en-US" dirty="0" smtClean="0"/>
              <a:t> to </a:t>
            </a:r>
            <a:r>
              <a:rPr lang="en-US" dirty="0" err="1" smtClean="0"/>
              <a:t>clodwatch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groups</a:t>
            </a:r>
          </a:p>
          <a:p>
            <a:r>
              <a:rPr lang="en-US" smtClean="0"/>
              <a:t>Alarms</a:t>
            </a:r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64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Cloud Trail </vt:lpstr>
      <vt:lpstr>Cloud trail </vt:lpstr>
      <vt:lpstr>Cloud trail includes</vt:lpstr>
      <vt:lpstr>Events</vt:lpstr>
      <vt:lpstr>Clodtrail to clodwatch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Trail </dc:title>
  <dc:creator>Naidu</dc:creator>
  <cp:lastModifiedBy>Naidu</cp:lastModifiedBy>
  <cp:revision>5</cp:revision>
  <dcterms:created xsi:type="dcterms:W3CDTF">2020-08-15T17:26:03Z</dcterms:created>
  <dcterms:modified xsi:type="dcterms:W3CDTF">2020-08-15T18:41:53Z</dcterms:modified>
</cp:coreProperties>
</file>