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5D49-6A91-45B5-971C-6B323F7C0F10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A343E-C124-4718-A5C1-29F6176B7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5D49-6A91-45B5-971C-6B323F7C0F10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A343E-C124-4718-A5C1-29F6176B7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5D49-6A91-45B5-971C-6B323F7C0F10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A343E-C124-4718-A5C1-29F6176B7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5D49-6A91-45B5-971C-6B323F7C0F10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A343E-C124-4718-A5C1-29F6176B7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5D49-6A91-45B5-971C-6B323F7C0F10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A343E-C124-4718-A5C1-29F6176B7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5D49-6A91-45B5-971C-6B323F7C0F10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A343E-C124-4718-A5C1-29F6176B7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5D49-6A91-45B5-971C-6B323F7C0F10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A343E-C124-4718-A5C1-29F6176B7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5D49-6A91-45B5-971C-6B323F7C0F10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A343E-C124-4718-A5C1-29F6176B7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5D49-6A91-45B5-971C-6B323F7C0F10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A343E-C124-4718-A5C1-29F6176B7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5D49-6A91-45B5-971C-6B323F7C0F10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A343E-C124-4718-A5C1-29F6176B7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5D49-6A91-45B5-971C-6B323F7C0F10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A343E-C124-4718-A5C1-29F6176B7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5D49-6A91-45B5-971C-6B323F7C0F10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A343E-C124-4718-A5C1-29F6176B7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TRIAL – Audit service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57401"/>
            <a:ext cx="7086599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20574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AWS </a:t>
            </a:r>
            <a:r>
              <a:rPr lang="en-US" sz="3600" dirty="0" err="1"/>
              <a:t>C</a:t>
            </a:r>
            <a:r>
              <a:rPr lang="en-US" sz="3600" dirty="0" err="1" smtClean="0"/>
              <a:t>loudTrail</a:t>
            </a:r>
            <a:r>
              <a:rPr lang="en-US" sz="3600" dirty="0" smtClean="0"/>
              <a:t> is a service which records AWA API calls for you account and delivers log files to you.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>
            <a:normAutofit/>
          </a:bodyPr>
          <a:lstStyle/>
          <a:p>
            <a:r>
              <a:rPr lang="en-US" dirty="0" smtClean="0"/>
              <a:t>The recorded inform includes</a:t>
            </a:r>
          </a:p>
          <a:p>
            <a:pPr lvl="1"/>
            <a:r>
              <a:rPr lang="en-US" dirty="0" smtClean="0"/>
              <a:t>The identity of the API caller</a:t>
            </a:r>
          </a:p>
          <a:p>
            <a:pPr lvl="1"/>
            <a:r>
              <a:rPr lang="en-US" dirty="0" smtClean="0"/>
              <a:t>The time of the API call.</a:t>
            </a:r>
          </a:p>
          <a:p>
            <a:pPr lvl="1"/>
            <a:r>
              <a:rPr lang="en-US" dirty="0" smtClean="0"/>
              <a:t>The source </a:t>
            </a:r>
            <a:r>
              <a:rPr lang="en-US" dirty="0" err="1" smtClean="0"/>
              <a:t>Ip</a:t>
            </a:r>
            <a:r>
              <a:rPr lang="en-US" dirty="0" smtClean="0"/>
              <a:t> of the API call.</a:t>
            </a:r>
          </a:p>
          <a:p>
            <a:pPr lvl="1"/>
            <a:r>
              <a:rPr lang="en-US" dirty="0" smtClean="0"/>
              <a:t>The request parameters.</a:t>
            </a:r>
          </a:p>
          <a:p>
            <a:pPr lvl="1"/>
            <a:r>
              <a:rPr lang="en-US" dirty="0" smtClean="0"/>
              <a:t>Response </a:t>
            </a:r>
            <a:r>
              <a:rPr lang="en-US" dirty="0" err="1" smtClean="0"/>
              <a:t>fron</a:t>
            </a:r>
            <a:r>
              <a:rPr lang="en-US" dirty="0" smtClean="0"/>
              <a:t> AWS resources.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Trial creation and Important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Maanagement</a:t>
            </a:r>
            <a:r>
              <a:rPr lang="en-US" dirty="0" smtClean="0"/>
              <a:t> events</a:t>
            </a:r>
          </a:p>
          <a:p>
            <a:r>
              <a:rPr lang="en-US" dirty="0" smtClean="0"/>
              <a:t>For read type events response will not be tracked’</a:t>
            </a:r>
          </a:p>
          <a:p>
            <a:r>
              <a:rPr lang="en-US" dirty="0" smtClean="0"/>
              <a:t>Data events</a:t>
            </a:r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Lambda</a:t>
            </a:r>
          </a:p>
          <a:p>
            <a:r>
              <a:rPr lang="en-US" smtClean="0"/>
              <a:t>Create lambda(manage)</a:t>
            </a:r>
            <a:endParaRPr lang="en-US" dirty="0" smtClean="0"/>
          </a:p>
          <a:p>
            <a:r>
              <a:rPr lang="en-US" dirty="0" err="1" smtClean="0"/>
              <a:t>Invoation</a:t>
            </a:r>
            <a:r>
              <a:rPr lang="en-US" dirty="0" smtClean="0"/>
              <a:t> (data)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Access to APIs and IAM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Cloudtrail</a:t>
            </a:r>
            <a:r>
              <a:rPr lang="en-US" dirty="0" smtClean="0"/>
              <a:t> will record access to API calls and </a:t>
            </a:r>
            <a:r>
              <a:rPr lang="en-US" dirty="0" err="1" smtClean="0"/>
              <a:t>ow</a:t>
            </a:r>
            <a:r>
              <a:rPr lang="en-US" dirty="0" smtClean="0"/>
              <a:t> those API calls </a:t>
            </a:r>
            <a:r>
              <a:rPr lang="en-US" dirty="0" err="1" smtClean="0"/>
              <a:t>made.save</a:t>
            </a:r>
            <a:r>
              <a:rPr lang="en-US" dirty="0" smtClean="0"/>
              <a:t> logs in your S3 bucket.</a:t>
            </a:r>
          </a:p>
          <a:p>
            <a:r>
              <a:rPr lang="en-US" dirty="0" smtClean="0"/>
              <a:t>Notifications.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via </a:t>
            </a:r>
            <a:r>
              <a:rPr lang="en-US" dirty="0" err="1" smtClean="0"/>
              <a:t>cloudwatch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117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CLOUD TRIAL – Audit service</vt:lpstr>
      <vt:lpstr>AWS CloudTrail is a service which records AWA API calls for you account and delivers log files to you.  </vt:lpstr>
      <vt:lpstr>Trial creation and Important terminology</vt:lpstr>
      <vt:lpstr>Track Access to APIs and IAM</vt:lpstr>
      <vt:lpstr>Monitor via cloudwatch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TRIAL – Audit service</dc:title>
  <dc:creator>Naidu</dc:creator>
  <cp:lastModifiedBy>Naidu</cp:lastModifiedBy>
  <cp:revision>8</cp:revision>
  <dcterms:created xsi:type="dcterms:W3CDTF">2020-08-22T17:02:18Z</dcterms:created>
  <dcterms:modified xsi:type="dcterms:W3CDTF">2020-08-22T18:39:15Z</dcterms:modified>
</cp:coreProperties>
</file>