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3756B-D1AC-4C24-805C-B8CADDF2A326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7864-03D5-4F99-989A-724C3B3B74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3756B-D1AC-4C24-805C-B8CADDF2A326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7864-03D5-4F99-989A-724C3B3B74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3756B-D1AC-4C24-805C-B8CADDF2A326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7864-03D5-4F99-989A-724C3B3B74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3756B-D1AC-4C24-805C-B8CADDF2A326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7864-03D5-4F99-989A-724C3B3B74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3756B-D1AC-4C24-805C-B8CADDF2A326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7864-03D5-4F99-989A-724C3B3B74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3756B-D1AC-4C24-805C-B8CADDF2A326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7864-03D5-4F99-989A-724C3B3B74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3756B-D1AC-4C24-805C-B8CADDF2A326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7864-03D5-4F99-989A-724C3B3B74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3756B-D1AC-4C24-805C-B8CADDF2A326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7864-03D5-4F99-989A-724C3B3B74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3756B-D1AC-4C24-805C-B8CADDF2A326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7864-03D5-4F99-989A-724C3B3B74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3756B-D1AC-4C24-805C-B8CADDF2A326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7864-03D5-4F99-989A-724C3B3B74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3756B-D1AC-4C24-805C-B8CADDF2A326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7864-03D5-4F99-989A-724C3B3B74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3756B-D1AC-4C24-805C-B8CADDF2A326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87864-03D5-4F99-989A-724C3B3B74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914399"/>
          </a:xfrm>
        </p:spPr>
        <p:txBody>
          <a:bodyPr/>
          <a:lstStyle/>
          <a:p>
            <a:r>
              <a:rPr lang="en-US" dirty="0" smtClean="0"/>
              <a:t>Multi Cloud Support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33600"/>
            <a:ext cx="7543800" cy="4191000"/>
          </a:xfrm>
        </p:spPr>
        <p:txBody>
          <a:bodyPr/>
          <a:lstStyle/>
          <a:p>
            <a:r>
              <a:rPr lang="en-US" dirty="0" err="1" smtClean="0"/>
              <a:t>Openshift</a:t>
            </a:r>
            <a:endParaRPr lang="en-US" dirty="0" smtClean="0"/>
          </a:p>
          <a:p>
            <a:r>
              <a:rPr lang="en-US" dirty="0" err="1" smtClean="0"/>
              <a:t>Kubernetes</a:t>
            </a:r>
            <a:endParaRPr lang="en-US" dirty="0" smtClean="0"/>
          </a:p>
          <a:p>
            <a:r>
              <a:rPr lang="en-US" dirty="0" smtClean="0"/>
              <a:t>Rancher(POC)</a:t>
            </a:r>
          </a:p>
          <a:p>
            <a:r>
              <a:rPr lang="en-US" dirty="0" smtClean="0"/>
              <a:t>Google </a:t>
            </a:r>
            <a:r>
              <a:rPr lang="en-US" dirty="0" err="1" smtClean="0"/>
              <a:t>Anthos</a:t>
            </a:r>
            <a:r>
              <a:rPr lang="en-US" dirty="0" smtClean="0"/>
              <a:t>(POC)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Part of Health care cloud team(explain bit about HCC)</a:t>
            </a:r>
          </a:p>
          <a:p>
            <a:r>
              <a:rPr lang="en-US" dirty="0" smtClean="0"/>
              <a:t>Part of Enterprise cloud architecture team where we are responsible for Building enterprise cloud eco system and Providing Architectural solutions.</a:t>
            </a:r>
          </a:p>
          <a:p>
            <a:r>
              <a:rPr lang="en-US" dirty="0" smtClean="0"/>
              <a:t>Analyzing the technology stack and identifying the architecture that is best fit for organization.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During Technical analysis phase we will consider following aspects`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Operational </a:t>
            </a:r>
            <a:r>
              <a:rPr lang="en-US" b="1" dirty="0"/>
              <a:t>Excellence</a:t>
            </a:r>
          </a:p>
          <a:p>
            <a:r>
              <a:rPr lang="en-US" b="1" dirty="0"/>
              <a:t>Security</a:t>
            </a:r>
          </a:p>
          <a:p>
            <a:r>
              <a:rPr lang="en-US" b="1" dirty="0"/>
              <a:t>Reliability</a:t>
            </a:r>
          </a:p>
          <a:p>
            <a:r>
              <a:rPr lang="en-US" b="1" dirty="0"/>
              <a:t>Performance Efficiency</a:t>
            </a:r>
          </a:p>
          <a:p>
            <a:r>
              <a:rPr lang="en-US" b="1" dirty="0"/>
              <a:t>Cost Optimization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Operational Excellence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load management</a:t>
            </a:r>
          </a:p>
          <a:p>
            <a:r>
              <a:rPr lang="en-US" dirty="0" smtClean="0"/>
              <a:t>IAC ( infra as a code)</a:t>
            </a:r>
          </a:p>
          <a:p>
            <a:r>
              <a:rPr lang="en-US" dirty="0" smtClean="0"/>
              <a:t>Platform stability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strong identity foundation</a:t>
            </a:r>
          </a:p>
          <a:p>
            <a:r>
              <a:rPr lang="en-US" dirty="0"/>
              <a:t>Enable traceability</a:t>
            </a:r>
          </a:p>
          <a:p>
            <a:r>
              <a:rPr lang="en-US" dirty="0"/>
              <a:t>Apply security at all layers</a:t>
            </a:r>
          </a:p>
          <a:p>
            <a:r>
              <a:rPr lang="en-US" dirty="0"/>
              <a:t>Automate security best practices</a:t>
            </a:r>
          </a:p>
          <a:p>
            <a:r>
              <a:rPr lang="en-US" dirty="0"/>
              <a:t>Protect data in transit and at rest</a:t>
            </a:r>
          </a:p>
          <a:p>
            <a:r>
              <a:rPr lang="en-US" dirty="0"/>
              <a:t>Keep people away from data</a:t>
            </a:r>
          </a:p>
          <a:p>
            <a:r>
              <a:rPr lang="en-US" dirty="0"/>
              <a:t>Prepare for security events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DR types</a:t>
            </a:r>
          </a:p>
          <a:p>
            <a:r>
              <a:rPr lang="en-US" dirty="0"/>
              <a:t> </a:t>
            </a:r>
            <a:r>
              <a:rPr lang="en-US" dirty="0" smtClean="0"/>
              <a:t>    - 	</a:t>
            </a:r>
          </a:p>
          <a:p>
            <a:r>
              <a:rPr lang="en-US" dirty="0"/>
              <a:t>Automatically recover from failure</a:t>
            </a:r>
          </a:p>
          <a:p>
            <a:r>
              <a:rPr lang="en-US" dirty="0"/>
              <a:t>Test recovery procedures</a:t>
            </a:r>
          </a:p>
          <a:p>
            <a:r>
              <a:rPr lang="en-US" dirty="0"/>
              <a:t>Scale horizontally to increase aggregate workload availability</a:t>
            </a:r>
          </a:p>
          <a:p>
            <a:r>
              <a:rPr lang="en-US" dirty="0"/>
              <a:t>Stop guessing capacity</a:t>
            </a:r>
          </a:p>
          <a:p>
            <a:r>
              <a:rPr lang="en-US" dirty="0"/>
              <a:t>Manage change in automation</a:t>
            </a:r>
          </a:p>
          <a:p>
            <a:r>
              <a:rPr lang="en-US" dirty="0" smtClean="0"/>
              <a:t>Define RTO/RPO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6250" y="1720056"/>
            <a:ext cx="81915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Performance </a:t>
            </a:r>
            <a:r>
              <a:rPr lang="en-US" b="1" dirty="0"/>
              <a:t>Efficiency</a:t>
            </a:r>
            <a:br>
              <a:rPr lang="en-US" b="1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Democratize advanced technologies</a:t>
            </a:r>
          </a:p>
          <a:p>
            <a:r>
              <a:rPr lang="en-US" dirty="0"/>
              <a:t>Go global in minutes</a:t>
            </a:r>
          </a:p>
          <a:p>
            <a:r>
              <a:rPr lang="en-US" dirty="0"/>
              <a:t>Use </a:t>
            </a:r>
            <a:r>
              <a:rPr lang="en-US" dirty="0" err="1"/>
              <a:t>serverless</a:t>
            </a:r>
            <a:r>
              <a:rPr lang="en-US" dirty="0"/>
              <a:t> architectures</a:t>
            </a:r>
          </a:p>
          <a:p>
            <a:r>
              <a:rPr lang="en-US" dirty="0"/>
              <a:t>Experiment more often</a:t>
            </a:r>
          </a:p>
          <a:p>
            <a:r>
              <a:rPr lang="en-US" dirty="0"/>
              <a:t>Consider mechanical </a:t>
            </a:r>
            <a:r>
              <a:rPr lang="en-US" dirty="0" err="1"/>
              <a:t>sympat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cloud financial management</a:t>
            </a:r>
          </a:p>
          <a:p>
            <a:r>
              <a:rPr lang="en-US" dirty="0"/>
              <a:t>Adopt a consumption model</a:t>
            </a:r>
          </a:p>
          <a:p>
            <a:r>
              <a:rPr lang="en-US" dirty="0"/>
              <a:t>Measure overall efficiency</a:t>
            </a:r>
          </a:p>
          <a:p>
            <a:r>
              <a:rPr lang="en-US" dirty="0"/>
              <a:t>Stop spending money on undifferentiated heavy lifting</a:t>
            </a:r>
          </a:p>
          <a:p>
            <a:r>
              <a:rPr lang="en-US" dirty="0"/>
              <a:t>Analyze and attribute expenditure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161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Multi Cloud Support</vt:lpstr>
      <vt:lpstr>Roles and Responsibilities</vt:lpstr>
      <vt:lpstr> During Technical analysis phase we will consider following aspects` </vt:lpstr>
      <vt:lpstr>Operational Excellence </vt:lpstr>
      <vt:lpstr>Security</vt:lpstr>
      <vt:lpstr>Reliability</vt:lpstr>
      <vt:lpstr>DR models</vt:lpstr>
      <vt:lpstr> Performance Efficiency  </vt:lpstr>
      <vt:lpstr>Cost optimization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Cloud Support</dc:title>
  <dc:creator>Naidu</dc:creator>
  <cp:lastModifiedBy>Naidu</cp:lastModifiedBy>
  <cp:revision>10</cp:revision>
  <dcterms:created xsi:type="dcterms:W3CDTF">2020-08-16T05:09:28Z</dcterms:created>
  <dcterms:modified xsi:type="dcterms:W3CDTF">2020-08-16T06:33:23Z</dcterms:modified>
</cp:coreProperties>
</file>